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47D6-0136-7B43-89B6-21C93BA38C87}" type="datetimeFigureOut">
              <a:rPr lang="en-US" smtClean="0"/>
              <a:pPr/>
              <a:t>4/12/11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9909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Creating Content: Finding it Around Every Corner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>
                <a:latin typeface="Arial"/>
                <a:cs typeface="Arial"/>
              </a:rPr>
              <a:t>By David A. </a:t>
            </a:r>
            <a:r>
              <a:rPr lang="en-US" sz="4000" dirty="0" smtClean="0">
                <a:latin typeface="Arial"/>
                <a:cs typeface="Arial"/>
              </a:rPr>
              <a:t>Kennedy</a:t>
            </a:r>
          </a:p>
          <a:p>
            <a:r>
              <a:rPr lang="en-US" sz="4000" dirty="0" err="1" smtClean="0">
                <a:latin typeface="Arial"/>
                <a:cs typeface="Arial"/>
              </a:rPr>
              <a:t>davidakennedy.com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@</a:t>
            </a:r>
            <a:r>
              <a:rPr lang="en-US" sz="4000" dirty="0" err="1" smtClean="0">
                <a:latin typeface="Arial"/>
                <a:cs typeface="Arial"/>
              </a:rPr>
              <a:t>davidakennedy</a:t>
            </a:r>
            <a:endParaRPr lang="en-US" sz="40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Content First!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We can’t do innovative without it.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/>
          </a:p>
        </p:txBody>
      </p:sp>
      <p:pic>
        <p:nvPicPr>
          <p:cNvPr id="4" name="Picture 3" descr="arcade-fire-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028330"/>
            <a:ext cx="63500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Which Way to the Content?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r>
              <a:rPr lang="en-US" sz="3600" dirty="0" smtClean="0"/>
              <a:t>You need a plan.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/>
          </a:p>
        </p:txBody>
      </p:sp>
      <p:pic>
        <p:nvPicPr>
          <p:cNvPr id="5" name="Picture 4" descr="map-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693525"/>
            <a:ext cx="3886200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3636" y="5957455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 err="1" smtClean="0"/>
              <a:t>Kaioshin</a:t>
            </a:r>
            <a:endParaRPr lang="en-US" dirty="0" smtClean="0"/>
          </a:p>
          <a:p>
            <a:r>
              <a:rPr lang="en-US" dirty="0" smtClean="0"/>
              <a:t>http://www.flickr.com/photos/kaioshin/1328338/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That Plan May Include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/>
            <a:r>
              <a:rPr lang="en-US" sz="3600" dirty="0" smtClean="0"/>
              <a:t>Editorial Calendar</a:t>
            </a:r>
          </a:p>
          <a:p>
            <a:pPr algn="ctr"/>
            <a:r>
              <a:rPr lang="en-US" sz="3600" dirty="0" smtClean="0"/>
              <a:t>Summon the troops</a:t>
            </a:r>
          </a:p>
          <a:p>
            <a:pPr algn="ctr"/>
            <a:r>
              <a:rPr lang="en-US" sz="3600" dirty="0" smtClean="0"/>
              <a:t>What do they really “like?”</a:t>
            </a:r>
          </a:p>
          <a:p>
            <a:pPr algn="ctr"/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Get Out Your Buckets</a:t>
            </a:r>
            <a:endParaRPr lang="en-US" sz="4800" b="1" dirty="0"/>
          </a:p>
        </p:txBody>
      </p:sp>
      <p:pic>
        <p:nvPicPr>
          <p:cNvPr id="7" name="Content Placeholder 6" descr="bucket-cont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812" y="2131270"/>
            <a:ext cx="1981200" cy="2971800"/>
          </a:xfrm>
        </p:spPr>
      </p:pic>
      <p:sp>
        <p:nvSpPr>
          <p:cNvPr id="9" name="TextBox 8"/>
          <p:cNvSpPr txBox="1"/>
          <p:nvPr/>
        </p:nvSpPr>
        <p:spPr>
          <a:xfrm>
            <a:off x="3740727" y="2921000"/>
            <a:ext cx="3960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Think of it like a </a:t>
            </a:r>
            <a:r>
              <a:rPr lang="en-US" dirty="0" err="1" smtClean="0"/>
              <a:t>WordPress</a:t>
            </a:r>
            <a:r>
              <a:rPr lang="en-US" dirty="0" smtClean="0"/>
              <a:t> site…</a:t>
            </a:r>
          </a:p>
          <a:p>
            <a:endParaRPr lang="en-US" dirty="0" smtClean="0"/>
          </a:p>
          <a:p>
            <a:r>
              <a:rPr lang="en-US" dirty="0" smtClean="0"/>
              <a:t>Give me 8-12 categories and maybe 20-50 tags.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8812" y="5426364"/>
            <a:ext cx="5673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 by Vanessa Pike</a:t>
            </a:r>
            <a:r>
              <a:rPr lang="en-US" dirty="0" smtClean="0"/>
              <a:t>-Russell</a:t>
            </a:r>
            <a:br>
              <a:rPr lang="en-US" dirty="0" smtClean="0"/>
            </a:br>
            <a:r>
              <a:rPr lang="en-US" dirty="0" smtClean="0"/>
              <a:t>http://www.flickr.com/photos/lilcrabbygal/4334877068/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Umm… You Haven’t…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252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I know, I know…</a:t>
            </a:r>
          </a:p>
          <a:p>
            <a:pPr algn="ctr">
              <a:buNone/>
            </a:pPr>
            <a:r>
              <a:rPr lang="en-US" sz="3600" dirty="0" smtClean="0"/>
              <a:t>*Good content can be: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36" y="3429000"/>
            <a:ext cx="35675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Polls</a:t>
            </a:r>
          </a:p>
          <a:p>
            <a:pPr>
              <a:buFont typeface="Arial"/>
              <a:buChar char="•"/>
            </a:pPr>
            <a:r>
              <a:rPr lang="en-US" dirty="0" smtClean="0"/>
              <a:t>Questions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Photos</a:t>
            </a:r>
          </a:p>
          <a:p>
            <a:pPr>
              <a:buFont typeface="Arial"/>
              <a:buChar char="•"/>
            </a:pPr>
            <a:r>
              <a:rPr lang="en-US" dirty="0" smtClean="0"/>
              <a:t>Videos (Short Clips)</a:t>
            </a:r>
          </a:p>
          <a:p>
            <a:pPr>
              <a:buFont typeface="Arial"/>
              <a:buChar char="•"/>
            </a:pPr>
            <a:r>
              <a:rPr lang="en-US" dirty="0" smtClean="0"/>
              <a:t>Props (Links to Other’s Work)</a:t>
            </a:r>
          </a:p>
          <a:p>
            <a:pPr>
              <a:buFont typeface="Arial"/>
              <a:buChar char="•"/>
            </a:pPr>
            <a:r>
              <a:rPr lang="en-US" dirty="0" smtClean="0"/>
              <a:t>UGC (Open Source, Anyone?)</a:t>
            </a:r>
          </a:p>
          <a:p>
            <a:pPr>
              <a:buFont typeface="Arial"/>
              <a:buChar char="•"/>
            </a:pPr>
            <a:r>
              <a:rPr lang="en-US" dirty="0" smtClean="0"/>
              <a:t>Stories, Always Stories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5181" y="3429000"/>
            <a:ext cx="33650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Interviews</a:t>
            </a:r>
          </a:p>
          <a:p>
            <a:pPr>
              <a:buFont typeface="Arial"/>
              <a:buChar char="•"/>
            </a:pPr>
            <a:r>
              <a:rPr lang="en-US" dirty="0" smtClean="0"/>
              <a:t>Lists (OMG, People Like Lists)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Review</a:t>
            </a:r>
          </a:p>
          <a:p>
            <a:pPr>
              <a:buFont typeface="Arial"/>
              <a:buChar char="•"/>
            </a:pPr>
            <a:r>
              <a:rPr lang="en-US" dirty="0" smtClean="0"/>
              <a:t>Guest Contributors (Experts)</a:t>
            </a:r>
          </a:p>
          <a:p>
            <a:pPr>
              <a:buFont typeface="Arial"/>
              <a:buChar char="•"/>
            </a:pPr>
            <a:r>
              <a:rPr lang="en-US" dirty="0" smtClean="0"/>
              <a:t>Stats</a:t>
            </a:r>
          </a:p>
          <a:p>
            <a:pPr>
              <a:buFont typeface="Arial"/>
              <a:buChar char="•"/>
            </a:pPr>
            <a:r>
              <a:rPr lang="en-US" dirty="0" smtClean="0"/>
              <a:t>Visualizations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Behind the Scenes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36636" y="6014323"/>
            <a:ext cx="222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 process – trust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184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Creating Content: Finding it Around Every Corner</vt:lpstr>
      <vt:lpstr>Content First!</vt:lpstr>
      <vt:lpstr>Which Way to the Content?</vt:lpstr>
      <vt:lpstr>That Plan May Include</vt:lpstr>
      <vt:lpstr>Get Out Your Buckets</vt:lpstr>
      <vt:lpstr>Umm… You Haven’t…</vt:lpstr>
    </vt:vector>
  </TitlesOfParts>
  <Company>Elon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Media: What’s on the Menu?</dc:title>
  <dc:creator>David Kennedy</dc:creator>
  <cp:lastModifiedBy>David Kennedy</cp:lastModifiedBy>
  <cp:revision>51</cp:revision>
  <dcterms:created xsi:type="dcterms:W3CDTF">2011-04-12T04:34:09Z</dcterms:created>
  <dcterms:modified xsi:type="dcterms:W3CDTF">2011-04-12T05:12:07Z</dcterms:modified>
</cp:coreProperties>
</file>