
<file path=[Content_Types].xml><?xml version="1.0" encoding="utf-8"?>
<Types xmlns="http://schemas.openxmlformats.org/package/2006/content-types">
  <Override PartName="/ppt/slides/slide1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5.xml" ContentType="application/vnd.openxmlformats-officedocument.presentationml.slide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8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tableStyles" Target="tableStyles.xml"/><Relationship Id="rId14" Type="http://schemas.openxmlformats.org/officeDocument/2006/relationships/slide" Target="slides/slide13.xml"/><Relationship Id="rId23" Type="http://schemas.openxmlformats.org/officeDocument/2006/relationships/printerSettings" Target="printerSettings/printerSettings1.bin"/><Relationship Id="rId4" Type="http://schemas.openxmlformats.org/officeDocument/2006/relationships/slide" Target="slides/slide3.xml"/><Relationship Id="rId26" Type="http://schemas.openxmlformats.org/officeDocument/2006/relationships/theme" Target="theme/theme1.xml"/><Relationship Id="rId11" Type="http://schemas.openxmlformats.org/officeDocument/2006/relationships/slide" Target="slides/slide10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47D6-0136-7B43-89B6-21C93BA38C87}" type="datetimeFigureOut">
              <a:rPr lang="en-US" smtClean="0"/>
              <a:pPr/>
              <a:t>10/31/10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D841-995F-B349-A0AF-FFF20244B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47D6-0136-7B43-89B6-21C93BA38C87}" type="datetimeFigureOut">
              <a:rPr lang="en-US" smtClean="0"/>
              <a:pPr/>
              <a:t>10/31/10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D841-995F-B349-A0AF-FFF20244B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47D6-0136-7B43-89B6-21C93BA38C87}" type="datetimeFigureOut">
              <a:rPr lang="en-US" smtClean="0"/>
              <a:pPr/>
              <a:t>10/31/10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D841-995F-B349-A0AF-FFF20244B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47D6-0136-7B43-89B6-21C93BA38C87}" type="datetimeFigureOut">
              <a:rPr lang="en-US" smtClean="0"/>
              <a:pPr/>
              <a:t>10/31/10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D841-995F-B349-A0AF-FFF20244B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47D6-0136-7B43-89B6-21C93BA38C87}" type="datetimeFigureOut">
              <a:rPr lang="en-US" smtClean="0"/>
              <a:pPr/>
              <a:t>10/31/10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D841-995F-B349-A0AF-FFF20244B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47D6-0136-7B43-89B6-21C93BA38C87}" type="datetimeFigureOut">
              <a:rPr lang="en-US" smtClean="0"/>
              <a:pPr/>
              <a:t>10/31/10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D841-995F-B349-A0AF-FFF20244B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47D6-0136-7B43-89B6-21C93BA38C87}" type="datetimeFigureOut">
              <a:rPr lang="en-US" smtClean="0"/>
              <a:pPr/>
              <a:t>10/31/10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D841-995F-B349-A0AF-FFF20244B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47D6-0136-7B43-89B6-21C93BA38C87}" type="datetimeFigureOut">
              <a:rPr lang="en-US" smtClean="0"/>
              <a:pPr/>
              <a:t>10/31/10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D841-995F-B349-A0AF-FFF20244B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47D6-0136-7B43-89B6-21C93BA38C87}" type="datetimeFigureOut">
              <a:rPr lang="en-US" smtClean="0"/>
              <a:pPr/>
              <a:t>10/31/10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D841-995F-B349-A0AF-FFF20244B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47D6-0136-7B43-89B6-21C93BA38C87}" type="datetimeFigureOut">
              <a:rPr lang="en-US" smtClean="0"/>
              <a:pPr/>
              <a:t>10/31/10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D841-995F-B349-A0AF-FFF20244B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247D6-0136-7B43-89B6-21C93BA38C87}" type="datetimeFigureOut">
              <a:rPr lang="en-US" smtClean="0"/>
              <a:pPr/>
              <a:t>10/31/10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9D841-995F-B349-A0AF-FFF20244B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247D6-0136-7B43-89B6-21C93BA38C87}" type="datetimeFigureOut">
              <a:rPr lang="en-US" smtClean="0"/>
              <a:pPr/>
              <a:t>10/31/10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9D841-995F-B349-A0AF-FFF20244B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>
                <a:latin typeface="Arial"/>
                <a:cs typeface="Arial"/>
              </a:rPr>
              <a:t>Social Media: What’s on the Menu?</a:t>
            </a:r>
            <a:endParaRPr lang="en-US" sz="4800" b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By David A. Kennedy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How?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600" dirty="0" smtClean="0"/>
              <a:t>Build social networking into your schedule.</a:t>
            </a:r>
          </a:p>
          <a:p>
            <a:r>
              <a:rPr lang="en-US" sz="3600" dirty="0" smtClean="0"/>
              <a:t>Create a editorial calendar.</a:t>
            </a:r>
          </a:p>
          <a:p>
            <a:r>
              <a:rPr lang="en-US" sz="3600" dirty="0" smtClean="0"/>
              <a:t>Create a process.</a:t>
            </a:r>
          </a:p>
          <a:p>
            <a:r>
              <a:rPr lang="en-US" sz="3600" dirty="0" smtClean="0"/>
              <a:t>Identify usable tools for you.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Make Time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3600" dirty="0" smtClean="0"/>
              <a:t>Try to have two set times a day to check your accounts. One in the morning and at one other time during the day.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Follow a Calendar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3600" dirty="0" smtClean="0"/>
              <a:t>Use Microsoft Outlook’s Calendar, Google Calendar or a task manager tool like Remember the Milk to create a plan.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Follow the Rules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3600" dirty="0" smtClean="0"/>
              <a:t>Updates are 70 percent about other people and organizations and 30 percent about you or your organization.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Break it Down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None/>
            </a:pPr>
            <a:r>
              <a:rPr lang="en-US" sz="3600" dirty="0" smtClean="0"/>
              <a:t>Updates are:</a:t>
            </a:r>
          </a:p>
          <a:p>
            <a:r>
              <a:rPr lang="en-US" sz="3600" dirty="0" smtClean="0"/>
              <a:t>Promotional</a:t>
            </a:r>
          </a:p>
          <a:p>
            <a:r>
              <a:rPr lang="en-US" sz="3600" dirty="0" smtClean="0"/>
              <a:t>Personality</a:t>
            </a:r>
          </a:p>
          <a:p>
            <a:r>
              <a:rPr lang="en-US" sz="3600" dirty="0" smtClean="0"/>
              <a:t>Friendly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Trust the Process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None/>
            </a:pPr>
            <a:r>
              <a:rPr lang="en-US" sz="3600" dirty="0" smtClean="0"/>
              <a:t>A process for surfing social media can help create content:</a:t>
            </a:r>
          </a:p>
          <a:p>
            <a:r>
              <a:rPr lang="en-US" sz="3600" dirty="0" smtClean="0"/>
              <a:t>Use a feed reader.</a:t>
            </a:r>
          </a:p>
          <a:p>
            <a:r>
              <a:rPr lang="en-US" sz="3600" dirty="0" smtClean="0"/>
              <a:t>Use Twitter lists.</a:t>
            </a:r>
          </a:p>
          <a:p>
            <a:r>
              <a:rPr lang="en-US" sz="3600" dirty="0" smtClean="0"/>
              <a:t>Employ Google Alerts, </a:t>
            </a:r>
            <a:r>
              <a:rPr lang="en-US" sz="3600" dirty="0" err="1" smtClean="0"/>
              <a:t>NutshellMail</a:t>
            </a:r>
            <a:r>
              <a:rPr lang="en-US" sz="3600" dirty="0" smtClean="0"/>
              <a:t>, Social Mention to scan.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Content is on the Menu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600" dirty="0" smtClean="0"/>
              <a:t>Status updates = appetizer</a:t>
            </a:r>
          </a:p>
          <a:p>
            <a:r>
              <a:rPr lang="en-US" sz="3600" dirty="0" smtClean="0"/>
              <a:t>Text = entrée</a:t>
            </a:r>
          </a:p>
          <a:p>
            <a:r>
              <a:rPr lang="en-US" sz="3600" dirty="0" smtClean="0"/>
              <a:t>Photos and video = dessert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Tools I Love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600" dirty="0" smtClean="0"/>
              <a:t>Google Calendar</a:t>
            </a:r>
          </a:p>
          <a:p>
            <a:r>
              <a:rPr lang="en-US" sz="3600" dirty="0" smtClean="0"/>
              <a:t>Remember the Milk</a:t>
            </a:r>
          </a:p>
          <a:p>
            <a:r>
              <a:rPr lang="en-US" sz="3600" dirty="0" err="1" smtClean="0"/>
              <a:t>Hootsuite</a:t>
            </a:r>
            <a:endParaRPr lang="en-US" sz="3600" dirty="0" smtClean="0"/>
          </a:p>
          <a:p>
            <a:r>
              <a:rPr lang="en-US" sz="3600" dirty="0" err="1" smtClean="0"/>
              <a:t>Metricly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Ideas for You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600" dirty="0" smtClean="0"/>
              <a:t>Projects: Give people inside info.</a:t>
            </a:r>
          </a:p>
          <a:p>
            <a:r>
              <a:rPr lang="en-US" sz="3600" dirty="0" smtClean="0"/>
              <a:t>Special Programs: Look for specialized tools.</a:t>
            </a:r>
          </a:p>
          <a:p>
            <a:r>
              <a:rPr lang="en-US" sz="3600" dirty="0" smtClean="0"/>
              <a:t>Specific Audiences: Call them out.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A Few More Tips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3600" dirty="0" smtClean="0"/>
              <a:t>Listen to your audience.</a:t>
            </a:r>
          </a:p>
          <a:p>
            <a:r>
              <a:rPr lang="en-US" sz="3600" dirty="0" smtClean="0"/>
              <a:t>Ask questions.</a:t>
            </a:r>
          </a:p>
          <a:p>
            <a:r>
              <a:rPr lang="en-US" sz="3600" dirty="0" smtClean="0"/>
              <a:t>Be you.</a:t>
            </a:r>
          </a:p>
          <a:p>
            <a:r>
              <a:rPr lang="en-US" sz="3600" dirty="0" smtClean="0"/>
              <a:t>Ask questions.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Social Media Boom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3600" dirty="0" smtClean="0"/>
              <a:t>The use of social media sites like </a:t>
            </a:r>
            <a:r>
              <a:rPr lang="en-US" sz="3600" dirty="0" err="1" smtClean="0"/>
              <a:t>Facebook</a:t>
            </a:r>
            <a:r>
              <a:rPr lang="en-US" sz="3600" dirty="0" smtClean="0"/>
              <a:t>, Twitter, YouTube, </a:t>
            </a:r>
            <a:r>
              <a:rPr lang="en-US" sz="3600" dirty="0" err="1" smtClean="0"/>
              <a:t>Flickr</a:t>
            </a:r>
            <a:r>
              <a:rPr lang="en-US" sz="3600" dirty="0" smtClean="0"/>
              <a:t> and others has risen dramatically.</a:t>
            </a:r>
          </a:p>
          <a:p>
            <a:pPr algn="ctr">
              <a:buNone/>
            </a:pP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View this on </a:t>
            </a:r>
            <a:r>
              <a:rPr lang="en-US" sz="4800" b="1" dirty="0" err="1" smtClean="0"/>
              <a:t>Scribd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3600" dirty="0" smtClean="0"/>
              <a:t>http://www.scribd.com/doc/40520304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Connect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algn="ctr">
              <a:buNone/>
            </a:pPr>
            <a:endParaRPr lang="en-US" sz="4000" b="1" dirty="0" smtClean="0"/>
          </a:p>
          <a:p>
            <a:pPr algn="ctr">
              <a:buNone/>
            </a:pPr>
            <a:r>
              <a:rPr lang="en-US" sz="3892" b="1" dirty="0" smtClean="0"/>
              <a:t>Me</a:t>
            </a:r>
          </a:p>
          <a:p>
            <a:pPr algn="ctr">
              <a:buNone/>
            </a:pPr>
            <a:r>
              <a:rPr lang="en-US" sz="3892" dirty="0" err="1" smtClean="0"/>
              <a:t>davidakennedy.com</a:t>
            </a:r>
            <a:endParaRPr lang="en-US" sz="3892" dirty="0" smtClean="0"/>
          </a:p>
          <a:p>
            <a:pPr algn="ctr">
              <a:buNone/>
            </a:pPr>
            <a:r>
              <a:rPr lang="en-US" sz="3892" dirty="0" err="1" smtClean="0"/>
              <a:t>twitter.com/davidakennedy</a:t>
            </a:r>
            <a:endParaRPr lang="en-US" sz="3892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r>
              <a:rPr lang="en-US" sz="3892" b="1" dirty="0" smtClean="0"/>
              <a:t>The Arc</a:t>
            </a:r>
          </a:p>
          <a:p>
            <a:pPr algn="ctr">
              <a:buNone/>
            </a:pPr>
            <a:r>
              <a:rPr lang="en-US" sz="3892" dirty="0" err="1" smtClean="0"/>
              <a:t>twitter.com/thearcus</a:t>
            </a:r>
            <a:endParaRPr lang="en-US" sz="3892" dirty="0" smtClean="0"/>
          </a:p>
          <a:p>
            <a:pPr algn="ctr">
              <a:buNone/>
            </a:pPr>
            <a:r>
              <a:rPr lang="en-US" sz="3892" dirty="0" err="1" smtClean="0"/>
              <a:t>facebook.com/thearcus</a:t>
            </a:r>
            <a:endParaRPr lang="en-US" sz="3892" dirty="0" smtClean="0"/>
          </a:p>
          <a:p>
            <a:pPr algn="ctr">
              <a:buNone/>
            </a:pPr>
            <a:endParaRPr lang="en-US" sz="3600" dirty="0"/>
          </a:p>
          <a:p>
            <a:pPr algn="ctr">
              <a:buNone/>
            </a:pP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Arial"/>
                <a:cs typeface="Arial"/>
              </a:rPr>
              <a:t>	There are Stats for That!</a:t>
            </a:r>
            <a:endParaRPr lang="en-US" sz="48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sz="3600" dirty="0" smtClean="0">
                <a:latin typeface="Arial"/>
                <a:cs typeface="Arial"/>
              </a:rPr>
              <a:t>Social media use among users ages 50-64 grew by 88%</a:t>
            </a:r>
          </a:p>
          <a:p>
            <a:pPr algn="ctr"/>
            <a:r>
              <a:rPr lang="en-US" sz="3600" dirty="0" smtClean="0">
                <a:latin typeface="Arial"/>
                <a:cs typeface="Arial"/>
              </a:rPr>
              <a:t>Use among those ages 65 and older grew 100%</a:t>
            </a:r>
          </a:p>
          <a:p>
            <a:pPr algn="ctr"/>
            <a:r>
              <a:rPr lang="en-US" sz="3600" dirty="0" smtClean="0">
                <a:latin typeface="Arial"/>
                <a:cs typeface="Arial"/>
              </a:rPr>
              <a:t>Use among users ages 18-29 grew by 13%</a:t>
            </a:r>
          </a:p>
          <a:p>
            <a:pPr algn="ctr"/>
            <a:endParaRPr lang="en-US" sz="3600" dirty="0" smtClean="0">
              <a:latin typeface="Arial"/>
              <a:cs typeface="Arial"/>
            </a:endParaRPr>
          </a:p>
          <a:p>
            <a:pPr algn="ctr"/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Arial"/>
                <a:cs typeface="Arial"/>
              </a:rPr>
              <a:t>Those Stats Are From?</a:t>
            </a:r>
            <a:endParaRPr lang="en-US" sz="4800" b="1" dirty="0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 algn="ctr">
              <a:buNone/>
            </a:pPr>
            <a:r>
              <a:rPr lang="en-US" sz="3600" dirty="0" smtClean="0"/>
              <a:t>The Pew Internet and American Life Project</a:t>
            </a:r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r>
              <a:rPr lang="en-US" sz="3600" dirty="0" err="1" smtClean="0"/>
              <a:t>pewinternet.org</a:t>
            </a:r>
            <a:endParaRPr lang="en-US" sz="3600" dirty="0" smtClean="0"/>
          </a:p>
          <a:p>
            <a:pPr algn="ctr">
              <a:buNone/>
            </a:pPr>
            <a:endParaRPr lang="en-US" sz="3600" dirty="0"/>
          </a:p>
          <a:p>
            <a:pPr algn="ctr">
              <a:buNone/>
            </a:pPr>
            <a:r>
              <a:rPr lang="en-US" sz="3600" dirty="0" smtClean="0"/>
              <a:t>http://www.pewinternet.org/Reports/2010/Older-Adults-and-Social-Media.aspx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Millions of Users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3600" dirty="0" smtClean="0"/>
              <a:t>It should be easy to connect with my audience, right?</a:t>
            </a:r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Well, maybe not…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Content Creators are Down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3600" dirty="0" smtClean="0"/>
              <a:t>A smaller percentage of social networking users are actually creating content this year.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Yeah, Stats Here Too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3600" dirty="0" smtClean="0"/>
              <a:t>Social media "creators,” (people who have a blog, upload videos and music and write articles), shrunk from 24 percent of the U.S. online population in 2009 to 23 percent in the second quarter of this year.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cs typeface="Arial"/>
              </a:rPr>
              <a:t>Those Stats Are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3600" dirty="0" smtClean="0"/>
              <a:t>Forrester</a:t>
            </a:r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Spotted in a PC World article:</a:t>
            </a:r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http://www.pcworld.com/article/206494/forrester_social_media_content_creators_down_in_us.html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What Do These Stats Mean?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en-US" sz="3600" dirty="0" smtClean="0"/>
              <a:t>They are trends. Note them, but don’t obsess over them.</a:t>
            </a:r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People are using social networks to connect and you have a chance to create great content for them.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524</Words>
  <Application>Microsoft Macintosh PowerPoint</Application>
  <PresentationFormat>On-screen Show (4:3)</PresentationFormat>
  <Paragraphs>82</Paragraphs>
  <Slides>21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Social Media: What’s on the Menu?</vt:lpstr>
      <vt:lpstr>Social Media Boom</vt:lpstr>
      <vt:lpstr> There are Stats for That!</vt:lpstr>
      <vt:lpstr>Those Stats Are From?</vt:lpstr>
      <vt:lpstr>Millions of Users</vt:lpstr>
      <vt:lpstr>Content Creators are Down</vt:lpstr>
      <vt:lpstr>Yeah, Stats Here Too</vt:lpstr>
      <vt:lpstr>Those Stats Are From?</vt:lpstr>
      <vt:lpstr>What Do These Stats Mean?</vt:lpstr>
      <vt:lpstr>How?</vt:lpstr>
      <vt:lpstr>Make Time</vt:lpstr>
      <vt:lpstr>Follow a Calendar</vt:lpstr>
      <vt:lpstr>Follow the Rules</vt:lpstr>
      <vt:lpstr>Break it Down</vt:lpstr>
      <vt:lpstr>Trust the Process</vt:lpstr>
      <vt:lpstr>Content is on the Menu</vt:lpstr>
      <vt:lpstr>Tools I Love</vt:lpstr>
      <vt:lpstr>Ideas for You</vt:lpstr>
      <vt:lpstr>A Few More Tips</vt:lpstr>
      <vt:lpstr>View this on Scribd</vt:lpstr>
      <vt:lpstr>Connect</vt:lpstr>
    </vt:vector>
  </TitlesOfParts>
  <Company>Elon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Media: What’s on the Menu?</dc:title>
  <dc:creator>David Kennedy</dc:creator>
  <cp:lastModifiedBy>David Kennedy</cp:lastModifiedBy>
  <cp:revision>33</cp:revision>
  <dcterms:created xsi:type="dcterms:W3CDTF">2010-10-31T18:25:57Z</dcterms:created>
  <dcterms:modified xsi:type="dcterms:W3CDTF">2010-10-31T18:42:17Z</dcterms:modified>
</cp:coreProperties>
</file>