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9" r:id="rId5"/>
    <p:sldId id="258" r:id="rId6"/>
    <p:sldId id="263" r:id="rId7"/>
    <p:sldId id="260" r:id="rId8"/>
    <p:sldId id="264" r:id="rId9"/>
    <p:sldId id="265" r:id="rId10"/>
    <p:sldId id="262" r:id="rId11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jb4pbzIWDQdpKPt2O7yfsnwQAA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D7D753-5D30-42C3-B8AE-B814931C1459}">
  <a:tblStyle styleId="{35D7D753-5D30-42C3-B8AE-B814931C14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5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cb1e71d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cb1e71d6b_0_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g1fcb1e71d6b_0_1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1126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cb1e71d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cb1e71d6b_0_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g1fcb1e71d6b_0_1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2</a:t>
            </a:fld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cb1e71d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cb1e71d6b_0_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g1fcb1e71d6b_0_1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1043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cb1e71d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cb1e71d6b_0_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g1fcb1e71d6b_0_1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7701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cb1e71d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cb1e71d6b_0_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g1fcb1e71d6b_0_1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0503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cb1e71d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cb1e71d6b_0_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g1fcb1e71d6b_0_1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8934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cb1e71d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cb1e71d6b_0_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g1fcb1e71d6b_0_1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0825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cb1e71d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cb1e71d6b_0_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g1fcb1e71d6b_0_1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6589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cb1e71d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cb1e71d6b_0_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g1fcb1e71d6b_0_1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765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>
            <a:spLocks noGrp="1"/>
          </p:cNvSpPr>
          <p:nvPr>
            <p:ph type="title"/>
          </p:nvPr>
        </p:nvSpPr>
        <p:spPr>
          <a:xfrm>
            <a:off x="539640" y="617400"/>
            <a:ext cx="8353080" cy="64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subTitle" idx="1"/>
          </p:nvPr>
        </p:nvSpPr>
        <p:spPr>
          <a:xfrm>
            <a:off x="539640" y="1413000"/>
            <a:ext cx="8353080" cy="497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ftr" idx="11"/>
          </p:nvPr>
        </p:nvSpPr>
        <p:spPr>
          <a:xfrm>
            <a:off x="1692360" y="6585120"/>
            <a:ext cx="575892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32"/>
          <p:cNvSpPr txBox="1">
            <a:spLocks noGrp="1"/>
          </p:cNvSpPr>
          <p:nvPr>
            <p:ph type="sldNum" idx="12"/>
          </p:nvPr>
        </p:nvSpPr>
        <p:spPr>
          <a:xfrm>
            <a:off x="7993080" y="6585120"/>
            <a:ext cx="89964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sp>
        <p:nvSpPr>
          <p:cNvPr id="24" name="Google Shape;24;p32"/>
          <p:cNvSpPr txBox="1">
            <a:spLocks noGrp="1"/>
          </p:cNvSpPr>
          <p:nvPr>
            <p:ph type="dt" idx="10"/>
          </p:nvPr>
        </p:nvSpPr>
        <p:spPr>
          <a:xfrm>
            <a:off x="258840" y="6585120"/>
            <a:ext cx="125856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8"/>
          <p:cNvSpPr txBox="1">
            <a:spLocks noGrp="1"/>
          </p:cNvSpPr>
          <p:nvPr>
            <p:ph type="title"/>
          </p:nvPr>
        </p:nvSpPr>
        <p:spPr>
          <a:xfrm>
            <a:off x="539640" y="617400"/>
            <a:ext cx="8353080" cy="64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8"/>
          <p:cNvSpPr txBox="1">
            <a:spLocks noGrp="1"/>
          </p:cNvSpPr>
          <p:nvPr>
            <p:ph type="body" idx="1"/>
          </p:nvPr>
        </p:nvSpPr>
        <p:spPr>
          <a:xfrm>
            <a:off x="539640" y="1413000"/>
            <a:ext cx="4076280" cy="2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8"/>
          <p:cNvSpPr txBox="1">
            <a:spLocks noGrp="1"/>
          </p:cNvSpPr>
          <p:nvPr>
            <p:ph type="body" idx="2"/>
          </p:nvPr>
        </p:nvSpPr>
        <p:spPr>
          <a:xfrm>
            <a:off x="4820040" y="1413000"/>
            <a:ext cx="4076280" cy="2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8"/>
          <p:cNvSpPr txBox="1">
            <a:spLocks noGrp="1"/>
          </p:cNvSpPr>
          <p:nvPr>
            <p:ph type="body" idx="3"/>
          </p:nvPr>
        </p:nvSpPr>
        <p:spPr>
          <a:xfrm>
            <a:off x="539640" y="4009320"/>
            <a:ext cx="4076280" cy="2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48"/>
          <p:cNvSpPr txBox="1">
            <a:spLocks noGrp="1"/>
          </p:cNvSpPr>
          <p:nvPr>
            <p:ph type="body" idx="4"/>
          </p:nvPr>
        </p:nvSpPr>
        <p:spPr>
          <a:xfrm>
            <a:off x="4820040" y="4009320"/>
            <a:ext cx="4076280" cy="2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48"/>
          <p:cNvSpPr txBox="1">
            <a:spLocks noGrp="1"/>
          </p:cNvSpPr>
          <p:nvPr>
            <p:ph type="ftr" idx="11"/>
          </p:nvPr>
        </p:nvSpPr>
        <p:spPr>
          <a:xfrm>
            <a:off x="1692360" y="6585120"/>
            <a:ext cx="575892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0" name="Google Shape;90;p48"/>
          <p:cNvSpPr txBox="1">
            <a:spLocks noGrp="1"/>
          </p:cNvSpPr>
          <p:nvPr>
            <p:ph type="sldNum" idx="12"/>
          </p:nvPr>
        </p:nvSpPr>
        <p:spPr>
          <a:xfrm>
            <a:off x="7993080" y="6585120"/>
            <a:ext cx="89964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sp>
        <p:nvSpPr>
          <p:cNvPr id="91" name="Google Shape;91;p48"/>
          <p:cNvSpPr txBox="1">
            <a:spLocks noGrp="1"/>
          </p:cNvSpPr>
          <p:nvPr>
            <p:ph type="dt" idx="10"/>
          </p:nvPr>
        </p:nvSpPr>
        <p:spPr>
          <a:xfrm>
            <a:off x="258840" y="6585120"/>
            <a:ext cx="125856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9"/>
          <p:cNvSpPr txBox="1">
            <a:spLocks noGrp="1"/>
          </p:cNvSpPr>
          <p:nvPr>
            <p:ph type="title"/>
          </p:nvPr>
        </p:nvSpPr>
        <p:spPr>
          <a:xfrm>
            <a:off x="539640" y="617400"/>
            <a:ext cx="8353080" cy="64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9"/>
          <p:cNvSpPr txBox="1">
            <a:spLocks noGrp="1"/>
          </p:cNvSpPr>
          <p:nvPr>
            <p:ph type="body" idx="1"/>
          </p:nvPr>
        </p:nvSpPr>
        <p:spPr>
          <a:xfrm>
            <a:off x="539640" y="1413000"/>
            <a:ext cx="2689560" cy="2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49"/>
          <p:cNvSpPr txBox="1">
            <a:spLocks noGrp="1"/>
          </p:cNvSpPr>
          <p:nvPr>
            <p:ph type="body" idx="2"/>
          </p:nvPr>
        </p:nvSpPr>
        <p:spPr>
          <a:xfrm>
            <a:off x="3364200" y="1413000"/>
            <a:ext cx="2689560" cy="2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49"/>
          <p:cNvSpPr txBox="1">
            <a:spLocks noGrp="1"/>
          </p:cNvSpPr>
          <p:nvPr>
            <p:ph type="body" idx="3"/>
          </p:nvPr>
        </p:nvSpPr>
        <p:spPr>
          <a:xfrm>
            <a:off x="6188400" y="1413000"/>
            <a:ext cx="2689560" cy="2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9"/>
          <p:cNvSpPr txBox="1">
            <a:spLocks noGrp="1"/>
          </p:cNvSpPr>
          <p:nvPr>
            <p:ph type="body" idx="4"/>
          </p:nvPr>
        </p:nvSpPr>
        <p:spPr>
          <a:xfrm>
            <a:off x="539640" y="4009320"/>
            <a:ext cx="2689560" cy="2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49"/>
          <p:cNvSpPr txBox="1">
            <a:spLocks noGrp="1"/>
          </p:cNvSpPr>
          <p:nvPr>
            <p:ph type="body" idx="5"/>
          </p:nvPr>
        </p:nvSpPr>
        <p:spPr>
          <a:xfrm>
            <a:off x="3364200" y="4009320"/>
            <a:ext cx="2689560" cy="2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49"/>
          <p:cNvSpPr txBox="1">
            <a:spLocks noGrp="1"/>
          </p:cNvSpPr>
          <p:nvPr>
            <p:ph type="body" idx="6"/>
          </p:nvPr>
        </p:nvSpPr>
        <p:spPr>
          <a:xfrm>
            <a:off x="6188400" y="4009320"/>
            <a:ext cx="2689560" cy="2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49"/>
          <p:cNvSpPr txBox="1">
            <a:spLocks noGrp="1"/>
          </p:cNvSpPr>
          <p:nvPr>
            <p:ph type="ftr" idx="11"/>
          </p:nvPr>
        </p:nvSpPr>
        <p:spPr>
          <a:xfrm>
            <a:off x="1692360" y="6585120"/>
            <a:ext cx="575892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1" name="Google Shape;101;p49"/>
          <p:cNvSpPr txBox="1">
            <a:spLocks noGrp="1"/>
          </p:cNvSpPr>
          <p:nvPr>
            <p:ph type="sldNum" idx="12"/>
          </p:nvPr>
        </p:nvSpPr>
        <p:spPr>
          <a:xfrm>
            <a:off x="7993080" y="6585120"/>
            <a:ext cx="89964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sp>
        <p:nvSpPr>
          <p:cNvPr id="102" name="Google Shape;102;p49"/>
          <p:cNvSpPr txBox="1">
            <a:spLocks noGrp="1"/>
          </p:cNvSpPr>
          <p:nvPr>
            <p:ph type="dt" idx="10"/>
          </p:nvPr>
        </p:nvSpPr>
        <p:spPr>
          <a:xfrm>
            <a:off x="258840" y="6585120"/>
            <a:ext cx="125856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0"/>
          <p:cNvSpPr txBox="1">
            <a:spLocks noGrp="1"/>
          </p:cNvSpPr>
          <p:nvPr>
            <p:ph type="title"/>
          </p:nvPr>
        </p:nvSpPr>
        <p:spPr>
          <a:xfrm>
            <a:off x="539640" y="617400"/>
            <a:ext cx="8353080" cy="64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0"/>
          <p:cNvSpPr txBox="1">
            <a:spLocks noGrp="1"/>
          </p:cNvSpPr>
          <p:nvPr>
            <p:ph type="body" idx="1"/>
          </p:nvPr>
        </p:nvSpPr>
        <p:spPr>
          <a:xfrm>
            <a:off x="539640" y="1413000"/>
            <a:ext cx="8353080" cy="497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0"/>
          <p:cNvSpPr txBox="1">
            <a:spLocks noGrp="1"/>
          </p:cNvSpPr>
          <p:nvPr>
            <p:ph type="ftr" idx="11"/>
          </p:nvPr>
        </p:nvSpPr>
        <p:spPr>
          <a:xfrm>
            <a:off x="1692360" y="6585120"/>
            <a:ext cx="575892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40"/>
          <p:cNvSpPr txBox="1">
            <a:spLocks noGrp="1"/>
          </p:cNvSpPr>
          <p:nvPr>
            <p:ph type="sldNum" idx="12"/>
          </p:nvPr>
        </p:nvSpPr>
        <p:spPr>
          <a:xfrm>
            <a:off x="7993080" y="6585120"/>
            <a:ext cx="89964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sp>
        <p:nvSpPr>
          <p:cNvPr id="34" name="Google Shape;34;p40"/>
          <p:cNvSpPr txBox="1">
            <a:spLocks noGrp="1"/>
          </p:cNvSpPr>
          <p:nvPr>
            <p:ph type="dt" idx="10"/>
          </p:nvPr>
        </p:nvSpPr>
        <p:spPr>
          <a:xfrm>
            <a:off x="258840" y="6585120"/>
            <a:ext cx="125856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1"/>
          <p:cNvSpPr txBox="1">
            <a:spLocks noGrp="1"/>
          </p:cNvSpPr>
          <p:nvPr>
            <p:ph type="title"/>
          </p:nvPr>
        </p:nvSpPr>
        <p:spPr>
          <a:xfrm>
            <a:off x="539640" y="617400"/>
            <a:ext cx="8353080" cy="64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1"/>
          <p:cNvSpPr txBox="1">
            <a:spLocks noGrp="1"/>
          </p:cNvSpPr>
          <p:nvPr>
            <p:ph type="body" idx="1"/>
          </p:nvPr>
        </p:nvSpPr>
        <p:spPr>
          <a:xfrm>
            <a:off x="539640" y="1413000"/>
            <a:ext cx="4076280" cy="497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1"/>
          <p:cNvSpPr txBox="1">
            <a:spLocks noGrp="1"/>
          </p:cNvSpPr>
          <p:nvPr>
            <p:ph type="body" idx="2"/>
          </p:nvPr>
        </p:nvSpPr>
        <p:spPr>
          <a:xfrm>
            <a:off x="4820040" y="1413000"/>
            <a:ext cx="4076280" cy="497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1"/>
          <p:cNvSpPr txBox="1">
            <a:spLocks noGrp="1"/>
          </p:cNvSpPr>
          <p:nvPr>
            <p:ph type="ftr" idx="11"/>
          </p:nvPr>
        </p:nvSpPr>
        <p:spPr>
          <a:xfrm>
            <a:off x="1692360" y="6585120"/>
            <a:ext cx="575892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0" name="Google Shape;40;p41"/>
          <p:cNvSpPr txBox="1">
            <a:spLocks noGrp="1"/>
          </p:cNvSpPr>
          <p:nvPr>
            <p:ph type="sldNum" idx="12"/>
          </p:nvPr>
        </p:nvSpPr>
        <p:spPr>
          <a:xfrm>
            <a:off x="7993080" y="6585120"/>
            <a:ext cx="89964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sp>
        <p:nvSpPr>
          <p:cNvPr id="41" name="Google Shape;41;p41"/>
          <p:cNvSpPr txBox="1">
            <a:spLocks noGrp="1"/>
          </p:cNvSpPr>
          <p:nvPr>
            <p:ph type="dt" idx="10"/>
          </p:nvPr>
        </p:nvSpPr>
        <p:spPr>
          <a:xfrm>
            <a:off x="258840" y="6585120"/>
            <a:ext cx="125856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2"/>
          <p:cNvSpPr txBox="1">
            <a:spLocks noGrp="1"/>
          </p:cNvSpPr>
          <p:nvPr>
            <p:ph type="title"/>
          </p:nvPr>
        </p:nvSpPr>
        <p:spPr>
          <a:xfrm>
            <a:off x="539640" y="617400"/>
            <a:ext cx="8353080" cy="64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2"/>
          <p:cNvSpPr txBox="1">
            <a:spLocks noGrp="1"/>
          </p:cNvSpPr>
          <p:nvPr>
            <p:ph type="ftr" idx="11"/>
          </p:nvPr>
        </p:nvSpPr>
        <p:spPr>
          <a:xfrm>
            <a:off x="1692360" y="6585120"/>
            <a:ext cx="575892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5" name="Google Shape;45;p42"/>
          <p:cNvSpPr txBox="1">
            <a:spLocks noGrp="1"/>
          </p:cNvSpPr>
          <p:nvPr>
            <p:ph type="sldNum" idx="12"/>
          </p:nvPr>
        </p:nvSpPr>
        <p:spPr>
          <a:xfrm>
            <a:off x="7993080" y="6585120"/>
            <a:ext cx="89964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sp>
        <p:nvSpPr>
          <p:cNvPr id="46" name="Google Shape;46;p42"/>
          <p:cNvSpPr txBox="1">
            <a:spLocks noGrp="1"/>
          </p:cNvSpPr>
          <p:nvPr>
            <p:ph type="dt" idx="10"/>
          </p:nvPr>
        </p:nvSpPr>
        <p:spPr>
          <a:xfrm>
            <a:off x="258840" y="6585120"/>
            <a:ext cx="125856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3"/>
          <p:cNvSpPr txBox="1">
            <a:spLocks noGrp="1"/>
          </p:cNvSpPr>
          <p:nvPr>
            <p:ph type="subTitle" idx="1"/>
          </p:nvPr>
        </p:nvSpPr>
        <p:spPr>
          <a:xfrm>
            <a:off x="539640" y="617400"/>
            <a:ext cx="8353080" cy="300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43"/>
          <p:cNvSpPr txBox="1">
            <a:spLocks noGrp="1"/>
          </p:cNvSpPr>
          <p:nvPr>
            <p:ph type="ftr" idx="11"/>
          </p:nvPr>
        </p:nvSpPr>
        <p:spPr>
          <a:xfrm>
            <a:off x="1692360" y="6585120"/>
            <a:ext cx="575892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0" name="Google Shape;50;p43"/>
          <p:cNvSpPr txBox="1">
            <a:spLocks noGrp="1"/>
          </p:cNvSpPr>
          <p:nvPr>
            <p:ph type="sldNum" idx="12"/>
          </p:nvPr>
        </p:nvSpPr>
        <p:spPr>
          <a:xfrm>
            <a:off x="7993080" y="6585120"/>
            <a:ext cx="89964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sp>
        <p:nvSpPr>
          <p:cNvPr id="51" name="Google Shape;51;p43"/>
          <p:cNvSpPr txBox="1">
            <a:spLocks noGrp="1"/>
          </p:cNvSpPr>
          <p:nvPr>
            <p:ph type="dt" idx="10"/>
          </p:nvPr>
        </p:nvSpPr>
        <p:spPr>
          <a:xfrm>
            <a:off x="258840" y="6585120"/>
            <a:ext cx="125856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4"/>
          <p:cNvSpPr txBox="1">
            <a:spLocks noGrp="1"/>
          </p:cNvSpPr>
          <p:nvPr>
            <p:ph type="title"/>
          </p:nvPr>
        </p:nvSpPr>
        <p:spPr>
          <a:xfrm>
            <a:off x="539640" y="617400"/>
            <a:ext cx="8353080" cy="64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4"/>
          <p:cNvSpPr txBox="1">
            <a:spLocks noGrp="1"/>
          </p:cNvSpPr>
          <p:nvPr>
            <p:ph type="body" idx="1"/>
          </p:nvPr>
        </p:nvSpPr>
        <p:spPr>
          <a:xfrm>
            <a:off x="539640" y="1413000"/>
            <a:ext cx="4076280" cy="2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44"/>
          <p:cNvSpPr txBox="1">
            <a:spLocks noGrp="1"/>
          </p:cNvSpPr>
          <p:nvPr>
            <p:ph type="body" idx="2"/>
          </p:nvPr>
        </p:nvSpPr>
        <p:spPr>
          <a:xfrm>
            <a:off x="4820040" y="1413000"/>
            <a:ext cx="4076280" cy="497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44"/>
          <p:cNvSpPr txBox="1">
            <a:spLocks noGrp="1"/>
          </p:cNvSpPr>
          <p:nvPr>
            <p:ph type="body" idx="3"/>
          </p:nvPr>
        </p:nvSpPr>
        <p:spPr>
          <a:xfrm>
            <a:off x="539640" y="4009320"/>
            <a:ext cx="4076280" cy="2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44"/>
          <p:cNvSpPr txBox="1">
            <a:spLocks noGrp="1"/>
          </p:cNvSpPr>
          <p:nvPr>
            <p:ph type="ftr" idx="11"/>
          </p:nvPr>
        </p:nvSpPr>
        <p:spPr>
          <a:xfrm>
            <a:off x="1692360" y="6585120"/>
            <a:ext cx="575892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44"/>
          <p:cNvSpPr txBox="1">
            <a:spLocks noGrp="1"/>
          </p:cNvSpPr>
          <p:nvPr>
            <p:ph type="sldNum" idx="12"/>
          </p:nvPr>
        </p:nvSpPr>
        <p:spPr>
          <a:xfrm>
            <a:off x="7993080" y="6585120"/>
            <a:ext cx="89964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sp>
        <p:nvSpPr>
          <p:cNvPr id="59" name="Google Shape;59;p44"/>
          <p:cNvSpPr txBox="1">
            <a:spLocks noGrp="1"/>
          </p:cNvSpPr>
          <p:nvPr>
            <p:ph type="dt" idx="10"/>
          </p:nvPr>
        </p:nvSpPr>
        <p:spPr>
          <a:xfrm>
            <a:off x="258840" y="6585120"/>
            <a:ext cx="125856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5"/>
          <p:cNvSpPr txBox="1">
            <a:spLocks noGrp="1"/>
          </p:cNvSpPr>
          <p:nvPr>
            <p:ph type="title"/>
          </p:nvPr>
        </p:nvSpPr>
        <p:spPr>
          <a:xfrm>
            <a:off x="539640" y="617400"/>
            <a:ext cx="8353080" cy="64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5"/>
          <p:cNvSpPr txBox="1">
            <a:spLocks noGrp="1"/>
          </p:cNvSpPr>
          <p:nvPr>
            <p:ph type="body" idx="1"/>
          </p:nvPr>
        </p:nvSpPr>
        <p:spPr>
          <a:xfrm>
            <a:off x="539640" y="1413000"/>
            <a:ext cx="4076280" cy="497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45"/>
          <p:cNvSpPr txBox="1">
            <a:spLocks noGrp="1"/>
          </p:cNvSpPr>
          <p:nvPr>
            <p:ph type="body" idx="2"/>
          </p:nvPr>
        </p:nvSpPr>
        <p:spPr>
          <a:xfrm>
            <a:off x="4820040" y="1413000"/>
            <a:ext cx="4076280" cy="2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45"/>
          <p:cNvSpPr txBox="1">
            <a:spLocks noGrp="1"/>
          </p:cNvSpPr>
          <p:nvPr>
            <p:ph type="body" idx="3"/>
          </p:nvPr>
        </p:nvSpPr>
        <p:spPr>
          <a:xfrm>
            <a:off x="4820040" y="4009320"/>
            <a:ext cx="4076280" cy="2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45"/>
          <p:cNvSpPr txBox="1">
            <a:spLocks noGrp="1"/>
          </p:cNvSpPr>
          <p:nvPr>
            <p:ph type="ftr" idx="11"/>
          </p:nvPr>
        </p:nvSpPr>
        <p:spPr>
          <a:xfrm>
            <a:off x="1692360" y="6585120"/>
            <a:ext cx="575892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45"/>
          <p:cNvSpPr txBox="1">
            <a:spLocks noGrp="1"/>
          </p:cNvSpPr>
          <p:nvPr>
            <p:ph type="sldNum" idx="12"/>
          </p:nvPr>
        </p:nvSpPr>
        <p:spPr>
          <a:xfrm>
            <a:off x="7993080" y="6585120"/>
            <a:ext cx="89964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sp>
        <p:nvSpPr>
          <p:cNvPr id="67" name="Google Shape;67;p45"/>
          <p:cNvSpPr txBox="1">
            <a:spLocks noGrp="1"/>
          </p:cNvSpPr>
          <p:nvPr>
            <p:ph type="dt" idx="10"/>
          </p:nvPr>
        </p:nvSpPr>
        <p:spPr>
          <a:xfrm>
            <a:off x="258840" y="6585120"/>
            <a:ext cx="125856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6"/>
          <p:cNvSpPr txBox="1">
            <a:spLocks noGrp="1"/>
          </p:cNvSpPr>
          <p:nvPr>
            <p:ph type="title"/>
          </p:nvPr>
        </p:nvSpPr>
        <p:spPr>
          <a:xfrm>
            <a:off x="539640" y="617400"/>
            <a:ext cx="8353080" cy="64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6"/>
          <p:cNvSpPr txBox="1">
            <a:spLocks noGrp="1"/>
          </p:cNvSpPr>
          <p:nvPr>
            <p:ph type="body" idx="1"/>
          </p:nvPr>
        </p:nvSpPr>
        <p:spPr>
          <a:xfrm>
            <a:off x="539640" y="1413000"/>
            <a:ext cx="4076280" cy="2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body" idx="2"/>
          </p:nvPr>
        </p:nvSpPr>
        <p:spPr>
          <a:xfrm>
            <a:off x="4820040" y="1413000"/>
            <a:ext cx="4076280" cy="2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6"/>
          <p:cNvSpPr txBox="1">
            <a:spLocks noGrp="1"/>
          </p:cNvSpPr>
          <p:nvPr>
            <p:ph type="body" idx="3"/>
          </p:nvPr>
        </p:nvSpPr>
        <p:spPr>
          <a:xfrm>
            <a:off x="539640" y="4009320"/>
            <a:ext cx="8353080" cy="2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46"/>
          <p:cNvSpPr txBox="1">
            <a:spLocks noGrp="1"/>
          </p:cNvSpPr>
          <p:nvPr>
            <p:ph type="ftr" idx="11"/>
          </p:nvPr>
        </p:nvSpPr>
        <p:spPr>
          <a:xfrm>
            <a:off x="1692360" y="6585120"/>
            <a:ext cx="575892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4" name="Google Shape;74;p46"/>
          <p:cNvSpPr txBox="1">
            <a:spLocks noGrp="1"/>
          </p:cNvSpPr>
          <p:nvPr>
            <p:ph type="sldNum" idx="12"/>
          </p:nvPr>
        </p:nvSpPr>
        <p:spPr>
          <a:xfrm>
            <a:off x="7993080" y="6585120"/>
            <a:ext cx="89964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sp>
        <p:nvSpPr>
          <p:cNvPr id="75" name="Google Shape;75;p46"/>
          <p:cNvSpPr txBox="1">
            <a:spLocks noGrp="1"/>
          </p:cNvSpPr>
          <p:nvPr>
            <p:ph type="dt" idx="10"/>
          </p:nvPr>
        </p:nvSpPr>
        <p:spPr>
          <a:xfrm>
            <a:off x="258840" y="6585120"/>
            <a:ext cx="125856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7"/>
          <p:cNvSpPr txBox="1">
            <a:spLocks noGrp="1"/>
          </p:cNvSpPr>
          <p:nvPr>
            <p:ph type="title"/>
          </p:nvPr>
        </p:nvSpPr>
        <p:spPr>
          <a:xfrm>
            <a:off x="539640" y="617400"/>
            <a:ext cx="8353080" cy="64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7"/>
          <p:cNvSpPr txBox="1">
            <a:spLocks noGrp="1"/>
          </p:cNvSpPr>
          <p:nvPr>
            <p:ph type="body" idx="1"/>
          </p:nvPr>
        </p:nvSpPr>
        <p:spPr>
          <a:xfrm>
            <a:off x="539640" y="1413000"/>
            <a:ext cx="8353080" cy="2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47"/>
          <p:cNvSpPr txBox="1">
            <a:spLocks noGrp="1"/>
          </p:cNvSpPr>
          <p:nvPr>
            <p:ph type="body" idx="2"/>
          </p:nvPr>
        </p:nvSpPr>
        <p:spPr>
          <a:xfrm>
            <a:off x="539640" y="4009320"/>
            <a:ext cx="8353080" cy="2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47"/>
          <p:cNvSpPr txBox="1">
            <a:spLocks noGrp="1"/>
          </p:cNvSpPr>
          <p:nvPr>
            <p:ph type="ftr" idx="11"/>
          </p:nvPr>
        </p:nvSpPr>
        <p:spPr>
          <a:xfrm>
            <a:off x="1692360" y="6585120"/>
            <a:ext cx="575892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1" name="Google Shape;81;p47"/>
          <p:cNvSpPr txBox="1">
            <a:spLocks noGrp="1"/>
          </p:cNvSpPr>
          <p:nvPr>
            <p:ph type="sldNum" idx="12"/>
          </p:nvPr>
        </p:nvSpPr>
        <p:spPr>
          <a:xfrm>
            <a:off x="7993080" y="6585120"/>
            <a:ext cx="89964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/>
          </a:p>
        </p:txBody>
      </p:sp>
      <p:sp>
        <p:nvSpPr>
          <p:cNvPr id="82" name="Google Shape;82;p47"/>
          <p:cNvSpPr txBox="1">
            <a:spLocks noGrp="1"/>
          </p:cNvSpPr>
          <p:nvPr>
            <p:ph type="dt" idx="10"/>
          </p:nvPr>
        </p:nvSpPr>
        <p:spPr>
          <a:xfrm>
            <a:off x="258840" y="6585120"/>
            <a:ext cx="125856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1" descr="Logo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121440" y="96840"/>
            <a:ext cx="2771280" cy="38052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1"/>
          <p:cNvSpPr/>
          <p:nvPr/>
        </p:nvSpPr>
        <p:spPr>
          <a:xfrm>
            <a:off x="0" y="6494400"/>
            <a:ext cx="9143640" cy="363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31"/>
          <p:cNvSpPr/>
          <p:nvPr/>
        </p:nvSpPr>
        <p:spPr>
          <a:xfrm>
            <a:off x="0" y="533520"/>
            <a:ext cx="914364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3" name="Google Shape;13;p31" descr="Logo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121440" y="96840"/>
            <a:ext cx="2771280" cy="38052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1"/>
          <p:cNvSpPr txBox="1">
            <a:spLocks noGrp="1"/>
          </p:cNvSpPr>
          <p:nvPr>
            <p:ph type="title"/>
          </p:nvPr>
        </p:nvSpPr>
        <p:spPr>
          <a:xfrm>
            <a:off x="1835280" y="1844640"/>
            <a:ext cx="6775200" cy="15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31"/>
          <p:cNvSpPr txBox="1">
            <a:spLocks noGrp="1"/>
          </p:cNvSpPr>
          <p:nvPr>
            <p:ph type="dt" idx="10"/>
          </p:nvPr>
        </p:nvSpPr>
        <p:spPr>
          <a:xfrm>
            <a:off x="258840" y="6585120"/>
            <a:ext cx="125856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6" name="Google Shape;16;p31"/>
          <p:cNvSpPr txBox="1">
            <a:spLocks noGrp="1"/>
          </p:cNvSpPr>
          <p:nvPr>
            <p:ph type="sldNum" idx="12"/>
          </p:nvPr>
        </p:nvSpPr>
        <p:spPr>
          <a:xfrm>
            <a:off x="7993080" y="6585120"/>
            <a:ext cx="89964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31"/>
          <p:cNvSpPr txBox="1">
            <a:spLocks noGrp="1"/>
          </p:cNvSpPr>
          <p:nvPr>
            <p:ph type="ftr" idx="11"/>
          </p:nvPr>
        </p:nvSpPr>
        <p:spPr>
          <a:xfrm>
            <a:off x="1692360" y="6585120"/>
            <a:ext cx="575892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8" name="Google Shape;18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licdn.com/dms/image/C4D12AQEcogkLzyEYNQ/article-inline_image-shrink_400_744/0/1576516447396?e=1692230400&amp;v=beta&amp;t=iERYcUJCz6g0EHO4OtKzwf9_WzmNwmonX7mBR9AF8P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rxiv.org/abs/1801.01489" TargetMode="External"/><Relationship Id="rId4" Type="http://schemas.openxmlformats.org/officeDocument/2006/relationships/hyperlink" Target="https://github.com/fastai/fasta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>
            <a:spLocks noGrp="1"/>
          </p:cNvSpPr>
          <p:nvPr>
            <p:ph type="dt" idx="10"/>
          </p:nvPr>
        </p:nvSpPr>
        <p:spPr>
          <a:xfrm>
            <a:off x="258840" y="6585120"/>
            <a:ext cx="125856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de-DE" dirty="0"/>
              <a:t>26</a:t>
            </a:r>
            <a:r>
              <a:rPr lang="de-DE" sz="1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.06.2023</a:t>
            </a:r>
            <a:endParaRPr sz="11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"/>
          <p:cNvSpPr txBox="1">
            <a:spLocks noGrp="1"/>
          </p:cNvSpPr>
          <p:nvPr>
            <p:ph type="sldNum" idx="12"/>
          </p:nvPr>
        </p:nvSpPr>
        <p:spPr>
          <a:xfrm>
            <a:off x="7993080" y="6585120"/>
            <a:ext cx="89964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fld id="{00000000-1234-1234-1234-123412341234}" type="slidenum">
              <a:rPr lang="de-DE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1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"/>
          <p:cNvSpPr txBox="1">
            <a:spLocks noGrp="1"/>
          </p:cNvSpPr>
          <p:nvPr>
            <p:ph type="ftr" idx="11"/>
          </p:nvPr>
        </p:nvSpPr>
        <p:spPr>
          <a:xfrm>
            <a:off x="1692360" y="6585120"/>
            <a:ext cx="575892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de-DE" sz="1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Wirtschaftsinformatik, David Alemdar 73202</a:t>
            </a:r>
            <a:endParaRPr sz="11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"/>
          <p:cNvSpPr txBox="1">
            <a:spLocks noGrp="1"/>
          </p:cNvSpPr>
          <p:nvPr>
            <p:ph type="title"/>
          </p:nvPr>
        </p:nvSpPr>
        <p:spPr>
          <a:xfrm>
            <a:off x="995401" y="2297275"/>
            <a:ext cx="7153200" cy="18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ct val="100000"/>
              </a:lnSpc>
              <a:buClr>
                <a:srgbClr val="000000"/>
              </a:buClr>
              <a:buSzPts val="4800"/>
            </a:pPr>
            <a:r>
              <a:rPr lang="de-DE" sz="3200" b="1" dirty="0">
                <a:solidFill>
                  <a:srgbClr val="000000"/>
                </a:solidFill>
              </a:rPr>
              <a:t>XAI </a:t>
            </a:r>
            <a:r>
              <a:rPr lang="en-US" sz="3200" b="1" dirty="0">
                <a:solidFill>
                  <a:srgbClr val="000000"/>
                </a:solidFill>
              </a:rPr>
              <a:t>for</a:t>
            </a:r>
            <a:r>
              <a:rPr lang="de-DE" sz="3200" b="1" dirty="0">
                <a:solidFill>
                  <a:srgbClr val="000000"/>
                </a:solidFill>
              </a:rPr>
              <a:t> classification of multivariate timeseries</a:t>
            </a:r>
            <a:endParaRPr sz="1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 txBox="1">
            <a:spLocks noGrp="1"/>
          </p:cNvSpPr>
          <p:nvPr>
            <p:ph type="subTitle" idx="1"/>
          </p:nvPr>
        </p:nvSpPr>
        <p:spPr>
          <a:xfrm>
            <a:off x="1191960" y="5376760"/>
            <a:ext cx="6801120" cy="69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de-DE" sz="1600" dirty="0">
                <a:solidFill>
                  <a:srgbClr val="000000"/>
                </a:solidFill>
              </a:rPr>
              <a:t>Visual Analytics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de-DE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Dozent: Dominik Raab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10;p1">
            <a:extLst>
              <a:ext uri="{FF2B5EF4-FFF2-40B4-BE49-F238E27FC236}">
                <a16:creationId xmlns:a16="http://schemas.microsoft.com/office/drawing/2014/main" id="{14F88EF9-9647-C378-A140-EA60CE3F8D33}"/>
              </a:ext>
            </a:extLst>
          </p:cNvPr>
          <p:cNvSpPr txBox="1">
            <a:spLocks/>
          </p:cNvSpPr>
          <p:nvPr/>
        </p:nvSpPr>
        <p:spPr>
          <a:xfrm>
            <a:off x="995399" y="3750015"/>
            <a:ext cx="7153200" cy="69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00000"/>
              </a:lnSpc>
              <a:buClr>
                <a:srgbClr val="000000"/>
              </a:buClr>
              <a:buSzPts val="4800"/>
            </a:pPr>
            <a:r>
              <a:rPr lang="en-US" sz="1800" dirty="0">
                <a:solidFill>
                  <a:srgbClr val="000000"/>
                </a:solidFill>
              </a:rPr>
              <a:t>Model XCM on ‘NATOPS’ with global and local XAI approaches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cb1e71d6b_0_1"/>
          <p:cNvSpPr txBox="1">
            <a:spLocks noGrp="1"/>
          </p:cNvSpPr>
          <p:nvPr>
            <p:ph type="title"/>
          </p:nvPr>
        </p:nvSpPr>
        <p:spPr>
          <a:xfrm>
            <a:off x="539640" y="617400"/>
            <a:ext cx="8353200" cy="64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Referenzen</a:t>
            </a:r>
            <a:endParaRPr dirty="0"/>
          </a:p>
        </p:txBody>
      </p:sp>
      <p:sp>
        <p:nvSpPr>
          <p:cNvPr id="118" name="Google Shape;118;g1fcb1e71d6b_0_1"/>
          <p:cNvSpPr txBox="1">
            <a:spLocks noGrp="1"/>
          </p:cNvSpPr>
          <p:nvPr>
            <p:ph type="subTitle" idx="1"/>
          </p:nvPr>
        </p:nvSpPr>
        <p:spPr>
          <a:xfrm>
            <a:off x="539650" y="1413000"/>
            <a:ext cx="8353200" cy="495296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H. Ismail Fawaz, G. Forestier, J. Weber, L.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Idoumghar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and P.-A. Muller, “Deep     learning for time series classification: a review,” Data Mining and Knowledge Discovery, vol. 33, no. 4, pp. 917–963, 2019.</a:t>
            </a:r>
          </a:p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https://media.licdn.com/dms/image/C4D12AQEcogkLzyEYNQ/article-inline_image-shrink_400_744/0/1576516447396?e=1692230400&amp;v=beta&amp;t=iERYcUJCz6g0EHO4OtKzwf9_WzmNwmonX7mBR9AF8PU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[3] http://www.timeseriesclassification.com/description.php?Dataset=NATOPS</a:t>
            </a:r>
          </a:p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[4]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K.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Fauvel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T. Lin, V. Masson, É.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Fromont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and A.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Termier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“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Xcm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An explainable convolutional neural network for multivariate time series classification,” Mathematics, vol. 9, no. 23, p. 3137, 2021.</a:t>
            </a:r>
          </a:p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[5] https://github.com/timeseriesAI/tsai</a:t>
            </a:r>
          </a:p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[6]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https://github.com/fastai/fastai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[7] </a:t>
            </a:r>
            <a:r>
              <a:rPr lang="de-DE" sz="1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R. R. </a:t>
            </a:r>
            <a:r>
              <a:rPr lang="de-DE" sz="12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Selvaraju</a:t>
            </a:r>
            <a:r>
              <a:rPr lang="de-DE" sz="1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M. </a:t>
            </a:r>
            <a:r>
              <a:rPr lang="de-DE" sz="12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Cogswell</a:t>
            </a:r>
            <a:r>
              <a:rPr lang="de-DE" sz="1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A. Das, R. </a:t>
            </a:r>
            <a:r>
              <a:rPr lang="de-DE" sz="12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Vedantam</a:t>
            </a:r>
            <a:r>
              <a:rPr lang="de-DE" sz="1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D. </a:t>
            </a:r>
            <a:r>
              <a:rPr lang="de-DE" sz="12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Parikh</a:t>
            </a:r>
            <a:r>
              <a:rPr lang="de-DE" sz="1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D. Batra, "Grad-CAM: Visual </a:t>
            </a:r>
            <a:r>
              <a:rPr lang="de-DE" sz="12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Explanations</a:t>
            </a:r>
            <a:r>
              <a:rPr lang="de-DE" sz="1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DE" sz="1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Deep Networks via Gradient-</a:t>
            </a:r>
            <a:r>
              <a:rPr lang="de-DE" sz="12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Localization</a:t>
            </a:r>
            <a:r>
              <a:rPr lang="de-DE" sz="1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," </a:t>
            </a:r>
            <a:r>
              <a:rPr lang="de-DE" sz="12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2017 IEEE International Conference on Computer Vision (ICCV)</a:t>
            </a:r>
            <a:r>
              <a:rPr lang="de-DE" sz="1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Venice, </a:t>
            </a:r>
            <a:r>
              <a:rPr lang="de-DE" sz="12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Italy</a:t>
            </a:r>
            <a:r>
              <a:rPr lang="de-DE" sz="1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2017, pp. 618-626, </a:t>
            </a:r>
            <a:r>
              <a:rPr lang="de-DE" sz="12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de-DE" sz="1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10.1109/ICCV.2017.74.</a:t>
            </a:r>
          </a:p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de-DE" sz="12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[8] 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Fisher, Aaron, Cynthia Rudin, and Francesca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Dominici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“All models are wrong, but many are useful: Learning a variable’s importance by studying an entire class of prediction models simultaneously.” </a:t>
            </a:r>
            <a:r>
              <a:rPr lang="en-US" sz="1200" b="0" i="0" u="none" strike="noStrike" dirty="0">
                <a:solidFill>
                  <a:srgbClr val="4183C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http://arxiv.org/abs/1801.01489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(2018)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07;p1">
            <a:extLst>
              <a:ext uri="{FF2B5EF4-FFF2-40B4-BE49-F238E27FC236}">
                <a16:creationId xmlns:a16="http://schemas.microsoft.com/office/drawing/2014/main" id="{A7FB10AC-8319-D693-E570-DE50EA865E4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58840" y="6585120"/>
            <a:ext cx="125856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de-DE" dirty="0"/>
              <a:t>26</a:t>
            </a:r>
            <a:r>
              <a:rPr lang="de-DE" sz="1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.06.2023</a:t>
            </a:r>
            <a:endParaRPr sz="11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09;p1">
            <a:extLst>
              <a:ext uri="{FF2B5EF4-FFF2-40B4-BE49-F238E27FC236}">
                <a16:creationId xmlns:a16="http://schemas.microsoft.com/office/drawing/2014/main" id="{DCBBEEDB-573C-5DE0-E350-EA1D5EEFF7F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692360" y="6585120"/>
            <a:ext cx="575892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de-DE" sz="1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Wirtschaftsinformatik, David Alemdar 73202</a:t>
            </a:r>
            <a:endParaRPr sz="11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340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cb1e71d6b_0_1"/>
          <p:cNvSpPr txBox="1">
            <a:spLocks noGrp="1"/>
          </p:cNvSpPr>
          <p:nvPr>
            <p:ph type="title"/>
          </p:nvPr>
        </p:nvSpPr>
        <p:spPr>
          <a:xfrm>
            <a:off x="539640" y="617400"/>
            <a:ext cx="8353200" cy="64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Agenda</a:t>
            </a:r>
            <a:endParaRPr dirty="0"/>
          </a:p>
        </p:txBody>
      </p:sp>
      <p:sp>
        <p:nvSpPr>
          <p:cNvPr id="118" name="Google Shape;118;g1fcb1e71d6b_0_1"/>
          <p:cNvSpPr txBox="1">
            <a:spLocks noGrp="1"/>
          </p:cNvSpPr>
          <p:nvPr>
            <p:ph type="subTitle" idx="1"/>
          </p:nvPr>
        </p:nvSpPr>
        <p:spPr>
          <a:xfrm>
            <a:off x="539650" y="1413000"/>
            <a:ext cx="8353200" cy="429982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de-DE" sz="2400" dirty="0"/>
              <a:t>Definition of multivariate timeseries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 dirty="0"/>
              <a:t>Dataset ‘NATOPS‘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 dirty="0"/>
              <a:t>Model XCM</a:t>
            </a:r>
            <a:endParaRPr sz="2400" dirty="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de-DE" sz="2000" dirty="0"/>
              <a:t>Architecture</a:t>
            </a:r>
            <a:endParaRPr sz="2000" dirty="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de-DE" sz="2000" dirty="0"/>
              <a:t>Grad-CAM</a:t>
            </a:r>
            <a:endParaRPr sz="20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 dirty="0"/>
              <a:t>Classification result 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 dirty="0"/>
              <a:t>Approach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 dirty="0"/>
              <a:t>Live Demo</a:t>
            </a:r>
          </a:p>
        </p:txBody>
      </p:sp>
      <p:sp>
        <p:nvSpPr>
          <p:cNvPr id="2" name="Google Shape;107;p1">
            <a:extLst>
              <a:ext uri="{FF2B5EF4-FFF2-40B4-BE49-F238E27FC236}">
                <a16:creationId xmlns:a16="http://schemas.microsoft.com/office/drawing/2014/main" id="{A7FB10AC-8319-D693-E570-DE50EA865E4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58840" y="6585120"/>
            <a:ext cx="125856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de-DE" dirty="0"/>
              <a:t>26</a:t>
            </a:r>
            <a:r>
              <a:rPr lang="de-DE" sz="1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.06.2023</a:t>
            </a:r>
            <a:endParaRPr sz="11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09;p1">
            <a:extLst>
              <a:ext uri="{FF2B5EF4-FFF2-40B4-BE49-F238E27FC236}">
                <a16:creationId xmlns:a16="http://schemas.microsoft.com/office/drawing/2014/main" id="{DCBBEEDB-573C-5DE0-E350-EA1D5EEFF7F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692360" y="6585120"/>
            <a:ext cx="575892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de-DE" sz="1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Wirtschaftsinformatik, David Alemdar 73202</a:t>
            </a:r>
            <a:endParaRPr sz="11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cb1e71d6b_0_1"/>
          <p:cNvSpPr txBox="1">
            <a:spLocks noGrp="1"/>
          </p:cNvSpPr>
          <p:nvPr>
            <p:ph type="title"/>
          </p:nvPr>
        </p:nvSpPr>
        <p:spPr>
          <a:xfrm>
            <a:off x="539640" y="617400"/>
            <a:ext cx="8353200" cy="64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Multivariate timeseries</a:t>
            </a:r>
            <a:endParaRPr dirty="0"/>
          </a:p>
        </p:txBody>
      </p:sp>
      <p:sp>
        <p:nvSpPr>
          <p:cNvPr id="118" name="Google Shape;118;g1fcb1e71d6b_0_1"/>
          <p:cNvSpPr txBox="1">
            <a:spLocks noGrp="1"/>
          </p:cNvSpPr>
          <p:nvPr>
            <p:ph type="subTitle" idx="1"/>
          </p:nvPr>
        </p:nvSpPr>
        <p:spPr>
          <a:xfrm>
            <a:off x="539650" y="1413001"/>
            <a:ext cx="8353200" cy="16635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Eine multivariate Zeitreihe M ist eine t x l Matrix, wobei die j-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Zeile und die i-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Spalte von M jeweils m</a:t>
            </a:r>
            <a:r>
              <a:rPr lang="de-DE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und m</a:t>
            </a:r>
            <a:r>
              <a:rPr lang="de-DE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darstellt. Bei einer multivariaten Zeitreihe M ist jedes Element mi eine univariate Zeitreihe. Bei einem bestimmten Zeitpunkt t ist m</a:t>
            </a:r>
            <a:r>
              <a:rPr lang="de-DE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= m</a:t>
            </a:r>
            <a:r>
              <a:rPr lang="de-DE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t, m</a:t>
            </a:r>
            <a:r>
              <a:rPr lang="de-DE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t, ..., m</a:t>
            </a:r>
            <a:r>
              <a:rPr lang="de-DE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t, wobei l die Anzahl der univariaten Zeitreihen in M ist [1].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07;p1">
            <a:extLst>
              <a:ext uri="{FF2B5EF4-FFF2-40B4-BE49-F238E27FC236}">
                <a16:creationId xmlns:a16="http://schemas.microsoft.com/office/drawing/2014/main" id="{A7FB10AC-8319-D693-E570-DE50EA865E4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58840" y="6585120"/>
            <a:ext cx="125856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de-DE" dirty="0"/>
              <a:t>26</a:t>
            </a:r>
            <a:r>
              <a:rPr lang="de-DE" sz="1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.06.2023</a:t>
            </a:r>
            <a:endParaRPr sz="11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09;p1">
            <a:extLst>
              <a:ext uri="{FF2B5EF4-FFF2-40B4-BE49-F238E27FC236}">
                <a16:creationId xmlns:a16="http://schemas.microsoft.com/office/drawing/2014/main" id="{DCBBEEDB-573C-5DE0-E350-EA1D5EEFF7F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692360" y="6585120"/>
            <a:ext cx="575892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de-DE" sz="1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Wirtschaftsinformatik, David Alemdar 73202</a:t>
            </a:r>
            <a:endParaRPr sz="11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Grafik 5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EF564B1D-6C88-93A5-F397-372FC6AAC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040" y="3076575"/>
            <a:ext cx="5486400" cy="27432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0E88B8D-2758-3485-6B4E-B7E0E2FB6DDA}"/>
              </a:ext>
            </a:extLst>
          </p:cNvPr>
          <p:cNvSpPr txBox="1"/>
          <p:nvPr/>
        </p:nvSpPr>
        <p:spPr>
          <a:xfrm>
            <a:off x="6583680" y="529111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260815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cb1e71d6b_0_1"/>
          <p:cNvSpPr txBox="1">
            <a:spLocks noGrp="1"/>
          </p:cNvSpPr>
          <p:nvPr>
            <p:ph type="title"/>
          </p:nvPr>
        </p:nvSpPr>
        <p:spPr>
          <a:xfrm>
            <a:off x="539640" y="617400"/>
            <a:ext cx="8353200" cy="64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Dataset NATOPS</a:t>
            </a:r>
            <a:endParaRPr dirty="0"/>
          </a:p>
        </p:txBody>
      </p:sp>
      <p:sp>
        <p:nvSpPr>
          <p:cNvPr id="2" name="Google Shape;107;p1">
            <a:extLst>
              <a:ext uri="{FF2B5EF4-FFF2-40B4-BE49-F238E27FC236}">
                <a16:creationId xmlns:a16="http://schemas.microsoft.com/office/drawing/2014/main" id="{A7FB10AC-8319-D693-E570-DE50EA865E4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58840" y="6585120"/>
            <a:ext cx="125856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de-DE" dirty="0"/>
              <a:t>26</a:t>
            </a:r>
            <a:r>
              <a:rPr lang="de-DE" sz="1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.06.2023</a:t>
            </a:r>
            <a:endParaRPr sz="11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09;p1">
            <a:extLst>
              <a:ext uri="{FF2B5EF4-FFF2-40B4-BE49-F238E27FC236}">
                <a16:creationId xmlns:a16="http://schemas.microsoft.com/office/drawing/2014/main" id="{DCBBEEDB-573C-5DE0-E350-EA1D5EEFF7F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692360" y="6585120"/>
            <a:ext cx="575892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de-DE" sz="1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Wirtschaftsinformatik, David Alemdar 73202</a:t>
            </a:r>
            <a:endParaRPr sz="11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Grafik 5" descr="Ein Bild, das Sport, Sportspiele, körperliche Fitness, Screenshot enthält.&#10;&#10;Automatisch generierte Beschreibung">
            <a:extLst>
              <a:ext uri="{FF2B5EF4-FFF2-40B4-BE49-F238E27FC236}">
                <a16:creationId xmlns:a16="http://schemas.microsoft.com/office/drawing/2014/main" id="{3CE947EE-BE9B-642D-37C9-278662FF7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40" y="1489162"/>
            <a:ext cx="4473237" cy="49188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 descr="Ein Bild, das Text, Diagramm, Screenshot, Karte enthält.&#10;&#10;Automatisch generierte Beschreibung">
            <a:extLst>
              <a:ext uri="{FF2B5EF4-FFF2-40B4-BE49-F238E27FC236}">
                <a16:creationId xmlns:a16="http://schemas.microsoft.com/office/drawing/2014/main" id="{1218C60C-2B8C-B0A3-7617-E1328A60C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211" y="1812196"/>
            <a:ext cx="4044789" cy="42255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7F007F9-7D77-D14A-9D2C-E94F1580295A}"/>
              </a:ext>
            </a:extLst>
          </p:cNvPr>
          <p:cNvSpPr txBox="1"/>
          <p:nvPr/>
        </p:nvSpPr>
        <p:spPr>
          <a:xfrm>
            <a:off x="5064375" y="615408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19301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cb1e71d6b_0_1"/>
          <p:cNvSpPr txBox="1">
            <a:spLocks noGrp="1"/>
          </p:cNvSpPr>
          <p:nvPr>
            <p:ph type="title"/>
          </p:nvPr>
        </p:nvSpPr>
        <p:spPr>
          <a:xfrm>
            <a:off x="539640" y="617400"/>
            <a:ext cx="8353200" cy="64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Model XCM</a:t>
            </a:r>
            <a:endParaRPr dirty="0"/>
          </a:p>
        </p:txBody>
      </p:sp>
      <p:sp>
        <p:nvSpPr>
          <p:cNvPr id="118" name="Google Shape;118;g1fcb1e71d6b_0_1"/>
          <p:cNvSpPr txBox="1">
            <a:spLocks noGrp="1"/>
          </p:cNvSpPr>
          <p:nvPr>
            <p:ph type="subTitle" idx="1"/>
          </p:nvPr>
        </p:nvSpPr>
        <p:spPr>
          <a:xfrm>
            <a:off x="539650" y="1413000"/>
            <a:ext cx="8353200" cy="19310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GB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xtracts features directly from the observed values from the 2D convolutional filter and </a:t>
            </a:r>
            <a:r>
              <a:rPr lang="en-GB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time (1D convolutional filter) [4].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maps are generated, which XCM processes into a 1D global average pooling and classifies with a SoftMax layer [4]. 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107;p1">
            <a:extLst>
              <a:ext uri="{FF2B5EF4-FFF2-40B4-BE49-F238E27FC236}">
                <a16:creationId xmlns:a16="http://schemas.microsoft.com/office/drawing/2014/main" id="{A7FB10AC-8319-D693-E570-DE50EA865E4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58840" y="6585120"/>
            <a:ext cx="125856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de-DE" dirty="0"/>
              <a:t>26</a:t>
            </a:r>
            <a:r>
              <a:rPr lang="de-DE" sz="1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.06.2023</a:t>
            </a:r>
            <a:endParaRPr sz="11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09;p1">
            <a:extLst>
              <a:ext uri="{FF2B5EF4-FFF2-40B4-BE49-F238E27FC236}">
                <a16:creationId xmlns:a16="http://schemas.microsoft.com/office/drawing/2014/main" id="{DCBBEEDB-573C-5DE0-E350-EA1D5EEFF7F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692360" y="6585120"/>
            <a:ext cx="575892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de-DE" sz="1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Wirtschaftsinformatik, David Alemdar 73202</a:t>
            </a:r>
            <a:endParaRPr sz="11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Grafik 4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FD484E48-DDB2-62E7-F78E-00313BB47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809" y="3726207"/>
            <a:ext cx="5915433" cy="26362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6062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cb1e71d6b_0_1"/>
          <p:cNvSpPr txBox="1">
            <a:spLocks noGrp="1"/>
          </p:cNvSpPr>
          <p:nvPr>
            <p:ph type="title"/>
          </p:nvPr>
        </p:nvSpPr>
        <p:spPr>
          <a:xfrm>
            <a:off x="539640" y="617400"/>
            <a:ext cx="8353200" cy="64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Model XCM – Grad-CAM</a:t>
            </a:r>
            <a:endParaRPr dirty="0"/>
          </a:p>
        </p:txBody>
      </p:sp>
      <p:sp>
        <p:nvSpPr>
          <p:cNvPr id="118" name="Google Shape;118;g1fcb1e71d6b_0_1"/>
          <p:cNvSpPr txBox="1">
            <a:spLocks noGrp="1"/>
          </p:cNvSpPr>
          <p:nvPr>
            <p:ph type="subTitle" idx="1"/>
          </p:nvPr>
        </p:nvSpPr>
        <p:spPr>
          <a:xfrm>
            <a:off x="539650" y="1413000"/>
            <a:ext cx="8353200" cy="19310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Grad-CAM first uses the attribution map of observed variables generated from the 2D convolutional layer feature maps 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[4, 7].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second the attribution map of the time from the 1D convolutional layer [4]. 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107;p1">
            <a:extLst>
              <a:ext uri="{FF2B5EF4-FFF2-40B4-BE49-F238E27FC236}">
                <a16:creationId xmlns:a16="http://schemas.microsoft.com/office/drawing/2014/main" id="{A7FB10AC-8319-D693-E570-DE50EA865E4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58840" y="6585120"/>
            <a:ext cx="125856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de-DE" dirty="0"/>
              <a:t>26</a:t>
            </a:r>
            <a:r>
              <a:rPr lang="de-DE" sz="1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.06.2023</a:t>
            </a:r>
            <a:endParaRPr sz="11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09;p1">
            <a:extLst>
              <a:ext uri="{FF2B5EF4-FFF2-40B4-BE49-F238E27FC236}">
                <a16:creationId xmlns:a16="http://schemas.microsoft.com/office/drawing/2014/main" id="{DCBBEEDB-573C-5DE0-E350-EA1D5EEFF7F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692360" y="6585120"/>
            <a:ext cx="575892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de-DE" sz="1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Wirtschaftsinformatik, David Alemdar 73202</a:t>
            </a:r>
            <a:endParaRPr sz="11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Grafik 5" descr="Ein Bild, das Text, Screenshot, Farbigkeit, Display enthält.&#10;&#10;Automatisch generierte Beschreibung">
            <a:extLst>
              <a:ext uri="{FF2B5EF4-FFF2-40B4-BE49-F238E27FC236}">
                <a16:creationId xmlns:a16="http://schemas.microsoft.com/office/drawing/2014/main" id="{E4D3A5E8-D6E5-9203-C4C6-C4CE186BB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32" y="3718559"/>
            <a:ext cx="4286131" cy="2168097"/>
          </a:xfrm>
          <a:prstGeom prst="rect">
            <a:avLst/>
          </a:prstGeom>
        </p:spPr>
      </p:pic>
      <p:pic>
        <p:nvPicPr>
          <p:cNvPr id="8" name="Grafik 7" descr="Ein Bild, das Text, Screenshot, Farbigkeit enthält.&#10;&#10;Automatisch generierte Beschreibung">
            <a:extLst>
              <a:ext uri="{FF2B5EF4-FFF2-40B4-BE49-F238E27FC236}">
                <a16:creationId xmlns:a16="http://schemas.microsoft.com/office/drawing/2014/main" id="{D9877FE5-0747-BE07-5483-B465FF165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123" y="3840481"/>
            <a:ext cx="4273879" cy="207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9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cb1e71d6b_0_1"/>
          <p:cNvSpPr txBox="1">
            <a:spLocks noGrp="1"/>
          </p:cNvSpPr>
          <p:nvPr>
            <p:ph type="title"/>
          </p:nvPr>
        </p:nvSpPr>
        <p:spPr>
          <a:xfrm>
            <a:off x="539640" y="617400"/>
            <a:ext cx="8353200" cy="64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Classification Results</a:t>
            </a:r>
            <a:endParaRPr dirty="0"/>
          </a:p>
        </p:txBody>
      </p:sp>
      <p:sp>
        <p:nvSpPr>
          <p:cNvPr id="2" name="Google Shape;107;p1">
            <a:extLst>
              <a:ext uri="{FF2B5EF4-FFF2-40B4-BE49-F238E27FC236}">
                <a16:creationId xmlns:a16="http://schemas.microsoft.com/office/drawing/2014/main" id="{A7FB10AC-8319-D693-E570-DE50EA865E4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58840" y="6585120"/>
            <a:ext cx="125856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de-DE" dirty="0"/>
              <a:t>26</a:t>
            </a:r>
            <a:r>
              <a:rPr lang="de-DE" sz="1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.06.2023</a:t>
            </a:r>
            <a:endParaRPr sz="11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09;p1">
            <a:extLst>
              <a:ext uri="{FF2B5EF4-FFF2-40B4-BE49-F238E27FC236}">
                <a16:creationId xmlns:a16="http://schemas.microsoft.com/office/drawing/2014/main" id="{DCBBEEDB-573C-5DE0-E350-EA1D5EEFF7F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692360" y="6585120"/>
            <a:ext cx="575892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de-DE" sz="1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Wirtschaftsinformatik, David Alemdar 73202</a:t>
            </a:r>
            <a:endParaRPr sz="11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F2CBB3F-38E9-CEFA-555D-DAA1AEA58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46" y="1770540"/>
            <a:ext cx="8049748" cy="743054"/>
          </a:xfrm>
          <a:prstGeom prst="rect">
            <a:avLst/>
          </a:prstGeom>
        </p:spPr>
      </p:pic>
      <p:pic>
        <p:nvPicPr>
          <p:cNvPr id="10" name="Grafik 9" descr="Ein Bild, das Text, Screenshot, Diagramm, Quadrat enthält.&#10;&#10;Automatisch generierte Beschreibung">
            <a:extLst>
              <a:ext uri="{FF2B5EF4-FFF2-40B4-BE49-F238E27FC236}">
                <a16:creationId xmlns:a16="http://schemas.microsoft.com/office/drawing/2014/main" id="{CCB8B397-6E5D-7F14-5CE4-7AB64F392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40" y="2583230"/>
            <a:ext cx="3346236" cy="3522354"/>
          </a:xfrm>
          <a:prstGeom prst="rect">
            <a:avLst/>
          </a:prstGeom>
        </p:spPr>
      </p:pic>
      <p:pic>
        <p:nvPicPr>
          <p:cNvPr id="12" name="Grafik 11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592EB448-8499-94D1-26FF-88C7C1251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534" y="2583230"/>
            <a:ext cx="3493402" cy="344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84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cb1e71d6b_0_1"/>
          <p:cNvSpPr txBox="1">
            <a:spLocks noGrp="1"/>
          </p:cNvSpPr>
          <p:nvPr>
            <p:ph type="title"/>
          </p:nvPr>
        </p:nvSpPr>
        <p:spPr>
          <a:xfrm>
            <a:off x="539640" y="617400"/>
            <a:ext cx="8353200" cy="64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Approach</a:t>
            </a:r>
            <a:endParaRPr dirty="0"/>
          </a:p>
        </p:txBody>
      </p:sp>
      <p:sp>
        <p:nvSpPr>
          <p:cNvPr id="2" name="Google Shape;107;p1">
            <a:extLst>
              <a:ext uri="{FF2B5EF4-FFF2-40B4-BE49-F238E27FC236}">
                <a16:creationId xmlns:a16="http://schemas.microsoft.com/office/drawing/2014/main" id="{A7FB10AC-8319-D693-E570-DE50EA865E4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58840" y="6585120"/>
            <a:ext cx="125856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de-DE" dirty="0"/>
              <a:t>26</a:t>
            </a:r>
            <a:r>
              <a:rPr lang="de-DE" sz="1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.06.2023</a:t>
            </a:r>
            <a:endParaRPr sz="11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09;p1">
            <a:extLst>
              <a:ext uri="{FF2B5EF4-FFF2-40B4-BE49-F238E27FC236}">
                <a16:creationId xmlns:a16="http://schemas.microsoft.com/office/drawing/2014/main" id="{DCBBEEDB-573C-5DE0-E350-EA1D5EEFF7F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692360" y="6585120"/>
            <a:ext cx="575892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de-DE" sz="1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Wirtschaftsinformatik, David Alemdar 73202</a:t>
            </a:r>
            <a:endParaRPr sz="11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" name="Grafik 13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A0C5415D-86CE-C3EC-7B59-CECFC54A2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19" y="1735286"/>
            <a:ext cx="2600961" cy="2189673"/>
          </a:xfrm>
          <a:prstGeom prst="rect">
            <a:avLst/>
          </a:prstGeom>
        </p:spPr>
      </p:pic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31F9C8F4-EE52-9D20-6ABC-B625C403C03E}"/>
              </a:ext>
            </a:extLst>
          </p:cNvPr>
          <p:cNvSpPr/>
          <p:nvPr/>
        </p:nvSpPr>
        <p:spPr>
          <a:xfrm>
            <a:off x="3288937" y="2651991"/>
            <a:ext cx="447041" cy="2545936"/>
          </a:xfrm>
          <a:prstGeom prst="rightBrace">
            <a:avLst>
              <a:gd name="adj1" fmla="val 8333"/>
              <a:gd name="adj2" fmla="val 5198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7FB4334-9EBD-F557-25F0-9B0942FC1D06}"/>
              </a:ext>
            </a:extLst>
          </p:cNvPr>
          <p:cNvSpPr txBox="1"/>
          <p:nvPr/>
        </p:nvSpPr>
        <p:spPr>
          <a:xfrm>
            <a:off x="4116133" y="2993936"/>
            <a:ext cx="108555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500" b="1" dirty="0"/>
              <a:t>?</a:t>
            </a:r>
          </a:p>
        </p:txBody>
      </p:sp>
      <p:pic>
        <p:nvPicPr>
          <p:cNvPr id="18" name="Grafik 17" descr="Ein Bild, das Diagramm, Reihe, Text, Design enthält.&#10;&#10;Automatisch generierte Beschreibung">
            <a:extLst>
              <a:ext uri="{FF2B5EF4-FFF2-40B4-BE49-F238E27FC236}">
                <a16:creationId xmlns:a16="http://schemas.microsoft.com/office/drawing/2014/main" id="{946DFD2D-5B60-A919-9564-EEEE51646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19" y="3924959"/>
            <a:ext cx="2652763" cy="2189673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C14DA89C-BA5C-3EF7-0873-1B585CF8B262}"/>
              </a:ext>
            </a:extLst>
          </p:cNvPr>
          <p:cNvSpPr txBox="1"/>
          <p:nvPr/>
        </p:nvSpPr>
        <p:spPr>
          <a:xfrm>
            <a:off x="6413207" y="2355596"/>
            <a:ext cx="2544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Global Explaination</a:t>
            </a:r>
          </a:p>
          <a:p>
            <a:pPr algn="ctr"/>
            <a:r>
              <a:rPr lang="de-DE" sz="1800" b="1" dirty="0"/>
              <a:t> (Permutation) [5,6,8]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9F41882-FC76-15C4-8F66-4E07E3DCF70C}"/>
              </a:ext>
            </a:extLst>
          </p:cNvPr>
          <p:cNvSpPr txBox="1"/>
          <p:nvPr/>
        </p:nvSpPr>
        <p:spPr>
          <a:xfrm>
            <a:off x="6413207" y="4731063"/>
            <a:ext cx="222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Lokal Explaination</a:t>
            </a:r>
          </a:p>
          <a:p>
            <a:pPr algn="ctr"/>
            <a:r>
              <a:rPr lang="de-DE" sz="1800" b="1" dirty="0"/>
              <a:t> (Grad-CAM) [4]</a:t>
            </a:r>
          </a:p>
        </p:txBody>
      </p:sp>
      <p:sp>
        <p:nvSpPr>
          <p:cNvPr id="30" name="Geschweifte Klammer rechts 29">
            <a:extLst>
              <a:ext uri="{FF2B5EF4-FFF2-40B4-BE49-F238E27FC236}">
                <a16:creationId xmlns:a16="http://schemas.microsoft.com/office/drawing/2014/main" id="{C5FF7F25-1D03-D19D-D3FD-5AE0EFF30B50}"/>
              </a:ext>
            </a:extLst>
          </p:cNvPr>
          <p:cNvSpPr/>
          <p:nvPr/>
        </p:nvSpPr>
        <p:spPr>
          <a:xfrm rot="10800000">
            <a:off x="5649513" y="2656113"/>
            <a:ext cx="447041" cy="2545936"/>
          </a:xfrm>
          <a:prstGeom prst="rightBrace">
            <a:avLst>
              <a:gd name="adj1" fmla="val 8333"/>
              <a:gd name="adj2" fmla="val 4754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89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cb1e71d6b_0_1"/>
          <p:cNvSpPr txBox="1">
            <a:spLocks noGrp="1"/>
          </p:cNvSpPr>
          <p:nvPr>
            <p:ph type="title"/>
          </p:nvPr>
        </p:nvSpPr>
        <p:spPr>
          <a:xfrm>
            <a:off x="395220" y="3105300"/>
            <a:ext cx="8353200" cy="64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Live Demo</a:t>
            </a:r>
            <a:endParaRPr dirty="0"/>
          </a:p>
        </p:txBody>
      </p:sp>
      <p:sp>
        <p:nvSpPr>
          <p:cNvPr id="2" name="Google Shape;107;p1">
            <a:extLst>
              <a:ext uri="{FF2B5EF4-FFF2-40B4-BE49-F238E27FC236}">
                <a16:creationId xmlns:a16="http://schemas.microsoft.com/office/drawing/2014/main" id="{A7FB10AC-8319-D693-E570-DE50EA865E4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58840" y="6585120"/>
            <a:ext cx="125856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de-DE" dirty="0"/>
              <a:t>26</a:t>
            </a:r>
            <a:r>
              <a:rPr lang="de-DE" sz="1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.06.2023</a:t>
            </a:r>
            <a:endParaRPr sz="11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09;p1">
            <a:extLst>
              <a:ext uri="{FF2B5EF4-FFF2-40B4-BE49-F238E27FC236}">
                <a16:creationId xmlns:a16="http://schemas.microsoft.com/office/drawing/2014/main" id="{DCBBEEDB-573C-5DE0-E350-EA1D5EEFF7F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692360" y="6585120"/>
            <a:ext cx="5758920" cy="2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de-DE" sz="11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Wirtschaftsinformatik, David Alemdar 73202</a:t>
            </a:r>
            <a:endParaRPr sz="11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7053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B30A32"/>
      </a:dk2>
      <a:lt2>
        <a:srgbClr val="87888A"/>
      </a:lt2>
      <a:accent1>
        <a:srgbClr val="003A6C"/>
      </a:accent1>
      <a:accent2>
        <a:srgbClr val="FFE37D"/>
      </a:accent2>
      <a:accent3>
        <a:srgbClr val="FFFFFF"/>
      </a:accent3>
      <a:accent4>
        <a:srgbClr val="000000"/>
      </a:accent4>
      <a:accent5>
        <a:srgbClr val="AAAEBA"/>
      </a:accent5>
      <a:accent6>
        <a:srgbClr val="E7CE71"/>
      </a:accent6>
      <a:hlink>
        <a:srgbClr val="0068B4"/>
      </a:hlink>
      <a:folHlink>
        <a:srgbClr val="66A5D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 2013–202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615</Words>
  <Application>Microsoft Office PowerPoint</Application>
  <PresentationFormat>Bildschirmpräsentation (4:3)</PresentationFormat>
  <Paragraphs>71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XAI for classification of multivariate timeseries</vt:lpstr>
      <vt:lpstr>Agenda</vt:lpstr>
      <vt:lpstr>Multivariate timeseries</vt:lpstr>
      <vt:lpstr>Dataset NATOPS</vt:lpstr>
      <vt:lpstr>Model XCM</vt:lpstr>
      <vt:lpstr>Model XCM – Grad-CAM</vt:lpstr>
      <vt:lpstr>Classification Results</vt:lpstr>
      <vt:lpstr>Approach</vt:lpstr>
      <vt:lpstr>Live Demo</vt:lpstr>
      <vt:lpstr>Referenzen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XAI for classification of multivariate timeseries</dc:title>
  <dc:creator>ruß</dc:creator>
  <cp:lastModifiedBy>David Alemdar</cp:lastModifiedBy>
  <cp:revision>5</cp:revision>
  <dcterms:created xsi:type="dcterms:W3CDTF">2008-04-15T09:25:54Z</dcterms:created>
  <dcterms:modified xsi:type="dcterms:W3CDTF">2023-06-22T15:50:41Z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21</vt:i4>
  </property>
</Properties>
</file>