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7103725" cy="10234275"/>
  <p:embeddedFontLs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25" roundtripDataSignature="AMtx7mheTicRzahRMUzwv8djtim/4CtM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Mono-bold.fntdata"/><Relationship Id="rId21" Type="http://schemas.openxmlformats.org/officeDocument/2006/relationships/font" Target="fonts/RobotoMono-regular.fntdata"/><Relationship Id="rId24" Type="http://schemas.openxmlformats.org/officeDocument/2006/relationships/font" Target="fonts/RobotoMono-boldItalic.fntdata"/><Relationship Id="rId23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3" y="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b0580db01_0_53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8b0580db01_0_53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8b0580db01_0_53:notes"/>
          <p:cNvSpPr txBox="1"/>
          <p:nvPr>
            <p:ph idx="12" type="sldNum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b0580db01_0_62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b0580db01_0_62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8b0580db01_0_62:notes"/>
          <p:cNvSpPr txBox="1"/>
          <p:nvPr>
            <p:ph idx="12" type="sldNum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b0580db01_0_70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8b0580db01_0_70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8b0580db01_0_70:notes"/>
          <p:cNvSpPr txBox="1"/>
          <p:nvPr>
            <p:ph idx="12" type="sldNum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b0580db01_0_78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8b0580db01_0_78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8b0580db01_0_78:notes"/>
          <p:cNvSpPr txBox="1"/>
          <p:nvPr>
            <p:ph idx="12" type="sldNum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8b0580db01_0_86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8b0580db01_0_86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8b0580db01_0_86:notes"/>
          <p:cNvSpPr txBox="1"/>
          <p:nvPr>
            <p:ph idx="12" type="sldNum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8b0580db01_0_94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8b0580db01_0_94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8b0580db01_0_94:notes"/>
          <p:cNvSpPr txBox="1"/>
          <p:nvPr>
            <p:ph idx="12" type="sldNum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p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b0580db01_0_104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8b0580db01_0_104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28b0580db01_0_104:notes"/>
          <p:cNvSpPr txBox="1"/>
          <p:nvPr>
            <p:ph idx="12" type="sldNum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b0580db01_0_2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b0580db01_0_2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8b0580db01_0_2:notes"/>
          <p:cNvSpPr txBox="1"/>
          <p:nvPr>
            <p:ph idx="12" type="sldNum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b0580db01_0_12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b0580db01_0_12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8b0580db01_0_12:notes"/>
          <p:cNvSpPr txBox="1"/>
          <p:nvPr>
            <p:ph idx="12" type="sldNum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b0580db01_0_19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8b0580db01_0_19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8b0580db01_0_19:notes"/>
          <p:cNvSpPr txBox="1"/>
          <p:nvPr>
            <p:ph idx="12" type="sldNum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b0580db01_0_27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8b0580db01_0_27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8b0580db01_0_27:notes"/>
          <p:cNvSpPr txBox="1"/>
          <p:nvPr>
            <p:ph idx="12" type="sldNum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b0580db01_0_37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8b0580db01_0_37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8b0580db01_0_37:notes"/>
          <p:cNvSpPr txBox="1"/>
          <p:nvPr>
            <p:ph idx="12" type="sldNum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b0580db01_0_45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8b0580db01_0_45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8b0580db01_0_45:notes"/>
          <p:cNvSpPr txBox="1"/>
          <p:nvPr>
            <p:ph idx="12" type="sldNum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07315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0"/>
          <p:cNvSpPr txBox="1"/>
          <p:nvPr>
            <p:ph type="ctrTitle"/>
          </p:nvPr>
        </p:nvSpPr>
        <p:spPr>
          <a:xfrm>
            <a:off x="2063751" y="1701800"/>
            <a:ext cx="9211733" cy="1082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" type="subTitle"/>
          </p:nvPr>
        </p:nvSpPr>
        <p:spPr>
          <a:xfrm>
            <a:off x="2063751" y="2927350"/>
            <a:ext cx="9218083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pcs-global-FG" id="21" name="Google Shape;2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180465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609600" y="473710"/>
            <a:ext cx="10972800" cy="583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9"/>
          <p:cNvSpPr txBox="1"/>
          <p:nvPr>
            <p:ph idx="1" type="body"/>
          </p:nvPr>
        </p:nvSpPr>
        <p:spPr>
          <a:xfrm rot="5400000">
            <a:off x="3619500" y="-1835150"/>
            <a:ext cx="49530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type="title"/>
          </p:nvPr>
        </p:nvSpPr>
        <p:spPr>
          <a:xfrm rot="5400000">
            <a:off x="7242175" y="1787525"/>
            <a:ext cx="593725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0"/>
          <p:cNvSpPr txBox="1"/>
          <p:nvPr>
            <p:ph idx="1" type="body"/>
          </p:nvPr>
        </p:nvSpPr>
        <p:spPr>
          <a:xfrm rot="5400000">
            <a:off x="1788160" y="-720090"/>
            <a:ext cx="5669280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/>
          <p:nvPr>
            <p:ph type="title"/>
          </p:nvPr>
        </p:nvSpPr>
        <p:spPr>
          <a:xfrm>
            <a:off x="609600" y="474345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1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1851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609600" y="474345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609600" y="1174750"/>
            <a:ext cx="5384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2" type="body"/>
          </p:nvPr>
        </p:nvSpPr>
        <p:spPr>
          <a:xfrm>
            <a:off x="6197600" y="1174750"/>
            <a:ext cx="5384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title"/>
          </p:nvPr>
        </p:nvSpPr>
        <p:spPr>
          <a:xfrm>
            <a:off x="840105" y="432435"/>
            <a:ext cx="10515600" cy="1017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840317" y="1681163"/>
            <a:ext cx="51583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2" type="body"/>
          </p:nvPr>
        </p:nvSpPr>
        <p:spPr>
          <a:xfrm>
            <a:off x="840317" y="2505075"/>
            <a:ext cx="51583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3" type="body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4" type="body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type="title"/>
          </p:nvPr>
        </p:nvSpPr>
        <p:spPr>
          <a:xfrm>
            <a:off x="609600" y="504825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type="title"/>
          </p:nvPr>
        </p:nvSpPr>
        <p:spPr>
          <a:xfrm>
            <a:off x="840105" y="537845"/>
            <a:ext cx="3932555" cy="1519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7"/>
          <p:cNvSpPr txBox="1"/>
          <p:nvPr>
            <p:ph idx="1" type="body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6" name="Google Shape;56;p17"/>
          <p:cNvSpPr txBox="1"/>
          <p:nvPr>
            <p:ph idx="2" type="body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17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type="title"/>
          </p:nvPr>
        </p:nvSpPr>
        <p:spPr>
          <a:xfrm>
            <a:off x="840740" y="537845"/>
            <a:ext cx="3932555" cy="1519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8"/>
          <p:cNvSpPr/>
          <p:nvPr>
            <p:ph idx="2" type="pic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8"/>
          <p:cNvSpPr txBox="1"/>
          <p:nvPr>
            <p:ph idx="1" type="body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8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80000"/>
          </a:scheme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212" y="0"/>
            <a:ext cx="122004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9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pcs-global-FG" id="14" name="Google Shape;1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180465" cy="406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geeksforgeeks.org/classes-objects-java" TargetMode="External"/><Relationship Id="rId4" Type="http://schemas.openxmlformats.org/officeDocument/2006/relationships/hyperlink" Target="https://www.geeksforgeeks.org/classes-objects-java" TargetMode="External"/><Relationship Id="rId5" Type="http://schemas.openxmlformats.org/officeDocument/2006/relationships/hyperlink" Target="https://www.geeksforgeeks.org/interfaces-in-java" TargetMode="External"/><Relationship Id="rId6" Type="http://schemas.openxmlformats.org/officeDocument/2006/relationships/hyperlink" Target="https://www.geeksforgeeks.org/interfaces-in-jav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jdbc.postgresql.org/download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/>
          <p:nvPr>
            <p:ph type="ctrTitle"/>
          </p:nvPr>
        </p:nvSpPr>
        <p:spPr>
          <a:xfrm>
            <a:off x="2063751" y="1701800"/>
            <a:ext cx="9211733" cy="1082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Java Full stack</a:t>
            </a:r>
            <a:endParaRPr/>
          </a:p>
        </p:txBody>
      </p:sp>
      <p:sp>
        <p:nvSpPr>
          <p:cNvPr id="80" name="Google Shape;80;p1"/>
          <p:cNvSpPr txBox="1"/>
          <p:nvPr>
            <p:ph idx="1" type="subTitle"/>
          </p:nvPr>
        </p:nvSpPr>
        <p:spPr>
          <a:xfrm>
            <a:off x="2063751" y="2927350"/>
            <a:ext cx="9218083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6 months course</a:t>
            </a:r>
            <a:endParaRPr/>
          </a:p>
        </p:txBody>
      </p:sp>
      <p:sp>
        <p:nvSpPr>
          <p:cNvPr id="81" name="Google Shape;81;p1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b0580db01_0_53"/>
          <p:cNvSpPr txBox="1"/>
          <p:nvPr>
            <p:ph type="title"/>
          </p:nvPr>
        </p:nvSpPr>
        <p:spPr>
          <a:xfrm>
            <a:off x="609600" y="474345"/>
            <a:ext cx="10972800" cy="58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JDBCUpdate</a:t>
            </a:r>
            <a:endParaRPr/>
          </a:p>
        </p:txBody>
      </p:sp>
      <p:sp>
        <p:nvSpPr>
          <p:cNvPr id="152" name="Google Shape;152;g28b0580db01_0_53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import java.sql.Connection;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import java.sql.DriverManager;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import java.sql.PreparedStatement;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import java.sql.SQLException;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import java.util.*;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public class JdbcUpdate {   	 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	public static void main(String[] args) {               	 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	try {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	String url="jdbc:postgresql://localhost:5432/jdbc_db";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	String uname="postgres";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        	String pwd="root";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		String query="update students set id=?, name=? where name='alex'";   	 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        	Scanner obj=new Scanner(System.in);</a:t>
            </a:r>
            <a:endParaRPr sz="2000"/>
          </a:p>
        </p:txBody>
      </p:sp>
      <p:sp>
        <p:nvSpPr>
          <p:cNvPr id="153" name="Google Shape;153;g28b0580db01_0_53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b0580db01_0_62"/>
          <p:cNvSpPr txBox="1"/>
          <p:nvPr>
            <p:ph type="title"/>
          </p:nvPr>
        </p:nvSpPr>
        <p:spPr>
          <a:xfrm>
            <a:off x="609600" y="474345"/>
            <a:ext cx="10972800" cy="58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8b0580db01_0_62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Connection con=DriverManager.getConnection(url,uname,pwd);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	PreparedStatement state=con.prepareStatement(query);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	state.setInt(1,1);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	state.setString(2,"raj");    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	state.executeUpdate();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	} catch (SQLException e) {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	e.printStackTrace();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	}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	}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}</a:t>
            </a:r>
            <a:endParaRPr sz="2000"/>
          </a:p>
        </p:txBody>
      </p:sp>
      <p:sp>
        <p:nvSpPr>
          <p:cNvPr id="161" name="Google Shape;161;g28b0580db01_0_62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b0580db01_0_70"/>
          <p:cNvSpPr txBox="1"/>
          <p:nvPr>
            <p:ph type="title"/>
          </p:nvPr>
        </p:nvSpPr>
        <p:spPr>
          <a:xfrm>
            <a:off x="609600" y="474345"/>
            <a:ext cx="10972800" cy="58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JDBCDelete</a:t>
            </a:r>
            <a:endParaRPr/>
          </a:p>
        </p:txBody>
      </p:sp>
      <p:sp>
        <p:nvSpPr>
          <p:cNvPr id="168" name="Google Shape;168;g28b0580db01_0_70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import java.sql.Connection;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import java.sql.DriverManager;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import java.sql.PreparedStatement;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import java.sql.SQLException;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public class JdbcDelete {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	public static void main(String[] args) {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	String url="jdbc:postgresql://localhost:5432/jdbc_db";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	String uname="postgres";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	String pwd="root";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	String query="delete from students where name=?";    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	try {</a:t>
            </a:r>
            <a:endParaRPr sz="2000"/>
          </a:p>
        </p:txBody>
      </p:sp>
      <p:sp>
        <p:nvSpPr>
          <p:cNvPr id="169" name="Google Shape;169;g28b0580db01_0_70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b0580db01_0_78"/>
          <p:cNvSpPr txBox="1"/>
          <p:nvPr>
            <p:ph type="title"/>
          </p:nvPr>
        </p:nvSpPr>
        <p:spPr>
          <a:xfrm>
            <a:off x="609600" y="474345"/>
            <a:ext cx="10972800" cy="58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8b0580db01_0_78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	Connection con=DriverManager.getConnection(url,uname,pwd);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	PreparedStatement state=con.prepareStatement(query);    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	state.setString(1,"raj");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	state.executeUpdate();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	} catch (SQLException e) {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	e.printStackTrace();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	}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	}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}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77" name="Google Shape;177;g28b0580db01_0_78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8b0580db01_0_86"/>
          <p:cNvSpPr txBox="1"/>
          <p:nvPr>
            <p:ph type="title"/>
          </p:nvPr>
        </p:nvSpPr>
        <p:spPr>
          <a:xfrm>
            <a:off x="609600" y="474345"/>
            <a:ext cx="10972800" cy="58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/>
              <a:t>Outputs of all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8b0580db01_0_86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dbc_db=# select * from students; // </a:t>
            </a:r>
            <a:r>
              <a:rPr lang="en-US" sz="2000">
                <a:solidFill>
                  <a:srgbClr val="FF0000"/>
                </a:solidFill>
              </a:rPr>
              <a:t>before insert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id | name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----+------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(0 rows)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jdbc_db=# select * from students;// </a:t>
            </a:r>
            <a:r>
              <a:rPr lang="en-US" sz="2000">
                <a:solidFill>
                  <a:srgbClr val="980000"/>
                </a:solidFill>
              </a:rPr>
              <a:t>after insert 1</a:t>
            </a:r>
            <a:endParaRPr sz="20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id | name  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----+-------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1 | david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(1 row)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jdbc_db=# select * from students; //</a:t>
            </a:r>
            <a:r>
              <a:rPr lang="en-US" sz="2000">
                <a:solidFill>
                  <a:srgbClr val="FF0000"/>
                </a:solidFill>
              </a:rPr>
              <a:t>after insert 2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id | name  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----+-------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1 | david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  2 | alex</a:t>
            </a:r>
            <a:endParaRPr sz="2000"/>
          </a:p>
        </p:txBody>
      </p:sp>
      <p:sp>
        <p:nvSpPr>
          <p:cNvPr id="185" name="Google Shape;185;g28b0580db01_0_86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8b0580db01_0_94"/>
          <p:cNvSpPr txBox="1"/>
          <p:nvPr>
            <p:ph type="title"/>
          </p:nvPr>
        </p:nvSpPr>
        <p:spPr>
          <a:xfrm>
            <a:off x="609600" y="474345"/>
            <a:ext cx="10972800" cy="58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8b0580db01_0_94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jdbc_db=# select * from students;// </a:t>
            </a:r>
            <a:r>
              <a:rPr lang="en-US" sz="2000">
                <a:solidFill>
                  <a:srgbClr val="FF0000"/>
                </a:solidFill>
              </a:rPr>
              <a:t>after update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id | name  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----+-------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1 | david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1 | raj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(2 rows)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jdbc_db=# select * from students; // </a:t>
            </a:r>
            <a:r>
              <a:rPr lang="en-US" sz="2000">
                <a:solidFill>
                  <a:srgbClr val="FF0000"/>
                </a:solidFill>
              </a:rPr>
              <a:t>after delete 1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id | name  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----+-------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1 | david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(1 row)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8b0580db01_0_94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/>
          <p:nvPr>
            <p:ph type="title"/>
          </p:nvPr>
        </p:nvSpPr>
        <p:spPr>
          <a:xfrm>
            <a:off x="609600" y="474345"/>
            <a:ext cx="109728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JDBC</a:t>
            </a:r>
            <a:endParaRPr/>
          </a:p>
        </p:txBody>
      </p:sp>
      <p:sp>
        <p:nvSpPr>
          <p:cNvPr id="87" name="Google Shape;87;p2"/>
          <p:cNvSpPr txBox="1"/>
          <p:nvPr>
            <p:ph idx="1" type="body"/>
          </p:nvPr>
        </p:nvSpPr>
        <p:spPr>
          <a:xfrm>
            <a:off x="609600" y="1174750"/>
            <a:ext cx="10972800" cy="52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/>
              <a:t>Definition of JDBC(Java Database Connectivity) 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JDBC is an API(Application programming interface) used in Java programming to interact with databases. The</a:t>
            </a:r>
            <a:r>
              <a:rPr lang="en-US" sz="2000">
                <a:uFill>
                  <a:noFill/>
                </a:uFill>
                <a:hlinkClick r:id="rId3"/>
              </a:rPr>
              <a:t> </a:t>
            </a:r>
            <a:r>
              <a:rPr i="1" lang="en-US" sz="2000" u="sng">
                <a:solidFill>
                  <a:schemeClr val="hlink"/>
                </a:solidFill>
                <a:hlinkClick r:id="rId4"/>
              </a:rPr>
              <a:t>classes</a:t>
            </a:r>
            <a:r>
              <a:rPr i="1" lang="en-US" sz="2000"/>
              <a:t> and</a:t>
            </a:r>
            <a:r>
              <a:rPr i="1" lang="en-US" sz="2000">
                <a:uFill>
                  <a:noFill/>
                </a:uFill>
                <a:hlinkClick r:id="rId5"/>
              </a:rPr>
              <a:t> </a:t>
            </a:r>
            <a:r>
              <a:rPr i="1" lang="en-US" sz="2000" u="sng">
                <a:solidFill>
                  <a:schemeClr val="hlink"/>
                </a:solidFill>
                <a:hlinkClick r:id="rId6"/>
              </a:rPr>
              <a:t>interfaces</a:t>
            </a:r>
            <a:r>
              <a:rPr i="1" lang="en-US" sz="2000"/>
              <a:t> </a:t>
            </a:r>
            <a:r>
              <a:rPr lang="en-US" sz="2000"/>
              <a:t>of JDBC</a:t>
            </a:r>
            <a:r>
              <a:rPr i="1" lang="en-US" sz="2000"/>
              <a:t> </a:t>
            </a:r>
            <a:r>
              <a:rPr lang="en-US" sz="2000"/>
              <a:t>allow</a:t>
            </a:r>
            <a:r>
              <a:rPr i="1" lang="en-US" sz="2000"/>
              <a:t> </a:t>
            </a:r>
            <a:r>
              <a:rPr lang="en-US" sz="2000"/>
              <a:t>the application</a:t>
            </a:r>
            <a:r>
              <a:rPr i="1" lang="en-US" sz="2000"/>
              <a:t> </a:t>
            </a:r>
            <a:r>
              <a:rPr lang="en-US" sz="2000"/>
              <a:t>to</a:t>
            </a:r>
            <a:r>
              <a:rPr i="1" lang="en-US" sz="2000"/>
              <a:t> </a:t>
            </a:r>
            <a:r>
              <a:rPr lang="en-US" sz="2000"/>
              <a:t>send</a:t>
            </a:r>
            <a:r>
              <a:rPr i="1" lang="en-US" sz="2000"/>
              <a:t> </a:t>
            </a:r>
            <a:r>
              <a:rPr lang="en-US" sz="2000"/>
              <a:t>requests</a:t>
            </a:r>
            <a:r>
              <a:rPr i="1" lang="en-US" sz="2000"/>
              <a:t> </a:t>
            </a:r>
            <a:r>
              <a:rPr lang="en-US" sz="2000"/>
              <a:t>made by users to the specified database.</a:t>
            </a:r>
            <a:br>
              <a:rPr lang="en-US" sz="2000"/>
            </a:br>
            <a:r>
              <a:rPr b="1" lang="en-US" sz="2000"/>
              <a:t>Description:</a:t>
            </a:r>
            <a:r>
              <a:rPr lang="en-US" sz="2000"/>
              <a:t>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US" sz="2000"/>
              <a:t>Application:</a:t>
            </a:r>
            <a:r>
              <a:rPr lang="en-US" sz="2000"/>
              <a:t> It is a java applet or a servlet that communicates with a data source.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US" sz="2000"/>
              <a:t>The JDBC API:</a:t>
            </a:r>
            <a:r>
              <a:rPr lang="en-US" sz="2000"/>
              <a:t> The JDBC API allows Java programs to execute SQL statements and retrieve results. Some of the important interfaces defined in JDBC API are as follows: Driver interface , ResultSet Interface , RowSet Interface , PreparedStatement interface, Connection inteface, and Classes defined in JDBC API are as follows: DriverManager class, Types class, Blob class, clob class.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US" sz="2000"/>
              <a:t>DriverManager:</a:t>
            </a:r>
            <a:r>
              <a:rPr lang="en-US" sz="2000"/>
              <a:t> It plays an important role in the JDBC architecture. It uses some database-specific drivers to effectively connect enterprise applications to databases.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US" sz="2000"/>
              <a:t>JDBC drivers:</a:t>
            </a:r>
            <a:r>
              <a:rPr lang="en-US" sz="2000"/>
              <a:t> To communicate with a data source through JDBC, you need a JDBC driver that intelligently communicates with the respective data source.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88" name="Google Shape;88;p2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b0580db01_0_104"/>
          <p:cNvSpPr txBox="1"/>
          <p:nvPr>
            <p:ph type="title"/>
          </p:nvPr>
        </p:nvSpPr>
        <p:spPr>
          <a:xfrm>
            <a:off x="609600" y="474345"/>
            <a:ext cx="10972800" cy="58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this format</a:t>
            </a:r>
            <a:endParaRPr/>
          </a:p>
        </p:txBody>
      </p:sp>
      <p:sp>
        <p:nvSpPr>
          <p:cNvPr id="95" name="Google Shape;95;g28b0580db01_0_104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Download the jar file jdbc driver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keep it in the same folder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As i have it in the right side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And further processes are given in the next slide.</a:t>
            </a:r>
            <a:endParaRPr sz="2000"/>
          </a:p>
        </p:txBody>
      </p:sp>
      <p:sp>
        <p:nvSpPr>
          <p:cNvPr id="96" name="Google Shape;96;g28b0580db01_0_104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g28b0580db01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525" y="1380588"/>
            <a:ext cx="3328600" cy="454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b0580db01_0_2"/>
          <p:cNvSpPr txBox="1"/>
          <p:nvPr>
            <p:ph type="title"/>
          </p:nvPr>
        </p:nvSpPr>
        <p:spPr>
          <a:xfrm>
            <a:off x="609600" y="474345"/>
            <a:ext cx="10972800" cy="58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Roboto Mono"/>
                <a:ea typeface="Roboto Mono"/>
                <a:cs typeface="Roboto Mono"/>
                <a:sym typeface="Roboto Mono"/>
              </a:rPr>
              <a:t>JDBCInsert</a:t>
            </a:r>
            <a:endParaRPr sz="3200"/>
          </a:p>
        </p:txBody>
      </p:sp>
      <p:sp>
        <p:nvSpPr>
          <p:cNvPr id="104" name="Google Shape;104;g28b0580db01_0_2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</a:rPr>
              <a:t>commands to compile and run:: download jar file using </a:t>
            </a:r>
            <a:r>
              <a:rPr lang="en-US" sz="2000" u="sng">
                <a:solidFill>
                  <a:srgbClr val="4A86E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this link</a:t>
            </a:r>
            <a:endParaRPr sz="20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</a:rPr>
              <a:t>compile=&gt; </a:t>
            </a:r>
            <a:r>
              <a:rPr lang="en-US" sz="2000">
                <a:solidFill>
                  <a:srgbClr val="0000FF"/>
                </a:solidFill>
              </a:rPr>
              <a:t>javac -cp .:\postgresql-42.6.0.jar JdbcInsert.java</a:t>
            </a:r>
            <a:endParaRPr sz="2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</a:rPr>
              <a:t>run=&gt; </a:t>
            </a:r>
            <a:r>
              <a:rPr lang="en-US" sz="2000">
                <a:solidFill>
                  <a:srgbClr val="0000FF"/>
                </a:solidFill>
              </a:rPr>
              <a:t>java -cp .:\postgresql-42.6.0.jar JdbcDelete</a:t>
            </a:r>
            <a:endParaRPr sz="2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import java.sql.Connection;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import java.sql.DriverManager;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import java.sql.PreparedStatement;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import java.sql.SQLException;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public class JdbcInsert {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	public static void main(String[] args) {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	String url="jdbc:postgresql://localhost:5432/jdbc_db";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	String uname="postgres";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	String pwd="root";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	String query1="insert into students(id,name) values(?,?,?)";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    	</a:t>
            </a:r>
            <a:endParaRPr sz="2000"/>
          </a:p>
        </p:txBody>
      </p:sp>
      <p:sp>
        <p:nvSpPr>
          <p:cNvPr id="105" name="Google Shape;105;g28b0580db01_0_2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b0580db01_0_12"/>
          <p:cNvSpPr txBox="1"/>
          <p:nvPr>
            <p:ph type="title"/>
          </p:nvPr>
        </p:nvSpPr>
        <p:spPr>
          <a:xfrm>
            <a:off x="609600" y="474345"/>
            <a:ext cx="10972800" cy="58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8b0580db01_0_12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try{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	Connection conn1=DriverManager.getConnection(url,uname,pwd);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	PreparedStatement prepare1=conn1.prepareStatement(query1);       	 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	prepare1.setInt(1,2);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	prepare1.setString(2,"alex");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	prepare1.setString(3,"12345678");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	prepare1.executeUpdate();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	}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	catch(SQLException e) {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	e.printStackTrace();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	}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	}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}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8b0580db01_0_12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b0580db01_0_19"/>
          <p:cNvSpPr txBox="1"/>
          <p:nvPr>
            <p:ph type="title"/>
          </p:nvPr>
        </p:nvSpPr>
        <p:spPr>
          <a:xfrm>
            <a:off x="609600" y="474345"/>
            <a:ext cx="10972800" cy="58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JDBC Select</a:t>
            </a:r>
            <a:endParaRPr/>
          </a:p>
        </p:txBody>
      </p:sp>
      <p:sp>
        <p:nvSpPr>
          <p:cNvPr id="120" name="Google Shape;120;g28b0580db01_0_19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import java.sql.Connection;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import java.sql.DriverManager;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import java.sql.PreparedStatement;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import java.sql.SQLException;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import java.sql.ResultSet;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public class JdbcSelect {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	public static void main(String[] args) {   	 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	String url="jdbc:postgresql://localhost:5432/jdbc_db";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	String uname="postgres";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	String pwd="root";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	try {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	Connection con=DriverManager.getConnection(url,uname,pwd);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	String query="SELECT * FROM students";   	 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        	PreparedStatement ps=con.prepareStatement(query);</a:t>
            </a:r>
            <a:endParaRPr sz="2000"/>
          </a:p>
        </p:txBody>
      </p:sp>
      <p:sp>
        <p:nvSpPr>
          <p:cNvPr id="121" name="Google Shape;121;g28b0580db01_0_19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b0580db01_0_27"/>
          <p:cNvSpPr txBox="1"/>
          <p:nvPr>
            <p:ph type="title"/>
          </p:nvPr>
        </p:nvSpPr>
        <p:spPr>
          <a:xfrm>
            <a:off x="609600" y="474345"/>
            <a:ext cx="10972800" cy="58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8b0580db01_0_27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ps.executeQuery();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	ResultSet rst=ps.executeQuery();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	while (rst.next()) {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    	System.out.println("ID is::"+rst.getInt(1));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    	System.out.println("Name is::"+rst.getString(2));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	}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	} catch (SQLException e) {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	e.printStackTrace();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	}    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	}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}</a:t>
            </a:r>
            <a:endParaRPr sz="2000"/>
          </a:p>
        </p:txBody>
      </p:sp>
      <p:sp>
        <p:nvSpPr>
          <p:cNvPr id="129" name="Google Shape;129;g28b0580db01_0_27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b0580db01_0_37"/>
          <p:cNvSpPr txBox="1"/>
          <p:nvPr>
            <p:ph type="title"/>
          </p:nvPr>
        </p:nvSpPr>
        <p:spPr>
          <a:xfrm>
            <a:off x="609600" y="474345"/>
            <a:ext cx="10972800" cy="58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JDBC select by a single value</a:t>
            </a:r>
            <a:endParaRPr/>
          </a:p>
        </p:txBody>
      </p:sp>
      <p:sp>
        <p:nvSpPr>
          <p:cNvPr id="136" name="Google Shape;136;g28b0580db01_0_37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import java.sql.Connection;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import java.sql.DriverManager;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import java.sql.PreparedStatement;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import java.sql.SQLException;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import java.sql.ResultSet;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public class JdbcSelectW {       	 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	public static void main(String[] args) {               	 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	try {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	String url="jdbc:postgresql://localhost:5432/jdbc_db";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	String uname="postgres";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	String pwd="root";	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7" name="Google Shape;137;g28b0580db01_0_37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b0580db01_0_45"/>
          <p:cNvSpPr txBox="1"/>
          <p:nvPr>
            <p:ph type="title"/>
          </p:nvPr>
        </p:nvSpPr>
        <p:spPr>
          <a:xfrm>
            <a:off x="609600" y="474345"/>
            <a:ext cx="10972800" cy="58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8b0580db01_0_45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String query="SELECT * FROM students WHERE name=?";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	Connection con=DriverManager.getConnection(url,uname,pwd);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	PreparedStatement state=con.prepareStatement(query);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	state.setString(1,"alex");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	ResultSet rst=state.executeQuery();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    	while (rst.next()) {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    	System.out.println("ID is::"+rst.getInt(1));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    	System.out.println("Name is::"+rst.getString(2));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    	// System.out.println("Password is::"+rst.getString(3)+"\n");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	}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	} catch (SQLException e) {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	e.printStackTrace();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	}    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	}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}</a:t>
            </a:r>
            <a:endParaRPr sz="2000"/>
          </a:p>
        </p:txBody>
      </p:sp>
      <p:sp>
        <p:nvSpPr>
          <p:cNvPr id="145" name="Google Shape;145;g28b0580db01_0_45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2024-09-14T07:20:06Z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