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12192000"/>
  <p:notesSz cx="7103725" cy="10234275"/>
  <p:embeddedFontLst>
    <p:embeddedFont>
      <p:font typeface="Roboto Mon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42" roundtripDataSignature="AMtx7mjl0kTW0K+LMt9h6Zpe5LgWErbc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italic.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RobotoMon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Mono-bold.fntdata"/><Relationship Id="rId16" Type="http://schemas.openxmlformats.org/officeDocument/2006/relationships/slide" Target="slides/slide11.xml"/><Relationship Id="rId38" Type="http://schemas.openxmlformats.org/officeDocument/2006/relationships/font" Target="fonts/RobotoMon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8163" cy="5127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4" name="Google Shape;4;n"/>
          <p:cNvSpPr txBox="1"/>
          <p:nvPr>
            <p:ph idx="10" type="dt"/>
          </p:nvPr>
        </p:nvSpPr>
        <p:spPr>
          <a:xfrm>
            <a:off x="4024313" y="0"/>
            <a:ext cx="3078162" cy="51276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5" name="Google Shape;5;n"/>
          <p:cNvSpPr/>
          <p:nvPr>
            <p:ph idx="3"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indent="-228600" lvl="1" marL="9144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2pPr>
            <a:lvl3pPr indent="-228600" lvl="2" marL="13716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3pPr>
            <a:lvl4pPr indent="-228600" lvl="3" marL="18288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4pPr>
            <a:lvl5pPr indent="-228600" lvl="4" marL="22860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5pPr>
            <a:lvl6pPr indent="-228600" lvl="5" marL="27432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6pPr>
            <a:lvl7pPr indent="-228600" lvl="6" marL="32004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7pPr>
            <a:lvl8pPr indent="-228600" lvl="7" marL="36576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8pPr>
            <a:lvl9pPr indent="-228600" lvl="8" marL="41148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9pPr>
          </a:lstStyle>
          <a:p/>
        </p:txBody>
      </p:sp>
      <p:sp>
        <p:nvSpPr>
          <p:cNvPr id="7" name="Google Shape;7;n"/>
          <p:cNvSpPr txBox="1"/>
          <p:nvPr>
            <p:ph idx="11" type="ftr"/>
          </p:nvPr>
        </p:nvSpPr>
        <p:spPr>
          <a:xfrm>
            <a:off x="0" y="9721850"/>
            <a:ext cx="3078163" cy="51276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8" name="Google Shape;8;n"/>
          <p:cNvSpPr txBox="1"/>
          <p:nvPr>
            <p:ph idx="12" type="sldNum"/>
          </p:nvPr>
        </p:nvSpPr>
        <p:spPr>
          <a:xfrm>
            <a:off x="4024313" y="9721850"/>
            <a:ext cx="3078162" cy="51276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SimSun"/>
                <a:ea typeface="SimSun"/>
                <a:cs typeface="SimSun"/>
                <a:sym typeface="SimSun"/>
              </a:rPr>
              <a:t>‹#›</a:t>
            </a:fld>
            <a:endParaRPr b="0" i="0" sz="1200" u="none" cap="none" strike="noStrike">
              <a:solidFill>
                <a:schemeClr val="dk1"/>
              </a:solidFill>
              <a:latin typeface="SimSun"/>
              <a:ea typeface="SimSun"/>
              <a:cs typeface="SimSun"/>
              <a:sym typeface="SimSu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003105a1e5_0_25: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003105a1e5_0_25: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3003105a1e5_0_25: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003105a1e5_0_34: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003105a1e5_0_34: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3003105a1e5_0_34: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003105a1e5_0_45: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003105a1e5_0_45: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3003105a1e5_0_45: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003105a1e5_0_53: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003105a1e5_0_53: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3003105a1e5_0_53: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003105a1e5_0_62: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003105a1e5_0_62: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3003105a1e5_0_62: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003105a1e5_0_70: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003105a1e5_0_70: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3003105a1e5_0_70: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003105a1e5_0_87: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003105a1e5_0_87: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3003105a1e5_0_87: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003105a1e5_0_78: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003105a1e5_0_78: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3003105a1e5_0_78: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003105a1e5_0_98: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003105a1e5_0_98: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3003105a1e5_0_98: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003105a1e5_0_106: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003105a1e5_0_106: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3003105a1e5_0_106: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003105a1e5_0_119: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003105a1e5_0_119: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3003105a1e5_0_119: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003105a1e5_0_128: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003105a1e5_0_128: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3003105a1e5_0_128: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003105a1e5_0_140: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003105a1e5_0_140: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3003105a1e5_0_140: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8995526144_0_0: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8995526144_0_0: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28995526144_0_0: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8995526144_0_10: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8995526144_0_10: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28995526144_0_10: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8995526144_0_21: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8995526144_0_21: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g28995526144_0_21: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8995526144_0_30: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8995526144_0_30: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28995526144_0_30: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8995526144_0_39: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8995526144_0_39: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28995526144_0_39: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8995526144_0_48: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8995526144_0_48: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g28995526144_0_48: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8995526144_0_58: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8995526144_0_58: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28995526144_0_58: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008c9527e2_0_2: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008c9527e2_0_2: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g3008c9527e2_0_2: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008c9527e2_0_13: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008c9527e2_0_13: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3008c9527e2_0_13: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008c9527e2_0_21: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008c9527e2_0_21: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g3008c9527e2_0_21: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003105a1e5_0_8: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003105a1e5_0_8: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3003105a1e5_0_8: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pic>
        <p:nvPicPr>
          <p:cNvPr id="16" name="Google Shape;16;p10"/>
          <p:cNvPicPr preferRelativeResize="0"/>
          <p:nvPr/>
        </p:nvPicPr>
        <p:blipFill rotWithShape="1">
          <a:blip r:embed="rId2">
            <a:alphaModFix/>
          </a:blip>
          <a:srcRect b="0" l="0" r="0" t="0"/>
          <a:stretch/>
        </p:blipFill>
        <p:spPr>
          <a:xfrm>
            <a:off x="-107315" y="0"/>
            <a:ext cx="12192000" cy="6858000"/>
          </a:xfrm>
          <a:prstGeom prst="rect">
            <a:avLst/>
          </a:prstGeom>
          <a:noFill/>
          <a:ln>
            <a:noFill/>
          </a:ln>
        </p:spPr>
      </p:pic>
      <p:sp>
        <p:nvSpPr>
          <p:cNvPr id="17" name="Google Shape;17;p10"/>
          <p:cNvSpPr txBox="1"/>
          <p:nvPr>
            <p:ph type="ctrTitle"/>
          </p:nvPr>
        </p:nvSpPr>
        <p:spPr>
          <a:xfrm>
            <a:off x="2063751" y="1701800"/>
            <a:ext cx="9211733" cy="108267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36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18" name="Google Shape;18;p10"/>
          <p:cNvSpPr txBox="1"/>
          <p:nvPr>
            <p:ph idx="1" type="subTitle"/>
          </p:nvPr>
        </p:nvSpPr>
        <p:spPr>
          <a:xfrm>
            <a:off x="2063751" y="2927350"/>
            <a:ext cx="9218083" cy="1752600"/>
          </a:xfrm>
          <a:prstGeom prst="rect">
            <a:avLst/>
          </a:prstGeom>
          <a:noFill/>
          <a:ln>
            <a:noFill/>
          </a:ln>
        </p:spPr>
        <p:txBody>
          <a:bodyPr anchorCtr="0" anchor="t" bIns="45700" lIns="91425" spcFirstLastPara="1" rIns="91425" wrap="square" tIns="45700">
            <a:noAutofit/>
          </a:bodyPr>
          <a:lstStyle>
            <a:lvl1pPr lvl="0" algn="r">
              <a:spcBef>
                <a:spcPts val="640"/>
              </a:spcBef>
              <a:spcAft>
                <a:spcPts val="0"/>
              </a:spcAft>
              <a:buClr>
                <a:schemeClr val="dk1"/>
              </a:buClr>
              <a:buSzPts val="3200"/>
              <a:buFont typeface="Arial"/>
              <a:buNone/>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9" name="Google Shape;19;p10"/>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400" u="none" cap="none" strike="noStrike">
                <a:solidFill>
                  <a:schemeClr val="dk1"/>
                </a:solidFill>
                <a:latin typeface="Arial"/>
                <a:ea typeface="Arial"/>
                <a:cs typeface="Arial"/>
                <a:sym typeface="Arial"/>
              </a:defRPr>
            </a:lvl1pPr>
            <a:lvl2pPr indent="0" lvl="1" marL="0" algn="r">
              <a:spcBef>
                <a:spcPts val="0"/>
              </a:spcBef>
              <a:buNone/>
              <a:defRPr b="0" i="0" sz="1400" u="none" cap="none" strike="noStrike">
                <a:solidFill>
                  <a:schemeClr val="dk1"/>
                </a:solidFill>
                <a:latin typeface="Arial"/>
                <a:ea typeface="Arial"/>
                <a:cs typeface="Arial"/>
                <a:sym typeface="Arial"/>
              </a:defRPr>
            </a:lvl2pPr>
            <a:lvl3pPr indent="0" lvl="2" marL="0" algn="r">
              <a:spcBef>
                <a:spcPts val="0"/>
              </a:spcBef>
              <a:buNone/>
              <a:defRPr b="0" i="0" sz="1400" u="none" cap="none" strike="noStrike">
                <a:solidFill>
                  <a:schemeClr val="dk1"/>
                </a:solidFill>
                <a:latin typeface="Arial"/>
                <a:ea typeface="Arial"/>
                <a:cs typeface="Arial"/>
                <a:sym typeface="Arial"/>
              </a:defRPr>
            </a:lvl3pPr>
            <a:lvl4pPr indent="0" lvl="3" marL="0" algn="r">
              <a:spcBef>
                <a:spcPts val="0"/>
              </a:spcBef>
              <a:buNone/>
              <a:defRPr b="0" i="0" sz="1400" u="none" cap="none" strike="noStrike">
                <a:solidFill>
                  <a:schemeClr val="dk1"/>
                </a:solidFill>
                <a:latin typeface="Arial"/>
                <a:ea typeface="Arial"/>
                <a:cs typeface="Arial"/>
                <a:sym typeface="Arial"/>
              </a:defRPr>
            </a:lvl4pPr>
            <a:lvl5pPr indent="0" lvl="4" marL="0" algn="r">
              <a:spcBef>
                <a:spcPts val="0"/>
              </a:spcBef>
              <a:buNone/>
              <a:defRPr b="0" i="0" sz="1400" u="none" cap="none" strike="noStrike">
                <a:solidFill>
                  <a:schemeClr val="dk1"/>
                </a:solidFill>
                <a:latin typeface="Arial"/>
                <a:ea typeface="Arial"/>
                <a:cs typeface="Arial"/>
                <a:sym typeface="Arial"/>
              </a:defRPr>
            </a:lvl5pPr>
            <a:lvl6pPr indent="0" lvl="5" marL="0" algn="r">
              <a:spcBef>
                <a:spcPts val="0"/>
              </a:spcBef>
              <a:buNone/>
              <a:defRPr b="0" i="0" sz="1400" u="none" cap="none" strike="noStrike">
                <a:solidFill>
                  <a:schemeClr val="dk1"/>
                </a:solidFill>
                <a:latin typeface="Arial"/>
                <a:ea typeface="Arial"/>
                <a:cs typeface="Arial"/>
                <a:sym typeface="Arial"/>
              </a:defRPr>
            </a:lvl6pPr>
            <a:lvl7pPr indent="0" lvl="6" marL="0" algn="r">
              <a:spcBef>
                <a:spcPts val="0"/>
              </a:spcBef>
              <a:buNone/>
              <a:defRPr b="0" i="0" sz="1400" u="none" cap="none" strike="noStrike">
                <a:solidFill>
                  <a:schemeClr val="dk1"/>
                </a:solidFill>
                <a:latin typeface="Arial"/>
                <a:ea typeface="Arial"/>
                <a:cs typeface="Arial"/>
                <a:sym typeface="Arial"/>
              </a:defRPr>
            </a:lvl7pPr>
            <a:lvl8pPr indent="0" lvl="7" marL="0" algn="r">
              <a:spcBef>
                <a:spcPts val="0"/>
              </a:spcBef>
              <a:buNone/>
              <a:defRPr b="0" i="0" sz="1400" u="none" cap="none" strike="noStrike">
                <a:solidFill>
                  <a:schemeClr val="dk1"/>
                </a:solidFill>
                <a:latin typeface="Arial"/>
                <a:ea typeface="Arial"/>
                <a:cs typeface="Arial"/>
                <a:sym typeface="Arial"/>
              </a:defRPr>
            </a:lvl8pPr>
            <a:lvl9pPr indent="0" lvl="8" mar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ipcs-global-FG" id="21" name="Google Shape;21;p10"/>
          <p:cNvPicPr preferRelativeResize="0"/>
          <p:nvPr/>
        </p:nvPicPr>
        <p:blipFill rotWithShape="1">
          <a:blip r:embed="rId3">
            <a:alphaModFix/>
          </a:blip>
          <a:srcRect b="0" l="0" r="0" t="0"/>
          <a:stretch/>
        </p:blipFill>
        <p:spPr>
          <a:xfrm>
            <a:off x="0" y="0"/>
            <a:ext cx="1180465" cy="4064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5" name="Shape 65"/>
        <p:cNvGrpSpPr/>
        <p:nvPr/>
      </p:nvGrpSpPr>
      <p:grpSpPr>
        <a:xfrm>
          <a:off x="0" y="0"/>
          <a:ext cx="0" cy="0"/>
          <a:chOff x="0" y="0"/>
          <a:chExt cx="0" cy="0"/>
        </a:xfrm>
      </p:grpSpPr>
      <p:sp>
        <p:nvSpPr>
          <p:cNvPr id="66" name="Google Shape;66;p19"/>
          <p:cNvSpPr txBox="1"/>
          <p:nvPr>
            <p:ph type="title"/>
          </p:nvPr>
        </p:nvSpPr>
        <p:spPr>
          <a:xfrm>
            <a:off x="609600" y="473710"/>
            <a:ext cx="10972800" cy="58356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67" name="Google Shape;67;p19"/>
          <p:cNvSpPr txBox="1"/>
          <p:nvPr>
            <p:ph idx="1" type="body"/>
          </p:nvPr>
        </p:nvSpPr>
        <p:spPr>
          <a:xfrm rot="5400000">
            <a:off x="3619500" y="-1835150"/>
            <a:ext cx="4953000" cy="10972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9"/>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9"/>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0" name="Shape 70"/>
        <p:cNvGrpSpPr/>
        <p:nvPr/>
      </p:nvGrpSpPr>
      <p:grpSpPr>
        <a:xfrm>
          <a:off x="0" y="0"/>
          <a:ext cx="0" cy="0"/>
          <a:chOff x="0" y="0"/>
          <a:chExt cx="0" cy="0"/>
        </a:xfrm>
      </p:grpSpPr>
      <p:sp>
        <p:nvSpPr>
          <p:cNvPr id="71" name="Google Shape;71;p20"/>
          <p:cNvSpPr txBox="1"/>
          <p:nvPr>
            <p:ph type="title"/>
          </p:nvPr>
        </p:nvSpPr>
        <p:spPr>
          <a:xfrm rot="5400000">
            <a:off x="7242175" y="1787525"/>
            <a:ext cx="5937250" cy="2743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72" name="Google Shape;72;p20"/>
          <p:cNvSpPr txBox="1"/>
          <p:nvPr>
            <p:ph idx="1" type="body"/>
          </p:nvPr>
        </p:nvSpPr>
        <p:spPr>
          <a:xfrm rot="5400000">
            <a:off x="1788160" y="-720090"/>
            <a:ext cx="5669280" cy="8026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20"/>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0"/>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1"/>
          <p:cNvSpPr txBox="1"/>
          <p:nvPr>
            <p:ph type="title"/>
          </p:nvPr>
        </p:nvSpPr>
        <p:spPr>
          <a:xfrm>
            <a:off x="609600" y="474345"/>
            <a:ext cx="10972800" cy="58261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24" name="Google Shape;24;p11"/>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1"/>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2"/>
          <p:cNvSpPr txBox="1"/>
          <p:nvPr>
            <p:ph type="title"/>
          </p:nvPr>
        </p:nvSpPr>
        <p:spPr>
          <a:xfrm>
            <a:off x="831851" y="1709738"/>
            <a:ext cx="10515600" cy="285273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6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29" name="Google Shape;29;p12"/>
          <p:cNvSpPr txBox="1"/>
          <p:nvPr>
            <p:ph idx="1" type="body"/>
          </p:nvPr>
        </p:nvSpPr>
        <p:spPr>
          <a:xfrm>
            <a:off x="831851"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sz="2400"/>
            </a:lvl1pPr>
            <a:lvl2pPr indent="-228600" lvl="1" marL="914400" algn="l">
              <a:spcBef>
                <a:spcPts val="400"/>
              </a:spcBef>
              <a:spcAft>
                <a:spcPts val="0"/>
              </a:spcAft>
              <a:buClr>
                <a:schemeClr val="dk1"/>
              </a:buClr>
              <a:buSzPts val="2000"/>
              <a:buFont typeface="Arial"/>
              <a:buNone/>
              <a:defRPr sz="2000"/>
            </a:lvl2pPr>
            <a:lvl3pPr indent="-228600" lvl="2" marL="1371600" algn="l">
              <a:spcBef>
                <a:spcPts val="360"/>
              </a:spcBef>
              <a:spcAft>
                <a:spcPts val="0"/>
              </a:spcAft>
              <a:buClr>
                <a:schemeClr val="dk1"/>
              </a:buClr>
              <a:buSzPts val="1800"/>
              <a:buFont typeface="Arial"/>
              <a:buNone/>
              <a:defRPr sz="1800"/>
            </a:lvl3pPr>
            <a:lvl4pPr indent="-228600" lvl="3" marL="1828800" algn="l">
              <a:spcBef>
                <a:spcPts val="320"/>
              </a:spcBef>
              <a:spcAft>
                <a:spcPts val="0"/>
              </a:spcAft>
              <a:buClr>
                <a:schemeClr val="dk1"/>
              </a:buClr>
              <a:buSzPts val="1600"/>
              <a:buFont typeface="Arial"/>
              <a:buNone/>
              <a:defRPr sz="1600"/>
            </a:lvl4pPr>
            <a:lvl5pPr indent="-228600" lvl="4" marL="2286000" algn="l">
              <a:spcBef>
                <a:spcPts val="320"/>
              </a:spcBef>
              <a:spcAft>
                <a:spcPts val="0"/>
              </a:spcAft>
              <a:buClr>
                <a:schemeClr val="dk1"/>
              </a:buClr>
              <a:buSzPts val="1600"/>
              <a:buFont typeface="Arial"/>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30" name="Google Shape;30;p12"/>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13"/>
          <p:cNvSpPr txBox="1"/>
          <p:nvPr>
            <p:ph type="title"/>
          </p:nvPr>
        </p:nvSpPr>
        <p:spPr>
          <a:xfrm>
            <a:off x="609600" y="474345"/>
            <a:ext cx="10972800" cy="58261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34" name="Google Shape;34;p13"/>
          <p:cNvSpPr txBox="1"/>
          <p:nvPr>
            <p:ph idx="1" type="body"/>
          </p:nvPr>
        </p:nvSpPr>
        <p:spPr>
          <a:xfrm>
            <a:off x="609600" y="1174750"/>
            <a:ext cx="5384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3"/>
          <p:cNvSpPr txBox="1"/>
          <p:nvPr>
            <p:ph idx="2" type="body"/>
          </p:nvPr>
        </p:nvSpPr>
        <p:spPr>
          <a:xfrm>
            <a:off x="6197600" y="1174750"/>
            <a:ext cx="5384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3"/>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3"/>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14"/>
          <p:cNvSpPr txBox="1"/>
          <p:nvPr>
            <p:ph type="title"/>
          </p:nvPr>
        </p:nvSpPr>
        <p:spPr>
          <a:xfrm>
            <a:off x="840105" y="432435"/>
            <a:ext cx="10515600" cy="101790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40" name="Google Shape;40;p14"/>
          <p:cNvSpPr txBox="1"/>
          <p:nvPr>
            <p:ph idx="1" type="body"/>
          </p:nvPr>
        </p:nvSpPr>
        <p:spPr>
          <a:xfrm>
            <a:off x="840317" y="1681163"/>
            <a:ext cx="5158316"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4"/>
          <p:cNvSpPr txBox="1"/>
          <p:nvPr>
            <p:ph idx="2" type="body"/>
          </p:nvPr>
        </p:nvSpPr>
        <p:spPr>
          <a:xfrm>
            <a:off x="840317" y="2505075"/>
            <a:ext cx="5158316"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4"/>
          <p:cNvSpPr txBox="1"/>
          <p:nvPr>
            <p:ph idx="3" type="body"/>
          </p:nvPr>
        </p:nvSpPr>
        <p:spPr>
          <a:xfrm>
            <a:off x="6172200" y="1681163"/>
            <a:ext cx="518371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4"/>
          <p:cNvSpPr txBox="1"/>
          <p:nvPr>
            <p:ph idx="4" type="body"/>
          </p:nvPr>
        </p:nvSpPr>
        <p:spPr>
          <a:xfrm>
            <a:off x="6172200" y="2505075"/>
            <a:ext cx="5183717"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4"/>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4"/>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15"/>
          <p:cNvSpPr txBox="1"/>
          <p:nvPr>
            <p:ph type="title"/>
          </p:nvPr>
        </p:nvSpPr>
        <p:spPr>
          <a:xfrm>
            <a:off x="609600" y="504825"/>
            <a:ext cx="10972800" cy="58261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48" name="Google Shape;48;p15"/>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6"/>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3" name="Shape 53"/>
        <p:cNvGrpSpPr/>
        <p:nvPr/>
      </p:nvGrpSpPr>
      <p:grpSpPr>
        <a:xfrm>
          <a:off x="0" y="0"/>
          <a:ext cx="0" cy="0"/>
          <a:chOff x="0" y="0"/>
          <a:chExt cx="0" cy="0"/>
        </a:xfrm>
      </p:grpSpPr>
      <p:sp>
        <p:nvSpPr>
          <p:cNvPr id="54" name="Google Shape;54;p17"/>
          <p:cNvSpPr txBox="1"/>
          <p:nvPr>
            <p:ph type="title"/>
          </p:nvPr>
        </p:nvSpPr>
        <p:spPr>
          <a:xfrm>
            <a:off x="840105" y="537845"/>
            <a:ext cx="3932555" cy="151955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55" name="Google Shape;55;p17"/>
          <p:cNvSpPr txBox="1"/>
          <p:nvPr>
            <p:ph idx="1" type="body"/>
          </p:nvPr>
        </p:nvSpPr>
        <p:spPr>
          <a:xfrm>
            <a:off x="5183717"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6" name="Google Shape;56;p17"/>
          <p:cNvSpPr txBox="1"/>
          <p:nvPr>
            <p:ph idx="2" type="body"/>
          </p:nvPr>
        </p:nvSpPr>
        <p:spPr>
          <a:xfrm>
            <a:off x="840317"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7" name="Google Shape;57;p17"/>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7"/>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9" name="Shape 59"/>
        <p:cNvGrpSpPr/>
        <p:nvPr/>
      </p:nvGrpSpPr>
      <p:grpSpPr>
        <a:xfrm>
          <a:off x="0" y="0"/>
          <a:ext cx="0" cy="0"/>
          <a:chOff x="0" y="0"/>
          <a:chExt cx="0" cy="0"/>
        </a:xfrm>
      </p:grpSpPr>
      <p:sp>
        <p:nvSpPr>
          <p:cNvPr id="60" name="Google Shape;60;p18"/>
          <p:cNvSpPr txBox="1"/>
          <p:nvPr>
            <p:ph type="title"/>
          </p:nvPr>
        </p:nvSpPr>
        <p:spPr>
          <a:xfrm>
            <a:off x="840740" y="537845"/>
            <a:ext cx="3932555" cy="151955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61" name="Google Shape;61;p18"/>
          <p:cNvSpPr/>
          <p:nvPr>
            <p:ph idx="2" type="pic"/>
          </p:nvPr>
        </p:nvSpPr>
        <p:spPr>
          <a:xfrm>
            <a:off x="5183717" y="987425"/>
            <a:ext cx="6172200" cy="4873625"/>
          </a:xfrm>
          <a:prstGeom prst="rect">
            <a:avLst/>
          </a:prstGeom>
          <a:noFill/>
          <a:ln>
            <a:noFill/>
          </a:ln>
        </p:spPr>
      </p:sp>
      <p:sp>
        <p:nvSpPr>
          <p:cNvPr id="62" name="Google Shape;62;p18"/>
          <p:cNvSpPr txBox="1"/>
          <p:nvPr>
            <p:ph idx="1" type="body"/>
          </p:nvPr>
        </p:nvSpPr>
        <p:spPr>
          <a:xfrm>
            <a:off x="840317"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18"/>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8"/>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jp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alpha val="80784"/>
          </a:schemeClr>
        </a:solidFill>
      </p:bgPr>
    </p:bg>
    <p:spTree>
      <p:nvGrpSpPr>
        <p:cNvPr id="9" name="Shape 9"/>
        <p:cNvGrpSpPr/>
        <p:nvPr/>
      </p:nvGrpSpPr>
      <p:grpSpPr>
        <a:xfrm>
          <a:off x="0" y="0"/>
          <a:ext cx="0" cy="0"/>
          <a:chOff x="0" y="0"/>
          <a:chExt cx="0" cy="0"/>
        </a:xfrm>
      </p:grpSpPr>
      <p:pic>
        <p:nvPicPr>
          <p:cNvPr id="10" name="Google Shape;10;p9"/>
          <p:cNvPicPr preferRelativeResize="0"/>
          <p:nvPr/>
        </p:nvPicPr>
        <p:blipFill rotWithShape="1">
          <a:blip r:embed="rId1">
            <a:alphaModFix/>
          </a:blip>
          <a:srcRect b="0" l="0" r="0" t="0"/>
          <a:stretch/>
        </p:blipFill>
        <p:spPr>
          <a:xfrm>
            <a:off x="-212" y="0"/>
            <a:ext cx="12200467" cy="6858000"/>
          </a:xfrm>
          <a:prstGeom prst="rect">
            <a:avLst/>
          </a:prstGeom>
          <a:noFill/>
          <a:ln>
            <a:noFill/>
          </a:ln>
        </p:spPr>
      </p:pic>
      <p:sp>
        <p:nvSpPr>
          <p:cNvPr id="11" name="Google Shape;11;p9"/>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9"/>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9"/>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400" u="none" cap="none" strike="noStrike">
                <a:solidFill>
                  <a:schemeClr val="dk1"/>
                </a:solidFill>
                <a:latin typeface="Arial"/>
                <a:ea typeface="Arial"/>
                <a:cs typeface="Arial"/>
                <a:sym typeface="Arial"/>
              </a:defRPr>
            </a:lvl1pPr>
            <a:lvl2pPr indent="0" lvl="1" marL="0" marR="0" rtl="0" algn="r">
              <a:spcBef>
                <a:spcPts val="0"/>
              </a:spcBef>
              <a:buNone/>
              <a:defRPr b="0" i="0" sz="1400" u="none" cap="none" strike="noStrike">
                <a:solidFill>
                  <a:schemeClr val="dk1"/>
                </a:solidFill>
                <a:latin typeface="Arial"/>
                <a:ea typeface="Arial"/>
                <a:cs typeface="Arial"/>
                <a:sym typeface="Arial"/>
              </a:defRPr>
            </a:lvl2pPr>
            <a:lvl3pPr indent="0" lvl="2" marL="0" marR="0" rtl="0" algn="r">
              <a:spcBef>
                <a:spcPts val="0"/>
              </a:spcBef>
              <a:buNone/>
              <a:defRPr b="0" i="0" sz="1400" u="none" cap="none" strike="noStrike">
                <a:solidFill>
                  <a:schemeClr val="dk1"/>
                </a:solidFill>
                <a:latin typeface="Arial"/>
                <a:ea typeface="Arial"/>
                <a:cs typeface="Arial"/>
                <a:sym typeface="Arial"/>
              </a:defRPr>
            </a:lvl3pPr>
            <a:lvl4pPr indent="0" lvl="3" marL="0" marR="0" rtl="0" algn="r">
              <a:spcBef>
                <a:spcPts val="0"/>
              </a:spcBef>
              <a:buNone/>
              <a:defRPr b="0" i="0" sz="1400" u="none" cap="none" strike="noStrike">
                <a:solidFill>
                  <a:schemeClr val="dk1"/>
                </a:solidFill>
                <a:latin typeface="Arial"/>
                <a:ea typeface="Arial"/>
                <a:cs typeface="Arial"/>
                <a:sym typeface="Arial"/>
              </a:defRPr>
            </a:lvl4pPr>
            <a:lvl5pPr indent="0" lvl="4" marL="0" marR="0" rtl="0" algn="r">
              <a:spcBef>
                <a:spcPts val="0"/>
              </a:spcBef>
              <a:buNone/>
              <a:defRPr b="0" i="0" sz="1400" u="none" cap="none" strike="noStrike">
                <a:solidFill>
                  <a:schemeClr val="dk1"/>
                </a:solidFill>
                <a:latin typeface="Arial"/>
                <a:ea typeface="Arial"/>
                <a:cs typeface="Arial"/>
                <a:sym typeface="Arial"/>
              </a:defRPr>
            </a:lvl5pPr>
            <a:lvl6pPr indent="0" lvl="5" marL="0" marR="0" rtl="0" algn="r">
              <a:spcBef>
                <a:spcPts val="0"/>
              </a:spcBef>
              <a:buNone/>
              <a:defRPr b="0" i="0" sz="1400" u="none" cap="none" strike="noStrike">
                <a:solidFill>
                  <a:schemeClr val="dk1"/>
                </a:solidFill>
                <a:latin typeface="Arial"/>
                <a:ea typeface="Arial"/>
                <a:cs typeface="Arial"/>
                <a:sym typeface="Arial"/>
              </a:defRPr>
            </a:lvl6pPr>
            <a:lvl7pPr indent="0" lvl="6" marL="0" marR="0" rtl="0" algn="r">
              <a:spcBef>
                <a:spcPts val="0"/>
              </a:spcBef>
              <a:buNone/>
              <a:defRPr b="0" i="0" sz="1400" u="none" cap="none" strike="noStrike">
                <a:solidFill>
                  <a:schemeClr val="dk1"/>
                </a:solidFill>
                <a:latin typeface="Arial"/>
                <a:ea typeface="Arial"/>
                <a:cs typeface="Arial"/>
                <a:sym typeface="Arial"/>
              </a:defRPr>
            </a:lvl7pPr>
            <a:lvl8pPr indent="0" lvl="7" marL="0" marR="0" rtl="0" algn="r">
              <a:spcBef>
                <a:spcPts val="0"/>
              </a:spcBef>
              <a:buNone/>
              <a:defRPr b="0" i="0" sz="1400" u="none" cap="none" strike="noStrike">
                <a:solidFill>
                  <a:schemeClr val="dk1"/>
                </a:solidFill>
                <a:latin typeface="Arial"/>
                <a:ea typeface="Arial"/>
                <a:cs typeface="Arial"/>
                <a:sym typeface="Arial"/>
              </a:defRPr>
            </a:lvl8pPr>
            <a:lvl9pPr indent="0" lvl="8" marL="0" marR="0" rt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ipcs-global-FG" id="14" name="Google Shape;14;p9"/>
          <p:cNvPicPr preferRelativeResize="0"/>
          <p:nvPr/>
        </p:nvPicPr>
        <p:blipFill rotWithShape="1">
          <a:blip r:embed="rId2">
            <a:alphaModFix/>
          </a:blip>
          <a:srcRect b="0" l="0" r="0" t="0"/>
          <a:stretch/>
        </p:blipFill>
        <p:spPr>
          <a:xfrm>
            <a:off x="0" y="0"/>
            <a:ext cx="1180465" cy="406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javatpoint.com/java-tutorial" TargetMode="External"/><Relationship Id="rId4" Type="http://schemas.openxmlformats.org/officeDocument/2006/relationships/hyperlink" Target="https://www.javatpoint.com/java-tutoria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javatpoint.com/java-if-else" TargetMode="External"/><Relationship Id="rId4" Type="http://schemas.openxmlformats.org/officeDocument/2006/relationships/hyperlink" Target="https://www.javatpoint.com/java-if-els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www.w3schools.com/java/java_arrays.asp" TargetMode="External"/><Relationship Id="rId4" Type="http://schemas.openxmlformats.org/officeDocument/2006/relationships/hyperlink" Target="https://www.w3schools.com/java/java_arrays.asp"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help.autodesk.com/view/MAXDEV/2024/ENU/?guid=GUID-00294B7D-A624-43BA-8FF8-D684DAEBEF04" TargetMode="External"/><Relationship Id="rId4" Type="http://schemas.openxmlformats.org/officeDocument/2006/relationships/hyperlink" Target="https://help.autodesk.com/view/MAXDEV/2024/ENU/?guid=GUID-00294B7D-A624-43BA-8FF8-D684DAEBEF04" TargetMode="External"/><Relationship Id="rId5" Type="http://schemas.openxmlformats.org/officeDocument/2006/relationships/hyperlink" Target="https://help.autodesk.com/view/MAXDEV/2024/ENU/?guid=GUID-FD8FF72C-629C-4004-A42A-55189B0641F2" TargetMode="External"/><Relationship Id="rId6" Type="http://schemas.openxmlformats.org/officeDocument/2006/relationships/hyperlink" Target="https://help.autodesk.com/view/MAXDEV/2024/ENU/?guid=GUID-FD8FF72C-629C-4004-A42A-55189B0641F2"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www.javatpoint.com/java-operator-precedenc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w3schools.com/java/java_operators.as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
          <p:cNvSpPr txBox="1"/>
          <p:nvPr>
            <p:ph type="ctrTitle"/>
          </p:nvPr>
        </p:nvSpPr>
        <p:spPr>
          <a:xfrm>
            <a:off x="2063751" y="1701800"/>
            <a:ext cx="9211733" cy="1082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Java Full stack</a:t>
            </a:r>
            <a:endParaRPr/>
          </a:p>
        </p:txBody>
      </p:sp>
      <p:sp>
        <p:nvSpPr>
          <p:cNvPr id="80" name="Google Shape;80;p1"/>
          <p:cNvSpPr txBox="1"/>
          <p:nvPr>
            <p:ph idx="1" type="subTitle"/>
          </p:nvPr>
        </p:nvSpPr>
        <p:spPr>
          <a:xfrm>
            <a:off x="2063751" y="2927350"/>
            <a:ext cx="9218083" cy="1752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3200"/>
              <a:buFont typeface="Arial"/>
              <a:buNone/>
            </a:pPr>
            <a:r>
              <a:rPr lang="en-US"/>
              <a:t>6 months course</a:t>
            </a:r>
            <a:endParaRPr/>
          </a:p>
        </p:txBody>
      </p:sp>
      <p:sp>
        <p:nvSpPr>
          <p:cNvPr id="81" name="Google Shape;81;p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3003105a1e5_0_25"/>
          <p:cNvSpPr txBox="1"/>
          <p:nvPr>
            <p:ph type="title"/>
          </p:nvPr>
        </p:nvSpPr>
        <p:spPr>
          <a:xfrm>
            <a:off x="609600" y="474345"/>
            <a:ext cx="10972800" cy="582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Control Flow statement </a:t>
            </a:r>
            <a:endParaRPr/>
          </a:p>
        </p:txBody>
      </p:sp>
      <p:sp>
        <p:nvSpPr>
          <p:cNvPr id="145" name="Google Shape;145;g3003105a1e5_0_25"/>
          <p:cNvSpPr txBox="1"/>
          <p:nvPr>
            <p:ph idx="1" type="body"/>
          </p:nvPr>
        </p:nvSpPr>
        <p:spPr>
          <a:xfrm>
            <a:off x="609600" y="1174750"/>
            <a:ext cx="10972800" cy="495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000"/>
              <a:t>Java compiler executes the code from top to bottom. The statements in the code are executed according to the order in which they appear. However,</a:t>
            </a:r>
            <a:r>
              <a:rPr lang="en-US" sz="2000">
                <a:uFill>
                  <a:noFill/>
                </a:uFill>
                <a:hlinkClick r:id="rId3"/>
              </a:rPr>
              <a:t> </a:t>
            </a:r>
            <a:r>
              <a:rPr lang="en-US" sz="2000" u="sng">
                <a:solidFill>
                  <a:schemeClr val="hlink"/>
                </a:solidFill>
                <a:hlinkClick r:id="rId4"/>
              </a:rPr>
              <a:t>Java</a:t>
            </a:r>
            <a:r>
              <a:rPr lang="en-US" sz="2000"/>
              <a:t> provides statements that can be used to control the flow of Java code. Such statements are called control flow statements. It is one of the fundamental features of Java, which provides a smooth flow of program.</a:t>
            </a:r>
            <a:endParaRPr sz="2000"/>
          </a:p>
          <a:p>
            <a:pPr indent="0" lvl="0" marL="0" rtl="0" algn="l">
              <a:spcBef>
                <a:spcPts val="360"/>
              </a:spcBef>
              <a:spcAft>
                <a:spcPts val="0"/>
              </a:spcAft>
              <a:buNone/>
            </a:pPr>
            <a:r>
              <a:rPr lang="en-US" sz="2000"/>
              <a:t>Types:</a:t>
            </a:r>
            <a:endParaRPr sz="2000"/>
          </a:p>
          <a:p>
            <a:pPr indent="-355600" lvl="0" marL="457200" rtl="0" algn="l">
              <a:spcBef>
                <a:spcPts val="360"/>
              </a:spcBef>
              <a:spcAft>
                <a:spcPts val="0"/>
              </a:spcAft>
              <a:buSzPts val="2000"/>
              <a:buAutoNum type="arabicPeriod"/>
            </a:pPr>
            <a:r>
              <a:rPr lang="en-US" sz="2000"/>
              <a:t>Decision</a:t>
            </a:r>
            <a:r>
              <a:rPr lang="en-US" sz="2000"/>
              <a:t> making</a:t>
            </a:r>
            <a:endParaRPr sz="2000"/>
          </a:p>
          <a:p>
            <a:pPr indent="-355600" lvl="0" marL="457200" rtl="0" algn="l">
              <a:spcBef>
                <a:spcPts val="0"/>
              </a:spcBef>
              <a:spcAft>
                <a:spcPts val="0"/>
              </a:spcAft>
              <a:buSzPts val="2000"/>
              <a:buAutoNum type="arabicPeriod"/>
            </a:pPr>
            <a:r>
              <a:rPr lang="en-US" sz="2000"/>
              <a:t>looping statement</a:t>
            </a:r>
            <a:endParaRPr sz="2000"/>
          </a:p>
          <a:p>
            <a:pPr indent="-355600" lvl="0" marL="457200" rtl="0" algn="l">
              <a:spcBef>
                <a:spcPts val="0"/>
              </a:spcBef>
              <a:spcAft>
                <a:spcPts val="0"/>
              </a:spcAft>
              <a:buSzPts val="2000"/>
              <a:buAutoNum type="arabicPeriod"/>
            </a:pPr>
            <a:r>
              <a:rPr lang="en-US" sz="2000"/>
              <a:t>Jumping statement</a:t>
            </a:r>
            <a:endParaRPr sz="2000"/>
          </a:p>
          <a:p>
            <a:pPr indent="0" lvl="0" marL="0" rtl="0" algn="l">
              <a:spcBef>
                <a:spcPts val="360"/>
              </a:spcBef>
              <a:spcAft>
                <a:spcPts val="0"/>
              </a:spcAft>
              <a:buNone/>
            </a:pPr>
            <a:r>
              <a:t/>
            </a:r>
            <a:endParaRPr sz="2000"/>
          </a:p>
          <a:p>
            <a:pPr indent="0" lvl="0" marL="0" rtl="0" algn="l">
              <a:spcBef>
                <a:spcPts val="360"/>
              </a:spcBef>
              <a:spcAft>
                <a:spcPts val="0"/>
              </a:spcAft>
              <a:buNone/>
            </a:pPr>
            <a:r>
              <a:rPr b="1" lang="en-US" sz="2000"/>
              <a:t>Decision making:</a:t>
            </a:r>
            <a:endParaRPr b="1" sz="2000"/>
          </a:p>
          <a:p>
            <a:pPr indent="0" lvl="0" marL="0" rtl="0" algn="l">
              <a:spcBef>
                <a:spcPts val="360"/>
              </a:spcBef>
              <a:spcAft>
                <a:spcPts val="0"/>
              </a:spcAft>
              <a:buNone/>
            </a:pPr>
            <a:r>
              <a:rPr lang="en-US" sz="2000"/>
              <a:t>As the name suggests, decision-making statements decide which statement to execute and when. </a:t>
            </a:r>
            <a:endParaRPr sz="2000"/>
          </a:p>
          <a:p>
            <a:pPr indent="-355600" lvl="0" marL="457200" rtl="0" algn="l">
              <a:spcBef>
                <a:spcPts val="360"/>
              </a:spcBef>
              <a:spcAft>
                <a:spcPts val="0"/>
              </a:spcAft>
              <a:buSzPts val="2000"/>
              <a:buAutoNum type="arabicPeriod"/>
            </a:pPr>
            <a:r>
              <a:rPr lang="en-US" sz="2000"/>
              <a:t>If </a:t>
            </a:r>
            <a:endParaRPr sz="2000"/>
          </a:p>
          <a:p>
            <a:pPr indent="-355600" lvl="0" marL="457200" rtl="0" algn="l">
              <a:spcBef>
                <a:spcPts val="0"/>
              </a:spcBef>
              <a:spcAft>
                <a:spcPts val="0"/>
              </a:spcAft>
              <a:buSzPts val="2000"/>
              <a:buAutoNum type="arabicPeriod"/>
            </a:pPr>
            <a:r>
              <a:rPr lang="en-US" sz="2000"/>
              <a:t>Switch</a:t>
            </a:r>
            <a:endParaRPr sz="2000"/>
          </a:p>
          <a:p>
            <a:pPr indent="0" lvl="0" marL="0" rtl="0" algn="l">
              <a:spcBef>
                <a:spcPts val="360"/>
              </a:spcBef>
              <a:spcAft>
                <a:spcPts val="0"/>
              </a:spcAft>
              <a:buNone/>
            </a:pPr>
            <a:r>
              <a:t/>
            </a:r>
            <a:endParaRPr sz="2000"/>
          </a:p>
          <a:p>
            <a:pPr indent="0" lvl="0" marL="0" rtl="0" algn="l">
              <a:spcBef>
                <a:spcPts val="360"/>
              </a:spcBef>
              <a:spcAft>
                <a:spcPts val="0"/>
              </a:spcAft>
              <a:buNone/>
            </a:pPr>
            <a:r>
              <a:t/>
            </a:r>
            <a:endParaRPr sz="2000"/>
          </a:p>
        </p:txBody>
      </p:sp>
      <p:sp>
        <p:nvSpPr>
          <p:cNvPr id="146" name="Google Shape;146;g3003105a1e5_0_25"/>
          <p:cNvSpPr txBox="1"/>
          <p:nvPr>
            <p:ph idx="12" type="sldNum"/>
          </p:nvPr>
        </p:nvSpPr>
        <p:spPr>
          <a:xfrm>
            <a:off x="8737600" y="6245225"/>
            <a:ext cx="28449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3003105a1e5_0_34"/>
          <p:cNvSpPr txBox="1"/>
          <p:nvPr>
            <p:ph type="title"/>
          </p:nvPr>
        </p:nvSpPr>
        <p:spPr>
          <a:xfrm>
            <a:off x="609600" y="474345"/>
            <a:ext cx="10972800" cy="582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If</a:t>
            </a:r>
            <a:endParaRPr/>
          </a:p>
        </p:txBody>
      </p:sp>
      <p:sp>
        <p:nvSpPr>
          <p:cNvPr id="153" name="Google Shape;153;g3003105a1e5_0_34"/>
          <p:cNvSpPr txBox="1"/>
          <p:nvPr>
            <p:ph idx="1" type="body"/>
          </p:nvPr>
        </p:nvSpPr>
        <p:spPr>
          <a:xfrm>
            <a:off x="609600" y="1174750"/>
            <a:ext cx="10972800" cy="495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000"/>
              <a:t>the "if" statement is used to evaluate a condition. The control of the program is diverted depending upon the specific condition. The condition of the If statement gives a Boolean value, either true or false. In Java, there are four types of if-statements given below.</a:t>
            </a:r>
            <a:endParaRPr sz="2000"/>
          </a:p>
          <a:p>
            <a:pPr indent="-298450" lvl="0" marL="457200" rtl="0" algn="l">
              <a:lnSpc>
                <a:spcPct val="115000"/>
              </a:lnSpc>
              <a:spcBef>
                <a:spcPts val="1200"/>
              </a:spcBef>
              <a:spcAft>
                <a:spcPts val="0"/>
              </a:spcAft>
              <a:buSzPts val="1100"/>
              <a:buAutoNum type="arabicPeriod"/>
            </a:pPr>
            <a:r>
              <a:rPr lang="en-US" sz="2000"/>
              <a:t>Simple if statement</a:t>
            </a:r>
            <a:endParaRPr sz="2000"/>
          </a:p>
          <a:p>
            <a:pPr indent="-298450" lvl="0" marL="457200" rtl="0" algn="l">
              <a:lnSpc>
                <a:spcPct val="115000"/>
              </a:lnSpc>
              <a:spcBef>
                <a:spcPts val="0"/>
              </a:spcBef>
              <a:spcAft>
                <a:spcPts val="0"/>
              </a:spcAft>
              <a:buSzPts val="1100"/>
              <a:buAutoNum type="arabicPeriod"/>
            </a:pPr>
            <a:r>
              <a:rPr lang="en-US" sz="2000"/>
              <a:t>if-else statement</a:t>
            </a:r>
            <a:endParaRPr sz="2000"/>
          </a:p>
          <a:p>
            <a:pPr indent="-298450" lvl="0" marL="457200" rtl="0" algn="l">
              <a:lnSpc>
                <a:spcPct val="115000"/>
              </a:lnSpc>
              <a:spcBef>
                <a:spcPts val="0"/>
              </a:spcBef>
              <a:spcAft>
                <a:spcPts val="0"/>
              </a:spcAft>
              <a:buSzPts val="1100"/>
              <a:buAutoNum type="arabicPeriod"/>
            </a:pPr>
            <a:r>
              <a:rPr lang="en-US" sz="2000"/>
              <a:t>if-else-if ladder</a:t>
            </a:r>
            <a:endParaRPr sz="2000"/>
          </a:p>
          <a:p>
            <a:pPr indent="-298450" lvl="0" marL="457200" rtl="0" algn="l">
              <a:lnSpc>
                <a:spcPct val="115000"/>
              </a:lnSpc>
              <a:spcBef>
                <a:spcPts val="0"/>
              </a:spcBef>
              <a:spcAft>
                <a:spcPts val="0"/>
              </a:spcAft>
              <a:buSzPts val="1100"/>
              <a:buAutoNum type="arabicPeriod"/>
            </a:pPr>
            <a:r>
              <a:rPr lang="en-US" sz="2000"/>
              <a:t>Nested if-statement</a:t>
            </a:r>
            <a:endParaRPr sz="2000"/>
          </a:p>
          <a:p>
            <a:pPr indent="0" lvl="0" marL="0" rtl="0" algn="l">
              <a:lnSpc>
                <a:spcPct val="115000"/>
              </a:lnSpc>
              <a:spcBef>
                <a:spcPts val="1400"/>
              </a:spcBef>
              <a:spcAft>
                <a:spcPts val="0"/>
              </a:spcAft>
              <a:buNone/>
            </a:pPr>
            <a:r>
              <a:rPr b="1" lang="en-US" sz="2000"/>
              <a:t>1) Simple if statement:</a:t>
            </a:r>
            <a:endParaRPr b="1" sz="2000"/>
          </a:p>
          <a:p>
            <a:pPr indent="0" lvl="0" marL="0" rtl="0" algn="l">
              <a:lnSpc>
                <a:spcPct val="115000"/>
              </a:lnSpc>
              <a:spcBef>
                <a:spcPts val="1200"/>
              </a:spcBef>
              <a:spcAft>
                <a:spcPts val="0"/>
              </a:spcAft>
              <a:buNone/>
            </a:pPr>
            <a:r>
              <a:rPr lang="en-US" sz="2000"/>
              <a:t>It is the most basic statement among all control flow statements in Java. It evaluates a Boolean expression and enables the program to enter a block of code if the expression evaluates to true.</a:t>
            </a:r>
            <a:endParaRPr sz="2000"/>
          </a:p>
          <a:p>
            <a:pPr indent="0" lvl="0" marL="0" rtl="0" algn="l">
              <a:spcBef>
                <a:spcPts val="1200"/>
              </a:spcBef>
              <a:spcAft>
                <a:spcPts val="0"/>
              </a:spcAft>
              <a:buNone/>
            </a:pPr>
            <a:r>
              <a:rPr lang="en-US" sz="2000"/>
              <a:t>Syntax:</a:t>
            </a:r>
            <a:endParaRPr sz="2000"/>
          </a:p>
          <a:p>
            <a:pPr indent="0" lvl="0" marL="0" rtl="0" algn="l">
              <a:spcBef>
                <a:spcPts val="360"/>
              </a:spcBef>
              <a:spcAft>
                <a:spcPts val="0"/>
              </a:spcAft>
              <a:buNone/>
            </a:pPr>
            <a:r>
              <a:t/>
            </a:r>
            <a:endParaRPr sz="2000"/>
          </a:p>
        </p:txBody>
      </p:sp>
      <p:sp>
        <p:nvSpPr>
          <p:cNvPr id="154" name="Google Shape;154;g3003105a1e5_0_34"/>
          <p:cNvSpPr txBox="1"/>
          <p:nvPr>
            <p:ph idx="12" type="sldNum"/>
          </p:nvPr>
        </p:nvSpPr>
        <p:spPr>
          <a:xfrm>
            <a:off x="8737600" y="6245225"/>
            <a:ext cx="28449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3003105a1e5_0_45"/>
          <p:cNvSpPr txBox="1"/>
          <p:nvPr>
            <p:ph type="title"/>
          </p:nvPr>
        </p:nvSpPr>
        <p:spPr>
          <a:xfrm>
            <a:off x="609600" y="474345"/>
            <a:ext cx="10972800" cy="582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3003105a1e5_0_45"/>
          <p:cNvSpPr txBox="1"/>
          <p:nvPr>
            <p:ph idx="1" type="body"/>
          </p:nvPr>
        </p:nvSpPr>
        <p:spPr>
          <a:xfrm>
            <a:off x="609600" y="1174750"/>
            <a:ext cx="10972800" cy="49530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US" sz="2000"/>
              <a:t>if(condition) {    </a:t>
            </a:r>
            <a:endParaRPr sz="2000"/>
          </a:p>
          <a:p>
            <a:pPr indent="0" lvl="0" marL="0" rtl="0" algn="l">
              <a:lnSpc>
                <a:spcPct val="115000"/>
              </a:lnSpc>
              <a:spcBef>
                <a:spcPts val="1200"/>
              </a:spcBef>
              <a:spcAft>
                <a:spcPts val="0"/>
              </a:spcAft>
              <a:buNone/>
            </a:pPr>
            <a:r>
              <a:rPr lang="en-US" sz="2000"/>
              <a:t>statement 1; //executes when condition is true   </a:t>
            </a:r>
            <a:endParaRPr sz="2000"/>
          </a:p>
          <a:p>
            <a:pPr indent="0" lvl="0" marL="0" rtl="0" algn="l">
              <a:lnSpc>
                <a:spcPct val="115000"/>
              </a:lnSpc>
              <a:spcBef>
                <a:spcPts val="1200"/>
              </a:spcBef>
              <a:spcAft>
                <a:spcPts val="0"/>
              </a:spcAft>
              <a:buNone/>
            </a:pPr>
            <a:r>
              <a:rPr lang="en-US" sz="2000"/>
              <a:t>}  </a:t>
            </a:r>
            <a:endParaRPr sz="2000"/>
          </a:p>
          <a:p>
            <a:pPr indent="0" lvl="0" marL="0" rtl="0" algn="l">
              <a:lnSpc>
                <a:spcPct val="115000"/>
              </a:lnSpc>
              <a:spcBef>
                <a:spcPts val="1200"/>
              </a:spcBef>
              <a:spcAft>
                <a:spcPts val="0"/>
              </a:spcAft>
              <a:buNone/>
            </a:pPr>
            <a:r>
              <a:rPr lang="en-US" sz="2000"/>
              <a:t>Example:</a:t>
            </a:r>
            <a:endParaRPr sz="2000"/>
          </a:p>
          <a:p>
            <a:pPr indent="0" lvl="0" marL="0" rtl="0" algn="l">
              <a:lnSpc>
                <a:spcPct val="115000"/>
              </a:lnSpc>
              <a:spcBef>
                <a:spcPts val="1200"/>
              </a:spcBef>
              <a:spcAft>
                <a:spcPts val="0"/>
              </a:spcAft>
              <a:buNone/>
            </a:pPr>
            <a:r>
              <a:rPr lang="en-US" sz="2000"/>
              <a:t>public class Student {    </a:t>
            </a:r>
            <a:endParaRPr sz="2000"/>
          </a:p>
          <a:p>
            <a:pPr indent="0" lvl="0" marL="0" rtl="0" algn="l">
              <a:lnSpc>
                <a:spcPct val="115000"/>
              </a:lnSpc>
              <a:spcBef>
                <a:spcPts val="1200"/>
              </a:spcBef>
              <a:spcAft>
                <a:spcPts val="0"/>
              </a:spcAft>
              <a:buNone/>
            </a:pPr>
            <a:r>
              <a:rPr lang="en-US" sz="2000"/>
              <a:t>public static void main(String[] args) {    </a:t>
            </a:r>
            <a:endParaRPr sz="2000"/>
          </a:p>
          <a:p>
            <a:pPr indent="0" lvl="0" marL="0" rtl="0" algn="l">
              <a:lnSpc>
                <a:spcPct val="115000"/>
              </a:lnSpc>
              <a:spcBef>
                <a:spcPts val="1200"/>
              </a:spcBef>
              <a:spcAft>
                <a:spcPts val="0"/>
              </a:spcAft>
              <a:buNone/>
            </a:pPr>
            <a:r>
              <a:rPr lang="en-US" sz="2000"/>
              <a:t>int x = 10;    </a:t>
            </a:r>
            <a:endParaRPr sz="2000"/>
          </a:p>
          <a:p>
            <a:pPr indent="0" lvl="0" marL="0" rtl="0" algn="l">
              <a:lnSpc>
                <a:spcPct val="115000"/>
              </a:lnSpc>
              <a:spcBef>
                <a:spcPts val="1200"/>
              </a:spcBef>
              <a:spcAft>
                <a:spcPts val="0"/>
              </a:spcAft>
              <a:buNone/>
            </a:pPr>
            <a:r>
              <a:rPr lang="en-US" sz="2000"/>
              <a:t>int y = 12;    </a:t>
            </a:r>
            <a:endParaRPr sz="2000"/>
          </a:p>
          <a:p>
            <a:pPr indent="0" lvl="0" marL="0" rtl="0" algn="l">
              <a:lnSpc>
                <a:spcPct val="115000"/>
              </a:lnSpc>
              <a:spcBef>
                <a:spcPts val="1200"/>
              </a:spcBef>
              <a:spcAft>
                <a:spcPts val="0"/>
              </a:spcAft>
              <a:buNone/>
            </a:pPr>
            <a:r>
              <a:rPr lang="en-US" sz="2000"/>
              <a:t>if(x+y &gt; 20) {    </a:t>
            </a:r>
            <a:endParaRPr sz="2000"/>
          </a:p>
          <a:p>
            <a:pPr indent="0" lvl="0" marL="0" rtl="0" algn="l">
              <a:lnSpc>
                <a:spcPct val="115000"/>
              </a:lnSpc>
              <a:spcBef>
                <a:spcPts val="1200"/>
              </a:spcBef>
              <a:spcAft>
                <a:spcPts val="0"/>
              </a:spcAft>
              <a:buNone/>
            </a:pPr>
            <a:r>
              <a:rPr lang="en-US" sz="2000"/>
              <a:t>System.out.println("x + y is greater than 20");  }}}	</a:t>
            </a:r>
            <a:endParaRPr sz="2000"/>
          </a:p>
          <a:p>
            <a:pPr indent="0" lvl="0" marL="0" rtl="0" algn="l">
              <a:lnSpc>
                <a:spcPct val="115000"/>
              </a:lnSpc>
              <a:spcBef>
                <a:spcPts val="1200"/>
              </a:spcBef>
              <a:spcAft>
                <a:spcPts val="0"/>
              </a:spcAft>
              <a:buNone/>
            </a:pPr>
            <a:r>
              <a:t/>
            </a:r>
            <a:endParaRPr sz="2000"/>
          </a:p>
          <a:p>
            <a:pPr indent="0" lvl="0" marL="0" rtl="0" algn="l">
              <a:spcBef>
                <a:spcPts val="1200"/>
              </a:spcBef>
              <a:spcAft>
                <a:spcPts val="0"/>
              </a:spcAft>
              <a:buNone/>
            </a:pPr>
            <a:r>
              <a:t/>
            </a:r>
            <a:endParaRPr/>
          </a:p>
        </p:txBody>
      </p:sp>
      <p:sp>
        <p:nvSpPr>
          <p:cNvPr id="162" name="Google Shape;162;g3003105a1e5_0_45"/>
          <p:cNvSpPr txBox="1"/>
          <p:nvPr>
            <p:ph idx="12" type="sldNum"/>
          </p:nvPr>
        </p:nvSpPr>
        <p:spPr>
          <a:xfrm>
            <a:off x="8737600" y="6245225"/>
            <a:ext cx="28449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3003105a1e5_0_53"/>
          <p:cNvSpPr txBox="1"/>
          <p:nvPr>
            <p:ph type="title"/>
          </p:nvPr>
        </p:nvSpPr>
        <p:spPr>
          <a:xfrm>
            <a:off x="609700" y="474670"/>
            <a:ext cx="10972800" cy="582600"/>
          </a:xfrm>
          <a:prstGeom prst="rect">
            <a:avLst/>
          </a:prstGeom>
        </p:spPr>
        <p:txBody>
          <a:bodyPr anchorCtr="0" anchor="t" bIns="45700" lIns="91425" spcFirstLastPara="1" rIns="91425" wrap="square" tIns="45700">
            <a:noAutofit/>
          </a:bodyPr>
          <a:lstStyle/>
          <a:p>
            <a:pPr indent="0" lvl="0" marL="0" rtl="0" algn="l">
              <a:lnSpc>
                <a:spcPct val="115000"/>
              </a:lnSpc>
              <a:spcBef>
                <a:spcPts val="1400"/>
              </a:spcBef>
              <a:spcAft>
                <a:spcPts val="400"/>
              </a:spcAft>
              <a:buNone/>
            </a:pPr>
            <a:r>
              <a:rPr b="1" lang="en-US" sz="2400"/>
              <a:t>2) if-else statement</a:t>
            </a:r>
            <a:endParaRPr sz="2400"/>
          </a:p>
        </p:txBody>
      </p:sp>
      <p:sp>
        <p:nvSpPr>
          <p:cNvPr id="169" name="Google Shape;169;g3003105a1e5_0_53"/>
          <p:cNvSpPr txBox="1"/>
          <p:nvPr>
            <p:ph idx="1" type="body"/>
          </p:nvPr>
        </p:nvSpPr>
        <p:spPr>
          <a:xfrm>
            <a:off x="609600" y="1174750"/>
            <a:ext cx="10972800" cy="49530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2000"/>
              <a:t>The</a:t>
            </a:r>
            <a:r>
              <a:rPr lang="en-US" sz="2000">
                <a:uFill>
                  <a:noFill/>
                </a:uFill>
                <a:hlinkClick r:id="rId3"/>
              </a:rPr>
              <a:t> </a:t>
            </a:r>
            <a:r>
              <a:rPr lang="en-US" sz="2000" u="sng">
                <a:solidFill>
                  <a:schemeClr val="hlink"/>
                </a:solidFill>
                <a:hlinkClick r:id="rId4"/>
              </a:rPr>
              <a:t>if-else statement</a:t>
            </a:r>
            <a:r>
              <a:rPr lang="en-US" sz="2000"/>
              <a:t> is an extension to the if-statement, which uses another block of code, i.e., else block. The else block is executed if the condition of the if-block is evaluated as false.</a:t>
            </a:r>
            <a:endParaRPr sz="2000"/>
          </a:p>
          <a:p>
            <a:pPr indent="0" lvl="0" marL="0" rtl="0" algn="l">
              <a:lnSpc>
                <a:spcPct val="115000"/>
              </a:lnSpc>
              <a:spcBef>
                <a:spcPts val="1200"/>
              </a:spcBef>
              <a:spcAft>
                <a:spcPts val="0"/>
              </a:spcAft>
              <a:buClr>
                <a:schemeClr val="dk1"/>
              </a:buClr>
              <a:buSzPts val="1100"/>
              <a:buFont typeface="Arial"/>
              <a:buNone/>
            </a:pPr>
            <a:r>
              <a:rPr b="1" lang="en-US" sz="2000"/>
              <a:t>Syntax:</a:t>
            </a:r>
            <a:endParaRPr b="1" sz="2000"/>
          </a:p>
          <a:p>
            <a:pPr indent="0" lvl="0" marL="0" rtl="0" algn="l">
              <a:lnSpc>
                <a:spcPct val="115000"/>
              </a:lnSpc>
              <a:spcBef>
                <a:spcPts val="1200"/>
              </a:spcBef>
              <a:spcAft>
                <a:spcPts val="0"/>
              </a:spcAft>
              <a:buNone/>
            </a:pPr>
            <a:r>
              <a:rPr lang="en-US" sz="2000"/>
              <a:t>if(condition) {    </a:t>
            </a:r>
            <a:endParaRPr sz="2000"/>
          </a:p>
          <a:p>
            <a:pPr indent="0" lvl="0" marL="0" rtl="0" algn="l">
              <a:lnSpc>
                <a:spcPct val="115000"/>
              </a:lnSpc>
              <a:spcBef>
                <a:spcPts val="1200"/>
              </a:spcBef>
              <a:spcAft>
                <a:spcPts val="0"/>
              </a:spcAft>
              <a:buNone/>
            </a:pPr>
            <a:r>
              <a:rPr lang="en-US" sz="2000"/>
              <a:t>statement 1; //executes when condition is true   </a:t>
            </a:r>
            <a:endParaRPr sz="2000"/>
          </a:p>
          <a:p>
            <a:pPr indent="0" lvl="0" marL="0" rtl="0" algn="l">
              <a:lnSpc>
                <a:spcPct val="115000"/>
              </a:lnSpc>
              <a:spcBef>
                <a:spcPts val="1200"/>
              </a:spcBef>
              <a:spcAft>
                <a:spcPts val="0"/>
              </a:spcAft>
              <a:buNone/>
            </a:pPr>
            <a:r>
              <a:rPr lang="en-US" sz="2000"/>
              <a:t>}  </a:t>
            </a:r>
            <a:endParaRPr sz="2000"/>
          </a:p>
          <a:p>
            <a:pPr indent="0" lvl="0" marL="0" rtl="0" algn="l">
              <a:lnSpc>
                <a:spcPct val="115000"/>
              </a:lnSpc>
              <a:spcBef>
                <a:spcPts val="1200"/>
              </a:spcBef>
              <a:spcAft>
                <a:spcPts val="0"/>
              </a:spcAft>
              <a:buNone/>
            </a:pPr>
            <a:r>
              <a:rPr lang="en-US" sz="2000"/>
              <a:t>else{  </a:t>
            </a:r>
            <a:endParaRPr sz="2000"/>
          </a:p>
          <a:p>
            <a:pPr indent="0" lvl="0" marL="0" rtl="0" algn="l">
              <a:lnSpc>
                <a:spcPct val="115000"/>
              </a:lnSpc>
              <a:spcBef>
                <a:spcPts val="1200"/>
              </a:spcBef>
              <a:spcAft>
                <a:spcPts val="0"/>
              </a:spcAft>
              <a:buNone/>
            </a:pPr>
            <a:r>
              <a:rPr lang="en-US" sz="2000"/>
              <a:t>statement 2; //executes when condition is false   </a:t>
            </a:r>
            <a:endParaRPr sz="2000"/>
          </a:p>
          <a:p>
            <a:pPr indent="0" lvl="0" marL="0" rtl="0" algn="l">
              <a:lnSpc>
                <a:spcPct val="115000"/>
              </a:lnSpc>
              <a:spcBef>
                <a:spcPts val="1200"/>
              </a:spcBef>
              <a:spcAft>
                <a:spcPts val="0"/>
              </a:spcAft>
              <a:buNone/>
            </a:pPr>
            <a:r>
              <a:rPr lang="en-US" sz="2000"/>
              <a:t>} </a:t>
            </a:r>
            <a:endParaRPr sz="2000"/>
          </a:p>
          <a:p>
            <a:pPr indent="0" lvl="0" marL="0" rtl="0" algn="l">
              <a:spcBef>
                <a:spcPts val="1200"/>
              </a:spcBef>
              <a:spcAft>
                <a:spcPts val="0"/>
              </a:spcAft>
              <a:buNone/>
            </a:pPr>
            <a:r>
              <a:t/>
            </a:r>
            <a:endParaRPr sz="2000"/>
          </a:p>
        </p:txBody>
      </p:sp>
      <p:sp>
        <p:nvSpPr>
          <p:cNvPr id="170" name="Google Shape;170;g3003105a1e5_0_53"/>
          <p:cNvSpPr txBox="1"/>
          <p:nvPr>
            <p:ph idx="12" type="sldNum"/>
          </p:nvPr>
        </p:nvSpPr>
        <p:spPr>
          <a:xfrm>
            <a:off x="8737600" y="6245225"/>
            <a:ext cx="28449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3003105a1e5_0_62"/>
          <p:cNvSpPr txBox="1"/>
          <p:nvPr>
            <p:ph type="title"/>
          </p:nvPr>
        </p:nvSpPr>
        <p:spPr>
          <a:xfrm>
            <a:off x="609600" y="474345"/>
            <a:ext cx="10972800" cy="582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Example:</a:t>
            </a:r>
            <a:endParaRPr/>
          </a:p>
        </p:txBody>
      </p:sp>
      <p:sp>
        <p:nvSpPr>
          <p:cNvPr id="177" name="Google Shape;177;g3003105a1e5_0_62"/>
          <p:cNvSpPr txBox="1"/>
          <p:nvPr>
            <p:ph idx="1" type="body"/>
          </p:nvPr>
        </p:nvSpPr>
        <p:spPr>
          <a:xfrm>
            <a:off x="609600" y="1174750"/>
            <a:ext cx="10972800" cy="49530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US" sz="2000"/>
              <a:t>public class Student {  </a:t>
            </a:r>
            <a:endParaRPr sz="2000"/>
          </a:p>
          <a:p>
            <a:pPr indent="0" lvl="0" marL="0" rtl="0" algn="l">
              <a:lnSpc>
                <a:spcPct val="115000"/>
              </a:lnSpc>
              <a:spcBef>
                <a:spcPts val="1200"/>
              </a:spcBef>
              <a:spcAft>
                <a:spcPts val="0"/>
              </a:spcAft>
              <a:buNone/>
            </a:pPr>
            <a:r>
              <a:rPr lang="en-US" sz="2000"/>
              <a:t>public static void main(String[] args) {  </a:t>
            </a:r>
            <a:endParaRPr sz="2000"/>
          </a:p>
          <a:p>
            <a:pPr indent="0" lvl="0" marL="0" rtl="0" algn="l">
              <a:lnSpc>
                <a:spcPct val="115000"/>
              </a:lnSpc>
              <a:spcBef>
                <a:spcPts val="1200"/>
              </a:spcBef>
              <a:spcAft>
                <a:spcPts val="0"/>
              </a:spcAft>
              <a:buNone/>
            </a:pPr>
            <a:r>
              <a:rPr lang="en-US" sz="2000"/>
              <a:t>int x = 10;  </a:t>
            </a:r>
            <a:endParaRPr sz="2000"/>
          </a:p>
          <a:p>
            <a:pPr indent="0" lvl="0" marL="0" rtl="0" algn="l">
              <a:lnSpc>
                <a:spcPct val="115000"/>
              </a:lnSpc>
              <a:spcBef>
                <a:spcPts val="1200"/>
              </a:spcBef>
              <a:spcAft>
                <a:spcPts val="0"/>
              </a:spcAft>
              <a:buNone/>
            </a:pPr>
            <a:r>
              <a:rPr lang="en-US" sz="2000"/>
              <a:t>int y = 12;  </a:t>
            </a:r>
            <a:endParaRPr sz="2000"/>
          </a:p>
          <a:p>
            <a:pPr indent="0" lvl="0" marL="0" rtl="0" algn="l">
              <a:lnSpc>
                <a:spcPct val="115000"/>
              </a:lnSpc>
              <a:spcBef>
                <a:spcPts val="1200"/>
              </a:spcBef>
              <a:spcAft>
                <a:spcPts val="0"/>
              </a:spcAft>
              <a:buNone/>
            </a:pPr>
            <a:r>
              <a:rPr lang="en-US" sz="2000"/>
              <a:t>if(x+y &lt; 10) {  </a:t>
            </a:r>
            <a:endParaRPr sz="2000"/>
          </a:p>
          <a:p>
            <a:pPr indent="0" lvl="0" marL="0" rtl="0" algn="l">
              <a:lnSpc>
                <a:spcPct val="115000"/>
              </a:lnSpc>
              <a:spcBef>
                <a:spcPts val="1200"/>
              </a:spcBef>
              <a:spcAft>
                <a:spcPts val="0"/>
              </a:spcAft>
              <a:buNone/>
            </a:pPr>
            <a:r>
              <a:rPr lang="en-US" sz="2000"/>
              <a:t>System.out.println("x + y is less than      10");  </a:t>
            </a:r>
            <a:endParaRPr sz="2000"/>
          </a:p>
          <a:p>
            <a:pPr indent="0" lvl="0" marL="0" rtl="0" algn="l">
              <a:lnSpc>
                <a:spcPct val="115000"/>
              </a:lnSpc>
              <a:spcBef>
                <a:spcPts val="1200"/>
              </a:spcBef>
              <a:spcAft>
                <a:spcPts val="0"/>
              </a:spcAft>
              <a:buNone/>
            </a:pPr>
            <a:r>
              <a:rPr lang="en-US" sz="2000"/>
              <a:t>}   else {  </a:t>
            </a:r>
            <a:endParaRPr sz="2000"/>
          </a:p>
          <a:p>
            <a:pPr indent="0" lvl="0" marL="0" rtl="0" algn="l">
              <a:lnSpc>
                <a:spcPct val="115000"/>
              </a:lnSpc>
              <a:spcBef>
                <a:spcPts val="1200"/>
              </a:spcBef>
              <a:spcAft>
                <a:spcPts val="0"/>
              </a:spcAft>
              <a:buNone/>
            </a:pPr>
            <a:r>
              <a:rPr lang="en-US" sz="2000"/>
              <a:t>System.out.println("x + y is greater than 20");  </a:t>
            </a:r>
            <a:endParaRPr sz="2000"/>
          </a:p>
          <a:p>
            <a:pPr indent="0" lvl="0" marL="0" rtl="0" algn="l">
              <a:lnSpc>
                <a:spcPct val="115000"/>
              </a:lnSpc>
              <a:spcBef>
                <a:spcPts val="1200"/>
              </a:spcBef>
              <a:spcAft>
                <a:spcPts val="0"/>
              </a:spcAft>
              <a:buNone/>
            </a:pPr>
            <a:r>
              <a:rPr lang="en-US" sz="2000"/>
              <a:t>}  </a:t>
            </a:r>
            <a:endParaRPr sz="2000"/>
          </a:p>
          <a:p>
            <a:pPr indent="0" lvl="0" marL="0" rtl="0" algn="l">
              <a:lnSpc>
                <a:spcPct val="115000"/>
              </a:lnSpc>
              <a:spcBef>
                <a:spcPts val="1200"/>
              </a:spcBef>
              <a:spcAft>
                <a:spcPts val="0"/>
              </a:spcAft>
              <a:buNone/>
            </a:pPr>
            <a:r>
              <a:rPr lang="en-US" sz="2000"/>
              <a:t>}  </a:t>
            </a:r>
            <a:endParaRPr sz="2000"/>
          </a:p>
          <a:p>
            <a:pPr indent="0" lvl="0" marL="0" rtl="0" algn="l">
              <a:lnSpc>
                <a:spcPct val="115000"/>
              </a:lnSpc>
              <a:spcBef>
                <a:spcPts val="1200"/>
              </a:spcBef>
              <a:spcAft>
                <a:spcPts val="0"/>
              </a:spcAft>
              <a:buNone/>
            </a:pPr>
            <a:r>
              <a:rPr lang="en-US" sz="2000"/>
              <a:t>} </a:t>
            </a:r>
            <a:endParaRPr sz="2000"/>
          </a:p>
          <a:p>
            <a:pPr indent="0" lvl="0" marL="0" rtl="0" algn="l">
              <a:spcBef>
                <a:spcPts val="1200"/>
              </a:spcBef>
              <a:spcAft>
                <a:spcPts val="0"/>
              </a:spcAft>
              <a:buNone/>
            </a:pPr>
            <a:r>
              <a:t/>
            </a:r>
            <a:endParaRPr sz="2000"/>
          </a:p>
        </p:txBody>
      </p:sp>
      <p:sp>
        <p:nvSpPr>
          <p:cNvPr id="178" name="Google Shape;178;g3003105a1e5_0_62"/>
          <p:cNvSpPr txBox="1"/>
          <p:nvPr>
            <p:ph idx="12" type="sldNum"/>
          </p:nvPr>
        </p:nvSpPr>
        <p:spPr>
          <a:xfrm>
            <a:off x="8737600" y="6245225"/>
            <a:ext cx="28449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3003105a1e5_0_70"/>
          <p:cNvSpPr txBox="1"/>
          <p:nvPr>
            <p:ph type="title"/>
          </p:nvPr>
        </p:nvSpPr>
        <p:spPr>
          <a:xfrm>
            <a:off x="609600" y="474345"/>
            <a:ext cx="10972800" cy="582600"/>
          </a:xfrm>
          <a:prstGeom prst="rect">
            <a:avLst/>
          </a:prstGeom>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a:t>3) if-else-if ladder:</a:t>
            </a:r>
            <a:endParaRPr b="1"/>
          </a:p>
          <a:p>
            <a:pPr indent="0" lvl="0" marL="0" rtl="0" algn="l">
              <a:spcBef>
                <a:spcPts val="400"/>
              </a:spcBef>
              <a:spcAft>
                <a:spcPts val="0"/>
              </a:spcAft>
              <a:buNone/>
            </a:pPr>
            <a:r>
              <a:t/>
            </a:r>
            <a:endParaRPr/>
          </a:p>
        </p:txBody>
      </p:sp>
      <p:sp>
        <p:nvSpPr>
          <p:cNvPr id="185" name="Google Shape;185;g3003105a1e5_0_70"/>
          <p:cNvSpPr txBox="1"/>
          <p:nvPr>
            <p:ph idx="1" type="body"/>
          </p:nvPr>
        </p:nvSpPr>
        <p:spPr>
          <a:xfrm>
            <a:off x="609600" y="1174750"/>
            <a:ext cx="10972800" cy="495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000"/>
              <a:t>The if-else-if statement contains the if-statement followed by multiple else-if statements. In other words, we can say that it is the chain of if-else statements that create a decision tree where the program may enter in the block of code where the condition is true. We can also define an else statement at the end of the chain.</a:t>
            </a:r>
            <a:endParaRPr sz="2000"/>
          </a:p>
          <a:p>
            <a:pPr indent="0" lvl="0" marL="0" rtl="0" algn="l">
              <a:lnSpc>
                <a:spcPct val="115000"/>
              </a:lnSpc>
              <a:spcBef>
                <a:spcPts val="1200"/>
              </a:spcBef>
              <a:spcAft>
                <a:spcPts val="0"/>
              </a:spcAft>
              <a:buNone/>
            </a:pPr>
            <a:r>
              <a:rPr lang="en-US" sz="2000"/>
              <a:t>Syntax:</a:t>
            </a:r>
            <a:endParaRPr sz="2000"/>
          </a:p>
          <a:p>
            <a:pPr indent="0" lvl="0" marL="0" rtl="0" algn="l">
              <a:lnSpc>
                <a:spcPct val="115000"/>
              </a:lnSpc>
              <a:spcBef>
                <a:spcPts val="1200"/>
              </a:spcBef>
              <a:spcAft>
                <a:spcPts val="0"/>
              </a:spcAft>
              <a:buNone/>
            </a:pPr>
            <a:r>
              <a:rPr lang="en-US" sz="2000"/>
              <a:t>if(condition 1) {    </a:t>
            </a:r>
            <a:endParaRPr sz="2000"/>
          </a:p>
          <a:p>
            <a:pPr indent="0" lvl="0" marL="0" rtl="0" algn="l">
              <a:lnSpc>
                <a:spcPct val="115000"/>
              </a:lnSpc>
              <a:spcBef>
                <a:spcPts val="1200"/>
              </a:spcBef>
              <a:spcAft>
                <a:spcPts val="0"/>
              </a:spcAft>
              <a:buNone/>
            </a:pPr>
            <a:r>
              <a:rPr lang="en-US" sz="2000"/>
              <a:t>statement 1; //executes when condition 1 is true   </a:t>
            </a:r>
            <a:endParaRPr sz="2000"/>
          </a:p>
          <a:p>
            <a:pPr indent="0" lvl="0" marL="0" rtl="0" algn="l">
              <a:lnSpc>
                <a:spcPct val="115000"/>
              </a:lnSpc>
              <a:spcBef>
                <a:spcPts val="1200"/>
              </a:spcBef>
              <a:spcAft>
                <a:spcPts val="0"/>
              </a:spcAft>
              <a:buNone/>
            </a:pPr>
            <a:r>
              <a:rPr lang="en-US" sz="2000"/>
              <a:t>}  else if(condition 2) {  </a:t>
            </a:r>
            <a:endParaRPr sz="2000"/>
          </a:p>
          <a:p>
            <a:pPr indent="0" lvl="0" marL="0" rtl="0" algn="l">
              <a:lnSpc>
                <a:spcPct val="115000"/>
              </a:lnSpc>
              <a:spcBef>
                <a:spcPts val="1200"/>
              </a:spcBef>
              <a:spcAft>
                <a:spcPts val="0"/>
              </a:spcAft>
              <a:buNone/>
            </a:pPr>
            <a:r>
              <a:rPr lang="en-US" sz="2000"/>
              <a:t>statement 2; //executes when condition 2 is true   </a:t>
            </a:r>
            <a:endParaRPr sz="2000"/>
          </a:p>
          <a:p>
            <a:pPr indent="0" lvl="0" marL="0" rtl="0" algn="l">
              <a:lnSpc>
                <a:spcPct val="115000"/>
              </a:lnSpc>
              <a:spcBef>
                <a:spcPts val="1200"/>
              </a:spcBef>
              <a:spcAft>
                <a:spcPts val="0"/>
              </a:spcAft>
              <a:buNone/>
            </a:pPr>
            <a:r>
              <a:rPr lang="en-US" sz="2000"/>
              <a:t>}  else {  </a:t>
            </a:r>
            <a:endParaRPr sz="2000"/>
          </a:p>
          <a:p>
            <a:pPr indent="0" lvl="0" marL="0" rtl="0" algn="l">
              <a:lnSpc>
                <a:spcPct val="115000"/>
              </a:lnSpc>
              <a:spcBef>
                <a:spcPts val="1200"/>
              </a:spcBef>
              <a:spcAft>
                <a:spcPts val="0"/>
              </a:spcAft>
              <a:buNone/>
            </a:pPr>
            <a:r>
              <a:rPr lang="en-US" sz="2000"/>
              <a:t>statement 2; //executes when all the conditions are false   </a:t>
            </a:r>
            <a:endParaRPr sz="2000"/>
          </a:p>
          <a:p>
            <a:pPr indent="0" lvl="0" marL="0" rtl="0" algn="l">
              <a:lnSpc>
                <a:spcPct val="115000"/>
              </a:lnSpc>
              <a:spcBef>
                <a:spcPts val="1200"/>
              </a:spcBef>
              <a:spcAft>
                <a:spcPts val="0"/>
              </a:spcAft>
              <a:buNone/>
            </a:pPr>
            <a:r>
              <a:rPr lang="en-US" sz="2000"/>
              <a:t>} </a:t>
            </a:r>
            <a:endParaRPr sz="2000"/>
          </a:p>
          <a:p>
            <a:pPr indent="0" lvl="0" marL="0" rtl="0" algn="l">
              <a:spcBef>
                <a:spcPts val="1200"/>
              </a:spcBef>
              <a:spcAft>
                <a:spcPts val="0"/>
              </a:spcAft>
              <a:buNone/>
            </a:pPr>
            <a:r>
              <a:t/>
            </a:r>
            <a:endParaRPr sz="2000"/>
          </a:p>
        </p:txBody>
      </p:sp>
      <p:sp>
        <p:nvSpPr>
          <p:cNvPr id="186" name="Google Shape;186;g3003105a1e5_0_70"/>
          <p:cNvSpPr txBox="1"/>
          <p:nvPr>
            <p:ph idx="12" type="sldNum"/>
          </p:nvPr>
        </p:nvSpPr>
        <p:spPr>
          <a:xfrm>
            <a:off x="8737600" y="6245225"/>
            <a:ext cx="28449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3003105a1e5_0_87"/>
          <p:cNvSpPr txBox="1"/>
          <p:nvPr>
            <p:ph type="title"/>
          </p:nvPr>
        </p:nvSpPr>
        <p:spPr>
          <a:xfrm>
            <a:off x="609600" y="474345"/>
            <a:ext cx="10972800" cy="582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Example:</a:t>
            </a:r>
            <a:endParaRPr/>
          </a:p>
        </p:txBody>
      </p:sp>
      <p:sp>
        <p:nvSpPr>
          <p:cNvPr id="193" name="Google Shape;193;g3003105a1e5_0_87"/>
          <p:cNvSpPr txBox="1"/>
          <p:nvPr>
            <p:ph idx="1" type="body"/>
          </p:nvPr>
        </p:nvSpPr>
        <p:spPr>
          <a:xfrm>
            <a:off x="609600" y="1174750"/>
            <a:ext cx="10972800" cy="495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n-US" sz="2000"/>
              <a:t>public class Main {</a:t>
            </a:r>
            <a:endParaRPr sz="2000"/>
          </a:p>
          <a:p>
            <a:pPr indent="0" lvl="0" marL="0" rtl="0" algn="l">
              <a:spcBef>
                <a:spcPts val="360"/>
              </a:spcBef>
              <a:spcAft>
                <a:spcPts val="0"/>
              </a:spcAft>
              <a:buClr>
                <a:schemeClr val="dk1"/>
              </a:buClr>
              <a:buSzPts val="1100"/>
              <a:buFont typeface="Arial"/>
              <a:buNone/>
            </a:pPr>
            <a:r>
              <a:rPr lang="en-US" sz="2000"/>
              <a:t>  public static void main(String[] args) {</a:t>
            </a:r>
            <a:endParaRPr sz="2000"/>
          </a:p>
          <a:p>
            <a:pPr indent="0" lvl="0" marL="0" rtl="0" algn="l">
              <a:spcBef>
                <a:spcPts val="360"/>
              </a:spcBef>
              <a:spcAft>
                <a:spcPts val="0"/>
              </a:spcAft>
              <a:buClr>
                <a:schemeClr val="dk1"/>
              </a:buClr>
              <a:buSzPts val="1100"/>
              <a:buFont typeface="Arial"/>
              <a:buNone/>
            </a:pPr>
            <a:r>
              <a:rPr lang="en-US" sz="2000"/>
              <a:t>	int time = 22;</a:t>
            </a:r>
            <a:endParaRPr sz="2000"/>
          </a:p>
          <a:p>
            <a:pPr indent="0" lvl="0" marL="0" rtl="0" algn="l">
              <a:spcBef>
                <a:spcPts val="360"/>
              </a:spcBef>
              <a:spcAft>
                <a:spcPts val="0"/>
              </a:spcAft>
              <a:buClr>
                <a:schemeClr val="dk1"/>
              </a:buClr>
              <a:buSzPts val="1100"/>
              <a:buFont typeface="Arial"/>
              <a:buNone/>
            </a:pPr>
            <a:r>
              <a:rPr lang="en-US" sz="2000"/>
              <a:t>	if (time &lt; 10) {</a:t>
            </a:r>
            <a:endParaRPr sz="2000"/>
          </a:p>
          <a:p>
            <a:pPr indent="0" lvl="0" marL="0" rtl="0" algn="l">
              <a:spcBef>
                <a:spcPts val="360"/>
              </a:spcBef>
              <a:spcAft>
                <a:spcPts val="0"/>
              </a:spcAft>
              <a:buClr>
                <a:schemeClr val="dk1"/>
              </a:buClr>
              <a:buSzPts val="1100"/>
              <a:buFont typeface="Arial"/>
              <a:buNone/>
            </a:pPr>
            <a:r>
              <a:rPr lang="en-US" sz="2000"/>
              <a:t>  	System.out.println("Good morning.");</a:t>
            </a:r>
            <a:endParaRPr sz="2000"/>
          </a:p>
          <a:p>
            <a:pPr indent="0" lvl="0" marL="0" rtl="0" algn="l">
              <a:spcBef>
                <a:spcPts val="360"/>
              </a:spcBef>
              <a:spcAft>
                <a:spcPts val="0"/>
              </a:spcAft>
              <a:buClr>
                <a:schemeClr val="dk1"/>
              </a:buClr>
              <a:buSzPts val="1100"/>
              <a:buFont typeface="Arial"/>
              <a:buNone/>
            </a:pPr>
            <a:r>
              <a:rPr lang="en-US" sz="2000"/>
              <a:t>	} else if (time &lt; 18) {</a:t>
            </a:r>
            <a:endParaRPr sz="2000"/>
          </a:p>
          <a:p>
            <a:pPr indent="0" lvl="0" marL="0" rtl="0" algn="l">
              <a:spcBef>
                <a:spcPts val="360"/>
              </a:spcBef>
              <a:spcAft>
                <a:spcPts val="0"/>
              </a:spcAft>
              <a:buClr>
                <a:schemeClr val="dk1"/>
              </a:buClr>
              <a:buSzPts val="1100"/>
              <a:buFont typeface="Arial"/>
              <a:buNone/>
            </a:pPr>
            <a:r>
              <a:rPr lang="en-US" sz="2000"/>
              <a:t>  	System.out.println("Good day.");</a:t>
            </a:r>
            <a:endParaRPr sz="2000"/>
          </a:p>
          <a:p>
            <a:pPr indent="0" lvl="0" marL="0" rtl="0" algn="l">
              <a:spcBef>
                <a:spcPts val="360"/>
              </a:spcBef>
              <a:spcAft>
                <a:spcPts val="0"/>
              </a:spcAft>
              <a:buClr>
                <a:schemeClr val="dk1"/>
              </a:buClr>
              <a:buSzPts val="1100"/>
              <a:buFont typeface="Arial"/>
              <a:buNone/>
            </a:pPr>
            <a:r>
              <a:rPr lang="en-US" sz="2000"/>
              <a:t>	}  else {</a:t>
            </a:r>
            <a:endParaRPr sz="2000"/>
          </a:p>
          <a:p>
            <a:pPr indent="0" lvl="0" marL="0" rtl="0" algn="l">
              <a:spcBef>
                <a:spcPts val="360"/>
              </a:spcBef>
              <a:spcAft>
                <a:spcPts val="0"/>
              </a:spcAft>
              <a:buClr>
                <a:schemeClr val="dk1"/>
              </a:buClr>
              <a:buSzPts val="1100"/>
              <a:buFont typeface="Arial"/>
              <a:buNone/>
            </a:pPr>
            <a:r>
              <a:rPr lang="en-US" sz="2000"/>
              <a:t>  	System.out.println("Good evening.");</a:t>
            </a:r>
            <a:endParaRPr sz="2000"/>
          </a:p>
          <a:p>
            <a:pPr indent="0" lvl="0" marL="0" rtl="0" algn="l">
              <a:spcBef>
                <a:spcPts val="360"/>
              </a:spcBef>
              <a:spcAft>
                <a:spcPts val="0"/>
              </a:spcAft>
              <a:buClr>
                <a:schemeClr val="dk1"/>
              </a:buClr>
              <a:buSzPts val="1100"/>
              <a:buFont typeface="Arial"/>
              <a:buNone/>
            </a:pPr>
            <a:r>
              <a:rPr lang="en-US" sz="2000"/>
              <a:t>	}</a:t>
            </a:r>
            <a:endParaRPr sz="2000"/>
          </a:p>
          <a:p>
            <a:pPr indent="0" lvl="0" marL="0" rtl="0" algn="l">
              <a:spcBef>
                <a:spcPts val="360"/>
              </a:spcBef>
              <a:spcAft>
                <a:spcPts val="0"/>
              </a:spcAft>
              <a:buClr>
                <a:schemeClr val="dk1"/>
              </a:buClr>
              <a:buSzPts val="1100"/>
              <a:buFont typeface="Arial"/>
              <a:buNone/>
            </a:pPr>
            <a:r>
              <a:rPr lang="en-US" sz="2000"/>
              <a:t>  }</a:t>
            </a:r>
            <a:endParaRPr sz="2000"/>
          </a:p>
          <a:p>
            <a:pPr indent="0" lvl="0" marL="0" rtl="0" algn="l">
              <a:spcBef>
                <a:spcPts val="360"/>
              </a:spcBef>
              <a:spcAft>
                <a:spcPts val="0"/>
              </a:spcAft>
              <a:buClr>
                <a:schemeClr val="dk1"/>
              </a:buClr>
              <a:buSzPts val="1100"/>
              <a:buFont typeface="Arial"/>
              <a:buNone/>
            </a:pPr>
            <a:r>
              <a:rPr lang="en-US" sz="2000"/>
              <a:t>}</a:t>
            </a:r>
            <a:endParaRPr sz="2000"/>
          </a:p>
          <a:p>
            <a:pPr indent="0" lvl="0" marL="0" rtl="0" algn="l">
              <a:spcBef>
                <a:spcPts val="360"/>
              </a:spcBef>
              <a:spcAft>
                <a:spcPts val="0"/>
              </a:spcAft>
              <a:buClr>
                <a:schemeClr val="dk1"/>
              </a:buClr>
              <a:buSzPts val="1100"/>
              <a:buFont typeface="Arial"/>
              <a:buNone/>
            </a:pPr>
            <a:r>
              <a:t/>
            </a:r>
            <a:endParaRPr sz="2000"/>
          </a:p>
          <a:p>
            <a:pPr indent="0" lvl="0" marL="0" rtl="0" algn="l">
              <a:spcBef>
                <a:spcPts val="360"/>
              </a:spcBef>
              <a:spcAft>
                <a:spcPts val="0"/>
              </a:spcAft>
              <a:buNone/>
            </a:pPr>
            <a:r>
              <a:t/>
            </a:r>
            <a:endParaRPr sz="2000"/>
          </a:p>
        </p:txBody>
      </p:sp>
      <p:sp>
        <p:nvSpPr>
          <p:cNvPr id="194" name="Google Shape;194;g3003105a1e5_0_87"/>
          <p:cNvSpPr txBox="1"/>
          <p:nvPr>
            <p:ph idx="12" type="sldNum"/>
          </p:nvPr>
        </p:nvSpPr>
        <p:spPr>
          <a:xfrm>
            <a:off x="8737600" y="6245225"/>
            <a:ext cx="28449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3003105a1e5_0_78"/>
          <p:cNvSpPr txBox="1"/>
          <p:nvPr>
            <p:ph type="title"/>
          </p:nvPr>
        </p:nvSpPr>
        <p:spPr>
          <a:xfrm>
            <a:off x="609600" y="474345"/>
            <a:ext cx="10972800" cy="582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4. Switch</a:t>
            </a:r>
            <a:endParaRPr/>
          </a:p>
        </p:txBody>
      </p:sp>
      <p:sp>
        <p:nvSpPr>
          <p:cNvPr id="201" name="Google Shape;201;g3003105a1e5_0_78"/>
          <p:cNvSpPr txBox="1"/>
          <p:nvPr>
            <p:ph idx="1" type="body"/>
          </p:nvPr>
        </p:nvSpPr>
        <p:spPr>
          <a:xfrm>
            <a:off x="609600" y="1174750"/>
            <a:ext cx="10972800" cy="495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000"/>
              <a:t>Instead of writing </a:t>
            </a:r>
            <a:r>
              <a:rPr b="1" lang="en-US" sz="2000"/>
              <a:t>many</a:t>
            </a:r>
            <a:r>
              <a:rPr lang="en-US" sz="2000"/>
              <a:t> </a:t>
            </a:r>
            <a:r>
              <a:rPr lang="en-US" sz="2000">
                <a:solidFill>
                  <a:srgbClr val="188038"/>
                </a:solidFill>
                <a:latin typeface="Roboto Mono"/>
                <a:ea typeface="Roboto Mono"/>
                <a:cs typeface="Roboto Mono"/>
                <a:sym typeface="Roboto Mono"/>
              </a:rPr>
              <a:t>if..else</a:t>
            </a:r>
            <a:r>
              <a:rPr lang="en-US" sz="2000"/>
              <a:t> statements, you can use the </a:t>
            </a:r>
            <a:r>
              <a:rPr lang="en-US" sz="2000">
                <a:solidFill>
                  <a:srgbClr val="188038"/>
                </a:solidFill>
                <a:latin typeface="Roboto Mono"/>
                <a:ea typeface="Roboto Mono"/>
                <a:cs typeface="Roboto Mono"/>
                <a:sym typeface="Roboto Mono"/>
              </a:rPr>
              <a:t>switch</a:t>
            </a:r>
            <a:r>
              <a:rPr lang="en-US" sz="2000"/>
              <a:t> statement.</a:t>
            </a:r>
            <a:endParaRPr sz="2000"/>
          </a:p>
          <a:p>
            <a:pPr indent="0" lvl="0" marL="0" rtl="0" algn="l">
              <a:lnSpc>
                <a:spcPct val="115000"/>
              </a:lnSpc>
              <a:spcBef>
                <a:spcPts val="1200"/>
              </a:spcBef>
              <a:spcAft>
                <a:spcPts val="0"/>
              </a:spcAft>
              <a:buClr>
                <a:schemeClr val="dk1"/>
              </a:buClr>
              <a:buSzPts val="1100"/>
              <a:buFont typeface="Arial"/>
              <a:buNone/>
            </a:pPr>
            <a:r>
              <a:rPr lang="en-US" sz="2000"/>
              <a:t>This is how it works:</a:t>
            </a:r>
            <a:endParaRPr sz="2000"/>
          </a:p>
          <a:p>
            <a:pPr indent="-355600" lvl="0" marL="457200" rtl="0" algn="l">
              <a:lnSpc>
                <a:spcPct val="115000"/>
              </a:lnSpc>
              <a:spcBef>
                <a:spcPts val="1200"/>
              </a:spcBef>
              <a:spcAft>
                <a:spcPts val="0"/>
              </a:spcAft>
              <a:buSzPts val="2000"/>
              <a:buChar char="●"/>
            </a:pPr>
            <a:r>
              <a:rPr lang="en-US" sz="2000"/>
              <a:t>The </a:t>
            </a:r>
            <a:r>
              <a:rPr lang="en-US" sz="2000">
                <a:solidFill>
                  <a:srgbClr val="188038"/>
                </a:solidFill>
                <a:latin typeface="Roboto Mono"/>
                <a:ea typeface="Roboto Mono"/>
                <a:cs typeface="Roboto Mono"/>
                <a:sym typeface="Roboto Mono"/>
              </a:rPr>
              <a:t>switch</a:t>
            </a:r>
            <a:r>
              <a:rPr lang="en-US" sz="2000"/>
              <a:t> expression is evaluated once.</a:t>
            </a:r>
            <a:endParaRPr sz="2000"/>
          </a:p>
          <a:p>
            <a:pPr indent="-355600" lvl="0" marL="457200" rtl="0" algn="l">
              <a:lnSpc>
                <a:spcPct val="115000"/>
              </a:lnSpc>
              <a:spcBef>
                <a:spcPts val="0"/>
              </a:spcBef>
              <a:spcAft>
                <a:spcPts val="0"/>
              </a:spcAft>
              <a:buSzPts val="2000"/>
              <a:buChar char="●"/>
            </a:pPr>
            <a:r>
              <a:rPr lang="en-US" sz="2000"/>
              <a:t>The value of the expression is compared with the values of each </a:t>
            </a:r>
            <a:r>
              <a:rPr lang="en-US" sz="2000">
                <a:solidFill>
                  <a:srgbClr val="188038"/>
                </a:solidFill>
                <a:latin typeface="Roboto Mono"/>
                <a:ea typeface="Roboto Mono"/>
                <a:cs typeface="Roboto Mono"/>
                <a:sym typeface="Roboto Mono"/>
              </a:rPr>
              <a:t>case</a:t>
            </a:r>
            <a:r>
              <a:rPr lang="en-US" sz="2000"/>
              <a:t>.</a:t>
            </a:r>
            <a:endParaRPr sz="2000"/>
          </a:p>
          <a:p>
            <a:pPr indent="-355600" lvl="0" marL="457200" rtl="0" algn="l">
              <a:lnSpc>
                <a:spcPct val="115000"/>
              </a:lnSpc>
              <a:spcBef>
                <a:spcPts val="0"/>
              </a:spcBef>
              <a:spcAft>
                <a:spcPts val="0"/>
              </a:spcAft>
              <a:buSzPts val="2000"/>
              <a:buChar char="●"/>
            </a:pPr>
            <a:r>
              <a:rPr lang="en-US" sz="2000"/>
              <a:t>If there is a match, the associated block of code is executed.</a:t>
            </a:r>
            <a:endParaRPr sz="2000"/>
          </a:p>
          <a:p>
            <a:pPr indent="-355600" lvl="0" marL="457200" rtl="0" algn="l">
              <a:lnSpc>
                <a:spcPct val="115000"/>
              </a:lnSpc>
              <a:spcBef>
                <a:spcPts val="0"/>
              </a:spcBef>
              <a:spcAft>
                <a:spcPts val="0"/>
              </a:spcAft>
              <a:buSzPts val="2000"/>
              <a:buChar char="●"/>
            </a:pPr>
            <a:r>
              <a:rPr lang="en-US" sz="2000"/>
              <a:t>The </a:t>
            </a:r>
            <a:r>
              <a:rPr lang="en-US" sz="2000">
                <a:solidFill>
                  <a:srgbClr val="188038"/>
                </a:solidFill>
                <a:latin typeface="Roboto Mono"/>
                <a:ea typeface="Roboto Mono"/>
                <a:cs typeface="Roboto Mono"/>
                <a:sym typeface="Roboto Mono"/>
              </a:rPr>
              <a:t>break</a:t>
            </a:r>
            <a:r>
              <a:rPr lang="en-US" sz="2000"/>
              <a:t> and </a:t>
            </a:r>
            <a:r>
              <a:rPr lang="en-US" sz="2000">
                <a:solidFill>
                  <a:srgbClr val="188038"/>
                </a:solidFill>
                <a:latin typeface="Roboto Mono"/>
                <a:ea typeface="Roboto Mono"/>
                <a:cs typeface="Roboto Mono"/>
                <a:sym typeface="Roboto Mono"/>
              </a:rPr>
              <a:t>default</a:t>
            </a:r>
            <a:r>
              <a:rPr lang="en-US" sz="2000"/>
              <a:t> keywords are optional, and will be described later in this chapter</a:t>
            </a:r>
            <a:endParaRPr sz="2000"/>
          </a:p>
          <a:p>
            <a:pPr indent="0" lvl="0" marL="0" rtl="0" algn="l">
              <a:spcBef>
                <a:spcPts val="1200"/>
              </a:spcBef>
              <a:spcAft>
                <a:spcPts val="0"/>
              </a:spcAft>
              <a:buNone/>
            </a:pPr>
            <a:r>
              <a:rPr lang="en-US" sz="1800"/>
              <a:t>switch(</a:t>
            </a:r>
            <a:r>
              <a:rPr i="1" lang="en-US" sz="1800"/>
              <a:t>expression</a:t>
            </a:r>
            <a:r>
              <a:rPr lang="en-US" sz="1800"/>
              <a:t>) {</a:t>
            </a:r>
            <a:endParaRPr sz="1800"/>
          </a:p>
          <a:p>
            <a:pPr indent="0" lvl="0" marL="0" rtl="0" algn="l">
              <a:spcBef>
                <a:spcPts val="360"/>
              </a:spcBef>
              <a:spcAft>
                <a:spcPts val="0"/>
              </a:spcAft>
              <a:buNone/>
            </a:pPr>
            <a:r>
              <a:rPr lang="en-US" sz="1800"/>
              <a:t>  case x:</a:t>
            </a:r>
            <a:endParaRPr sz="1800"/>
          </a:p>
          <a:p>
            <a:pPr indent="0" lvl="0" marL="0" rtl="0" algn="l">
              <a:spcBef>
                <a:spcPts val="360"/>
              </a:spcBef>
              <a:spcAft>
                <a:spcPts val="0"/>
              </a:spcAft>
              <a:buNone/>
            </a:pPr>
            <a:r>
              <a:rPr lang="en-US" sz="1800"/>
              <a:t>    </a:t>
            </a:r>
            <a:r>
              <a:rPr i="1" lang="en-US" sz="1800"/>
              <a:t>// code block</a:t>
            </a:r>
            <a:endParaRPr sz="1800"/>
          </a:p>
          <a:p>
            <a:pPr indent="0" lvl="0" marL="0" rtl="0" algn="l">
              <a:spcBef>
                <a:spcPts val="360"/>
              </a:spcBef>
              <a:spcAft>
                <a:spcPts val="0"/>
              </a:spcAft>
              <a:buNone/>
            </a:pPr>
            <a:r>
              <a:rPr lang="en-US" sz="1800"/>
              <a:t>    break;</a:t>
            </a:r>
            <a:endParaRPr sz="1800"/>
          </a:p>
          <a:p>
            <a:pPr indent="0" lvl="0" marL="0" rtl="0" algn="l">
              <a:spcBef>
                <a:spcPts val="360"/>
              </a:spcBef>
              <a:spcAft>
                <a:spcPts val="0"/>
              </a:spcAft>
              <a:buNone/>
            </a:pPr>
            <a:r>
              <a:rPr lang="en-US" sz="1800"/>
              <a:t>  case y:</a:t>
            </a:r>
            <a:endParaRPr sz="1800"/>
          </a:p>
          <a:p>
            <a:pPr indent="0" lvl="0" marL="0" rtl="0" algn="l">
              <a:spcBef>
                <a:spcPts val="360"/>
              </a:spcBef>
              <a:spcAft>
                <a:spcPts val="0"/>
              </a:spcAft>
              <a:buNone/>
            </a:pPr>
            <a:r>
              <a:rPr lang="en-US" sz="1800"/>
              <a:t>    </a:t>
            </a:r>
            <a:r>
              <a:rPr i="1" lang="en-US" sz="1800"/>
              <a:t>// code block</a:t>
            </a:r>
            <a:endParaRPr sz="1800"/>
          </a:p>
          <a:p>
            <a:pPr indent="0" lvl="0" marL="0" rtl="0" algn="l">
              <a:spcBef>
                <a:spcPts val="360"/>
              </a:spcBef>
              <a:spcAft>
                <a:spcPts val="0"/>
              </a:spcAft>
              <a:buNone/>
            </a:pPr>
            <a:r>
              <a:rPr lang="en-US" sz="1800"/>
              <a:t>    break;</a:t>
            </a:r>
            <a:endParaRPr sz="1800"/>
          </a:p>
          <a:p>
            <a:pPr indent="0" lvl="0" marL="0" rtl="0" algn="l">
              <a:spcBef>
                <a:spcPts val="360"/>
              </a:spcBef>
              <a:spcAft>
                <a:spcPts val="0"/>
              </a:spcAft>
              <a:buNone/>
            </a:pPr>
            <a:r>
              <a:rPr lang="en-US" sz="1800"/>
              <a:t>  default:</a:t>
            </a:r>
            <a:endParaRPr sz="1800"/>
          </a:p>
          <a:p>
            <a:pPr indent="0" lvl="0" marL="0" rtl="0" algn="l">
              <a:spcBef>
                <a:spcPts val="360"/>
              </a:spcBef>
              <a:spcAft>
                <a:spcPts val="0"/>
              </a:spcAft>
              <a:buNone/>
            </a:pPr>
            <a:r>
              <a:rPr lang="en-US" sz="1800"/>
              <a:t>    </a:t>
            </a:r>
            <a:r>
              <a:rPr i="1" lang="en-US" sz="1800"/>
              <a:t>// code block</a:t>
            </a:r>
            <a:endParaRPr sz="1800"/>
          </a:p>
          <a:p>
            <a:pPr indent="0" lvl="0" marL="0" rtl="0" algn="l">
              <a:spcBef>
                <a:spcPts val="360"/>
              </a:spcBef>
              <a:spcAft>
                <a:spcPts val="0"/>
              </a:spcAft>
              <a:buNone/>
            </a:pPr>
            <a:r>
              <a:rPr lang="en-US" sz="1800"/>
              <a:t>}</a:t>
            </a:r>
            <a:endParaRPr sz="1800"/>
          </a:p>
          <a:p>
            <a:pPr indent="0" lvl="0" marL="0" rtl="0" algn="l">
              <a:spcBef>
                <a:spcPts val="360"/>
              </a:spcBef>
              <a:spcAft>
                <a:spcPts val="0"/>
              </a:spcAft>
              <a:buNone/>
            </a:pPr>
            <a:r>
              <a:t/>
            </a:r>
            <a:endParaRPr sz="1800"/>
          </a:p>
          <a:p>
            <a:pPr indent="0" lvl="0" marL="0" rtl="0" algn="l">
              <a:spcBef>
                <a:spcPts val="360"/>
              </a:spcBef>
              <a:spcAft>
                <a:spcPts val="0"/>
              </a:spcAft>
              <a:buNone/>
            </a:pPr>
            <a:r>
              <a:t/>
            </a:r>
            <a:endParaRPr sz="1800"/>
          </a:p>
        </p:txBody>
      </p:sp>
      <p:sp>
        <p:nvSpPr>
          <p:cNvPr id="202" name="Google Shape;202;g3003105a1e5_0_78"/>
          <p:cNvSpPr txBox="1"/>
          <p:nvPr>
            <p:ph idx="12" type="sldNum"/>
          </p:nvPr>
        </p:nvSpPr>
        <p:spPr>
          <a:xfrm>
            <a:off x="8737600" y="6245225"/>
            <a:ext cx="28449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3003105a1e5_0_98"/>
          <p:cNvSpPr txBox="1"/>
          <p:nvPr>
            <p:ph type="title"/>
          </p:nvPr>
        </p:nvSpPr>
        <p:spPr>
          <a:xfrm>
            <a:off x="609600" y="474345"/>
            <a:ext cx="10972800" cy="582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Example</a:t>
            </a:r>
            <a:endParaRPr/>
          </a:p>
          <a:p>
            <a:pPr indent="0" lvl="0" marL="0" rtl="0" algn="l">
              <a:spcBef>
                <a:spcPts val="0"/>
              </a:spcBef>
              <a:spcAft>
                <a:spcPts val="0"/>
              </a:spcAft>
              <a:buNone/>
            </a:pPr>
            <a:r>
              <a:t/>
            </a:r>
            <a:endParaRPr/>
          </a:p>
        </p:txBody>
      </p:sp>
      <p:sp>
        <p:nvSpPr>
          <p:cNvPr id="209" name="Google Shape;209;g3003105a1e5_0_98"/>
          <p:cNvSpPr txBox="1"/>
          <p:nvPr>
            <p:ph idx="1" type="body"/>
          </p:nvPr>
        </p:nvSpPr>
        <p:spPr>
          <a:xfrm>
            <a:off x="609600" y="1174750"/>
            <a:ext cx="10972800" cy="495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000"/>
              <a:t>int day = 4;</a:t>
            </a:r>
            <a:endParaRPr sz="2000"/>
          </a:p>
          <a:p>
            <a:pPr indent="0" lvl="0" marL="0" rtl="0" algn="l">
              <a:spcBef>
                <a:spcPts val="360"/>
              </a:spcBef>
              <a:spcAft>
                <a:spcPts val="0"/>
              </a:spcAft>
              <a:buNone/>
            </a:pPr>
            <a:r>
              <a:rPr lang="en-US" sz="2000"/>
              <a:t>switch (day) {</a:t>
            </a:r>
            <a:endParaRPr sz="2000"/>
          </a:p>
          <a:p>
            <a:pPr indent="0" lvl="0" marL="0" rtl="0" algn="l">
              <a:spcBef>
                <a:spcPts val="360"/>
              </a:spcBef>
              <a:spcAft>
                <a:spcPts val="0"/>
              </a:spcAft>
              <a:buNone/>
            </a:pPr>
            <a:r>
              <a:rPr lang="en-US" sz="2000"/>
              <a:t>  case 1:</a:t>
            </a:r>
            <a:endParaRPr sz="2000"/>
          </a:p>
          <a:p>
            <a:pPr indent="0" lvl="0" marL="0" rtl="0" algn="l">
              <a:spcBef>
                <a:spcPts val="360"/>
              </a:spcBef>
              <a:spcAft>
                <a:spcPts val="0"/>
              </a:spcAft>
              <a:buNone/>
            </a:pPr>
            <a:r>
              <a:rPr lang="en-US" sz="2000"/>
              <a:t>    System.out.println("Monday");</a:t>
            </a:r>
            <a:endParaRPr sz="2000"/>
          </a:p>
          <a:p>
            <a:pPr indent="0" lvl="0" marL="0" rtl="0" algn="l">
              <a:spcBef>
                <a:spcPts val="360"/>
              </a:spcBef>
              <a:spcAft>
                <a:spcPts val="0"/>
              </a:spcAft>
              <a:buNone/>
            </a:pPr>
            <a:r>
              <a:rPr lang="en-US" sz="2000"/>
              <a:t>    break;</a:t>
            </a:r>
            <a:endParaRPr sz="2000"/>
          </a:p>
          <a:p>
            <a:pPr indent="0" lvl="0" marL="0" rtl="0" algn="l">
              <a:spcBef>
                <a:spcPts val="360"/>
              </a:spcBef>
              <a:spcAft>
                <a:spcPts val="0"/>
              </a:spcAft>
              <a:buNone/>
            </a:pPr>
            <a:r>
              <a:rPr lang="en-US" sz="2000"/>
              <a:t>  case 2:</a:t>
            </a:r>
            <a:endParaRPr sz="2000"/>
          </a:p>
          <a:p>
            <a:pPr indent="0" lvl="0" marL="0" rtl="0" algn="l">
              <a:spcBef>
                <a:spcPts val="360"/>
              </a:spcBef>
              <a:spcAft>
                <a:spcPts val="0"/>
              </a:spcAft>
              <a:buNone/>
            </a:pPr>
            <a:r>
              <a:rPr lang="en-US" sz="2000"/>
              <a:t>    System.out.println("Tuesday");</a:t>
            </a:r>
            <a:endParaRPr sz="2000"/>
          </a:p>
          <a:p>
            <a:pPr indent="0" lvl="0" marL="0" rtl="0" algn="l">
              <a:spcBef>
                <a:spcPts val="360"/>
              </a:spcBef>
              <a:spcAft>
                <a:spcPts val="0"/>
              </a:spcAft>
              <a:buNone/>
            </a:pPr>
            <a:r>
              <a:rPr lang="en-US" sz="2000"/>
              <a:t>    break;</a:t>
            </a:r>
            <a:endParaRPr sz="2000"/>
          </a:p>
          <a:p>
            <a:pPr indent="0" lvl="0" marL="0" rtl="0" algn="l">
              <a:spcBef>
                <a:spcPts val="360"/>
              </a:spcBef>
              <a:spcAft>
                <a:spcPts val="0"/>
              </a:spcAft>
              <a:buNone/>
            </a:pPr>
            <a:r>
              <a:rPr lang="en-US" sz="2000"/>
              <a:t>  case 3:</a:t>
            </a:r>
            <a:endParaRPr sz="2000"/>
          </a:p>
          <a:p>
            <a:pPr indent="0" lvl="0" marL="0" rtl="0" algn="l">
              <a:spcBef>
                <a:spcPts val="360"/>
              </a:spcBef>
              <a:spcAft>
                <a:spcPts val="0"/>
              </a:spcAft>
              <a:buNone/>
            </a:pPr>
            <a:r>
              <a:rPr lang="en-US" sz="2000"/>
              <a:t>    System.out.println("Wednesday");</a:t>
            </a:r>
            <a:endParaRPr sz="2000"/>
          </a:p>
          <a:p>
            <a:pPr indent="0" lvl="0" marL="0" rtl="0" algn="l">
              <a:spcBef>
                <a:spcPts val="360"/>
              </a:spcBef>
              <a:spcAft>
                <a:spcPts val="0"/>
              </a:spcAft>
              <a:buNone/>
            </a:pPr>
            <a:r>
              <a:rPr lang="en-US" sz="2000"/>
              <a:t>    break;</a:t>
            </a:r>
            <a:endParaRPr sz="2000"/>
          </a:p>
          <a:p>
            <a:pPr indent="0" lvl="0" marL="0" rtl="0" algn="l">
              <a:spcBef>
                <a:spcPts val="360"/>
              </a:spcBef>
              <a:spcAft>
                <a:spcPts val="0"/>
              </a:spcAft>
              <a:buNone/>
            </a:pPr>
            <a:r>
              <a:rPr lang="en-US" sz="2000"/>
              <a:t>  default:</a:t>
            </a:r>
            <a:endParaRPr sz="2000"/>
          </a:p>
          <a:p>
            <a:pPr indent="0" lvl="0" marL="0" rtl="0" algn="l">
              <a:spcBef>
                <a:spcPts val="360"/>
              </a:spcBef>
              <a:spcAft>
                <a:spcPts val="0"/>
              </a:spcAft>
              <a:buNone/>
            </a:pPr>
            <a:r>
              <a:rPr lang="en-US" sz="2000"/>
              <a:t>    System.out.println("Looking forward to the Weekend");</a:t>
            </a:r>
            <a:endParaRPr sz="2000"/>
          </a:p>
          <a:p>
            <a:pPr indent="0" lvl="0" marL="0" rtl="0" algn="l">
              <a:spcBef>
                <a:spcPts val="360"/>
              </a:spcBef>
              <a:spcAft>
                <a:spcPts val="0"/>
              </a:spcAft>
              <a:buNone/>
            </a:pPr>
            <a:r>
              <a:rPr lang="en-US" sz="2000"/>
              <a:t>}</a:t>
            </a:r>
            <a:endParaRPr sz="2000"/>
          </a:p>
        </p:txBody>
      </p:sp>
      <p:sp>
        <p:nvSpPr>
          <p:cNvPr id="210" name="Google Shape;210;g3003105a1e5_0_98"/>
          <p:cNvSpPr txBox="1"/>
          <p:nvPr>
            <p:ph idx="12" type="sldNum"/>
          </p:nvPr>
        </p:nvSpPr>
        <p:spPr>
          <a:xfrm>
            <a:off x="8737600" y="6245225"/>
            <a:ext cx="28449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3003105a1e5_0_106"/>
          <p:cNvSpPr txBox="1"/>
          <p:nvPr>
            <p:ph type="title"/>
          </p:nvPr>
        </p:nvSpPr>
        <p:spPr>
          <a:xfrm>
            <a:off x="609600" y="474345"/>
            <a:ext cx="10972800" cy="582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Looping statement</a:t>
            </a:r>
            <a:endParaRPr/>
          </a:p>
        </p:txBody>
      </p:sp>
      <p:sp>
        <p:nvSpPr>
          <p:cNvPr id="217" name="Google Shape;217;g3003105a1e5_0_106"/>
          <p:cNvSpPr txBox="1"/>
          <p:nvPr>
            <p:ph idx="1" type="body"/>
          </p:nvPr>
        </p:nvSpPr>
        <p:spPr>
          <a:xfrm>
            <a:off x="609600" y="1174750"/>
            <a:ext cx="10972800" cy="49530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2000"/>
              <a:t>Loops can execute a block of code as long as a specified condition is reached.</a:t>
            </a:r>
            <a:endParaRPr sz="2000"/>
          </a:p>
          <a:p>
            <a:pPr indent="0" lvl="0" marL="0" rtl="0" algn="l">
              <a:lnSpc>
                <a:spcPct val="115000"/>
              </a:lnSpc>
              <a:spcBef>
                <a:spcPts val="1200"/>
              </a:spcBef>
              <a:spcAft>
                <a:spcPts val="0"/>
              </a:spcAft>
              <a:buClr>
                <a:schemeClr val="dk1"/>
              </a:buClr>
              <a:buSzPts val="1100"/>
              <a:buFont typeface="Arial"/>
              <a:buNone/>
            </a:pPr>
            <a:r>
              <a:rPr lang="en-US" sz="2000"/>
              <a:t>Loops are handy because they save time, reduce errors, and they make code more readable.</a:t>
            </a:r>
            <a:endParaRPr sz="2000"/>
          </a:p>
          <a:p>
            <a:pPr indent="-355600" lvl="0" marL="457200" rtl="0" algn="l">
              <a:spcBef>
                <a:spcPts val="1200"/>
              </a:spcBef>
              <a:spcAft>
                <a:spcPts val="0"/>
              </a:spcAft>
              <a:buSzPts val="2000"/>
              <a:buAutoNum type="arabicPeriod"/>
            </a:pPr>
            <a:r>
              <a:rPr lang="en-US" sz="2000"/>
              <a:t>while</a:t>
            </a:r>
            <a:endParaRPr sz="2000"/>
          </a:p>
          <a:p>
            <a:pPr indent="-355600" lvl="0" marL="457200" rtl="0" algn="l">
              <a:spcBef>
                <a:spcPts val="0"/>
              </a:spcBef>
              <a:spcAft>
                <a:spcPts val="0"/>
              </a:spcAft>
              <a:buSzPts val="2000"/>
              <a:buAutoNum type="arabicPeriod"/>
            </a:pPr>
            <a:r>
              <a:rPr lang="en-US" sz="2000"/>
              <a:t>do while</a:t>
            </a:r>
            <a:endParaRPr sz="2000"/>
          </a:p>
          <a:p>
            <a:pPr indent="-355600" lvl="0" marL="457200" rtl="0" algn="l">
              <a:spcBef>
                <a:spcPts val="0"/>
              </a:spcBef>
              <a:spcAft>
                <a:spcPts val="0"/>
              </a:spcAft>
              <a:buSzPts val="2000"/>
              <a:buAutoNum type="arabicPeriod"/>
            </a:pPr>
            <a:r>
              <a:rPr lang="en-US" sz="2000"/>
              <a:t>for</a:t>
            </a:r>
            <a:endParaRPr sz="2000"/>
          </a:p>
          <a:p>
            <a:pPr indent="0" lvl="0" marL="0" rtl="0" algn="l">
              <a:spcBef>
                <a:spcPts val="360"/>
              </a:spcBef>
              <a:spcAft>
                <a:spcPts val="0"/>
              </a:spcAft>
              <a:buNone/>
            </a:pPr>
            <a:r>
              <a:t/>
            </a:r>
            <a:endParaRPr sz="2000"/>
          </a:p>
          <a:p>
            <a:pPr indent="0" lvl="0" marL="0" rtl="0" algn="l">
              <a:lnSpc>
                <a:spcPct val="115000"/>
              </a:lnSpc>
              <a:spcBef>
                <a:spcPts val="1800"/>
              </a:spcBef>
              <a:spcAft>
                <a:spcPts val="0"/>
              </a:spcAft>
              <a:buNone/>
            </a:pPr>
            <a:r>
              <a:rPr b="1" lang="en-US" sz="2000"/>
              <a:t>While Loop</a:t>
            </a:r>
            <a:endParaRPr b="1" sz="2000"/>
          </a:p>
          <a:p>
            <a:pPr indent="0" lvl="0" marL="0" rtl="0" algn="l">
              <a:lnSpc>
                <a:spcPct val="115000"/>
              </a:lnSpc>
              <a:spcBef>
                <a:spcPts val="1800"/>
              </a:spcBef>
              <a:spcAft>
                <a:spcPts val="0"/>
              </a:spcAft>
              <a:buClr>
                <a:schemeClr val="dk1"/>
              </a:buClr>
              <a:buSzPts val="1100"/>
              <a:buFont typeface="Arial"/>
              <a:buNone/>
            </a:pPr>
            <a:r>
              <a:rPr lang="en-US" sz="2000"/>
              <a:t>The </a:t>
            </a:r>
            <a:r>
              <a:rPr lang="en-US" sz="2000">
                <a:solidFill>
                  <a:srgbClr val="188038"/>
                </a:solidFill>
                <a:latin typeface="Roboto Mono"/>
                <a:ea typeface="Roboto Mono"/>
                <a:cs typeface="Roboto Mono"/>
                <a:sym typeface="Roboto Mono"/>
              </a:rPr>
              <a:t>while</a:t>
            </a:r>
            <a:r>
              <a:rPr lang="en-US" sz="2000"/>
              <a:t> loop loops through a block of code as long as a specified condition is </a:t>
            </a:r>
            <a:r>
              <a:rPr lang="en-US" sz="2000">
                <a:solidFill>
                  <a:srgbClr val="188038"/>
                </a:solidFill>
                <a:latin typeface="Roboto Mono"/>
                <a:ea typeface="Roboto Mono"/>
                <a:cs typeface="Roboto Mono"/>
                <a:sym typeface="Roboto Mono"/>
              </a:rPr>
              <a:t>true</a:t>
            </a:r>
            <a:r>
              <a:rPr lang="en-US" sz="2000"/>
              <a:t>:</a:t>
            </a:r>
            <a:endParaRPr b="1" sz="2000"/>
          </a:p>
          <a:p>
            <a:pPr indent="0" lvl="0" marL="0" rtl="0" algn="l">
              <a:spcBef>
                <a:spcPts val="400"/>
              </a:spcBef>
              <a:spcAft>
                <a:spcPts val="0"/>
              </a:spcAft>
              <a:buNone/>
            </a:pPr>
            <a:r>
              <a:rPr lang="en-US" sz="2000"/>
              <a:t>while (</a:t>
            </a:r>
            <a:r>
              <a:rPr i="1" lang="en-US" sz="2000"/>
              <a:t>condition</a:t>
            </a:r>
            <a:r>
              <a:rPr lang="en-US" sz="2000"/>
              <a:t>) {</a:t>
            </a:r>
            <a:endParaRPr sz="2000"/>
          </a:p>
          <a:p>
            <a:pPr indent="0" lvl="0" marL="0" rtl="0" algn="l">
              <a:spcBef>
                <a:spcPts val="360"/>
              </a:spcBef>
              <a:spcAft>
                <a:spcPts val="0"/>
              </a:spcAft>
              <a:buNone/>
            </a:pPr>
            <a:r>
              <a:rPr i="1" lang="en-US" sz="2000"/>
              <a:t>  // code block to be executed</a:t>
            </a:r>
            <a:endParaRPr sz="2000"/>
          </a:p>
          <a:p>
            <a:pPr indent="0" lvl="0" marL="0" rtl="0" algn="l">
              <a:spcBef>
                <a:spcPts val="360"/>
              </a:spcBef>
              <a:spcAft>
                <a:spcPts val="0"/>
              </a:spcAft>
              <a:buNone/>
            </a:pPr>
            <a:r>
              <a:rPr lang="en-US" sz="2000"/>
              <a:t>}</a:t>
            </a:r>
            <a:endParaRPr sz="2000"/>
          </a:p>
          <a:p>
            <a:pPr indent="0" lvl="0" marL="0" rtl="0" algn="l">
              <a:spcBef>
                <a:spcPts val="360"/>
              </a:spcBef>
              <a:spcAft>
                <a:spcPts val="0"/>
              </a:spcAft>
              <a:buNone/>
            </a:pPr>
            <a:r>
              <a:t/>
            </a:r>
            <a:endParaRPr sz="2000"/>
          </a:p>
        </p:txBody>
      </p:sp>
      <p:sp>
        <p:nvSpPr>
          <p:cNvPr id="218" name="Google Shape;218;g3003105a1e5_0_106"/>
          <p:cNvSpPr txBox="1"/>
          <p:nvPr>
            <p:ph idx="12" type="sldNum"/>
          </p:nvPr>
        </p:nvSpPr>
        <p:spPr>
          <a:xfrm>
            <a:off x="8737600" y="6245225"/>
            <a:ext cx="28449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
          <p:cNvSpPr txBox="1"/>
          <p:nvPr>
            <p:ph type="title"/>
          </p:nvPr>
        </p:nvSpPr>
        <p:spPr>
          <a:xfrm>
            <a:off x="609600" y="474345"/>
            <a:ext cx="10972800" cy="5826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What is java? and why?</a:t>
            </a:r>
            <a:endParaRPr/>
          </a:p>
        </p:txBody>
      </p:sp>
      <p:sp>
        <p:nvSpPr>
          <p:cNvPr id="87" name="Google Shape;87;p2"/>
          <p:cNvSpPr txBox="1"/>
          <p:nvPr>
            <p:ph idx="1" type="body"/>
          </p:nvPr>
        </p:nvSpPr>
        <p:spPr>
          <a:xfrm>
            <a:off x="609600" y="1174750"/>
            <a:ext cx="10972800" cy="527240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Arial"/>
              <a:buChar char="•"/>
            </a:pPr>
            <a:r>
              <a:rPr lang="en-US" sz="2000"/>
              <a:t>Java is a class-based, object-oriented programming language that is designed to have as few implementation dependencies as possible. It is intended to let application developers write once, and run anywhere (WORA), meaning that compiled Java code can run on all platforms that support Java without the need for recompilation. </a:t>
            </a:r>
            <a:endParaRPr sz="2000"/>
          </a:p>
          <a:p>
            <a:pPr indent="-342900" lvl="0" marL="342900" rtl="0" algn="l">
              <a:spcBef>
                <a:spcPts val="400"/>
              </a:spcBef>
              <a:spcAft>
                <a:spcPts val="0"/>
              </a:spcAft>
              <a:buClr>
                <a:schemeClr val="dk1"/>
              </a:buClr>
              <a:buSzPts val="2000"/>
              <a:buFont typeface="Arial"/>
              <a:buChar char="•"/>
            </a:pPr>
            <a:r>
              <a:rPr lang="en-US" sz="2000"/>
              <a:t>Why Use Java?</a:t>
            </a:r>
            <a:endParaRPr sz="2000"/>
          </a:p>
          <a:p>
            <a:pPr indent="-457200" lvl="0" marL="457200" rtl="0" algn="l">
              <a:spcBef>
                <a:spcPts val="400"/>
              </a:spcBef>
              <a:spcAft>
                <a:spcPts val="0"/>
              </a:spcAft>
              <a:buClr>
                <a:schemeClr val="dk1"/>
              </a:buClr>
              <a:buSzPts val="2000"/>
              <a:buFont typeface="Arial"/>
              <a:buAutoNum type="arabicPeriod"/>
            </a:pPr>
            <a:r>
              <a:rPr lang="en-US" sz="2000"/>
              <a:t>    Java works on different platforms (Windows, Mac, Linux, Raspberry Pi, etc.)</a:t>
            </a:r>
            <a:endParaRPr sz="2000"/>
          </a:p>
          <a:p>
            <a:pPr indent="-457200" lvl="0" marL="457200" rtl="0" algn="l">
              <a:spcBef>
                <a:spcPts val="400"/>
              </a:spcBef>
              <a:spcAft>
                <a:spcPts val="0"/>
              </a:spcAft>
              <a:buClr>
                <a:schemeClr val="dk1"/>
              </a:buClr>
              <a:buSzPts val="2000"/>
              <a:buFont typeface="Arial"/>
              <a:buAutoNum type="arabicPeriod"/>
            </a:pPr>
            <a:r>
              <a:rPr lang="en-US" sz="2000"/>
              <a:t>    one of the most popular programming languages in the world</a:t>
            </a:r>
            <a:endParaRPr sz="2000"/>
          </a:p>
          <a:p>
            <a:pPr indent="-457200" lvl="0" marL="457200" rtl="0" algn="l">
              <a:spcBef>
                <a:spcPts val="400"/>
              </a:spcBef>
              <a:spcAft>
                <a:spcPts val="0"/>
              </a:spcAft>
              <a:buClr>
                <a:schemeClr val="dk1"/>
              </a:buClr>
              <a:buSzPts val="2000"/>
              <a:buFont typeface="Arial"/>
              <a:buAutoNum type="arabicPeriod"/>
            </a:pPr>
            <a:r>
              <a:rPr lang="en-US" sz="2000"/>
              <a:t>    large demand in the current job market</a:t>
            </a:r>
            <a:endParaRPr sz="2000"/>
          </a:p>
          <a:p>
            <a:pPr indent="-457200" lvl="0" marL="457200" rtl="0" algn="l">
              <a:spcBef>
                <a:spcPts val="400"/>
              </a:spcBef>
              <a:spcAft>
                <a:spcPts val="0"/>
              </a:spcAft>
              <a:buClr>
                <a:schemeClr val="dk1"/>
              </a:buClr>
              <a:buSzPts val="2000"/>
              <a:buFont typeface="Arial"/>
              <a:buAutoNum type="arabicPeriod"/>
            </a:pPr>
            <a:r>
              <a:rPr lang="en-US" sz="2000"/>
              <a:t>    easy to learn and simple to use</a:t>
            </a:r>
            <a:endParaRPr sz="2000"/>
          </a:p>
          <a:p>
            <a:pPr indent="-457200" lvl="0" marL="457200" rtl="0" algn="l">
              <a:spcBef>
                <a:spcPts val="400"/>
              </a:spcBef>
              <a:spcAft>
                <a:spcPts val="0"/>
              </a:spcAft>
              <a:buClr>
                <a:schemeClr val="dk1"/>
              </a:buClr>
              <a:buSzPts val="2000"/>
              <a:buFont typeface="Arial"/>
              <a:buAutoNum type="arabicPeriod"/>
            </a:pPr>
            <a:r>
              <a:rPr lang="en-US" sz="2000"/>
              <a:t>    open-source and free</a:t>
            </a:r>
            <a:endParaRPr sz="2000"/>
          </a:p>
          <a:p>
            <a:pPr indent="-457200" lvl="0" marL="457200" rtl="0" algn="l">
              <a:spcBef>
                <a:spcPts val="400"/>
              </a:spcBef>
              <a:spcAft>
                <a:spcPts val="0"/>
              </a:spcAft>
              <a:buClr>
                <a:schemeClr val="dk1"/>
              </a:buClr>
              <a:buSzPts val="2000"/>
              <a:buFont typeface="Arial"/>
              <a:buAutoNum type="arabicPeriod"/>
            </a:pPr>
            <a:r>
              <a:rPr lang="en-US" sz="2000"/>
              <a:t>    secure, fast and powerful</a:t>
            </a:r>
            <a:endParaRPr sz="2000"/>
          </a:p>
          <a:p>
            <a:pPr indent="-457200" lvl="0" marL="457200" rtl="0" algn="l">
              <a:spcBef>
                <a:spcPts val="400"/>
              </a:spcBef>
              <a:spcAft>
                <a:spcPts val="0"/>
              </a:spcAft>
              <a:buClr>
                <a:schemeClr val="dk1"/>
              </a:buClr>
              <a:buSzPts val="2000"/>
              <a:buFont typeface="Arial"/>
              <a:buAutoNum type="arabicPeriod"/>
            </a:pPr>
            <a:r>
              <a:rPr lang="en-US" sz="2000"/>
              <a:t>    huge community support (tens of millions of developers)</a:t>
            </a:r>
            <a:endParaRPr sz="2000"/>
          </a:p>
          <a:p>
            <a:pPr indent="-457200" lvl="0" marL="457200" rtl="0" algn="l">
              <a:spcBef>
                <a:spcPts val="400"/>
              </a:spcBef>
              <a:spcAft>
                <a:spcPts val="0"/>
              </a:spcAft>
              <a:buClr>
                <a:schemeClr val="dk1"/>
              </a:buClr>
              <a:buSzPts val="2000"/>
              <a:buFont typeface="Arial"/>
              <a:buAutoNum type="arabicPeriod"/>
            </a:pPr>
            <a:r>
              <a:rPr lang="en-US" sz="2000"/>
              <a:t>    object oriented language which gives a clear structure to programs and allows code to be reused, lowering development costs</a:t>
            </a:r>
            <a:endParaRPr sz="2000"/>
          </a:p>
          <a:p>
            <a:pPr indent="-457200" lvl="0" marL="457200" rtl="0" algn="l">
              <a:spcBef>
                <a:spcPts val="400"/>
              </a:spcBef>
              <a:spcAft>
                <a:spcPts val="0"/>
              </a:spcAft>
              <a:buClr>
                <a:schemeClr val="dk1"/>
              </a:buClr>
              <a:buSzPts val="2000"/>
              <a:buFont typeface="Arial"/>
              <a:buAutoNum type="arabicPeriod"/>
            </a:pPr>
            <a:r>
              <a:rPr lang="en-US" sz="2000"/>
              <a:t>    close to C++ and C#, it makes it easy for programmers to switch to Java or vice versa</a:t>
            </a:r>
            <a:endParaRPr sz="2000"/>
          </a:p>
        </p:txBody>
      </p:sp>
      <p:sp>
        <p:nvSpPr>
          <p:cNvPr id="88" name="Google Shape;88;p2"/>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3003105a1e5_0_119"/>
          <p:cNvSpPr txBox="1"/>
          <p:nvPr>
            <p:ph type="title"/>
          </p:nvPr>
        </p:nvSpPr>
        <p:spPr>
          <a:xfrm>
            <a:off x="609600" y="474345"/>
            <a:ext cx="10972800" cy="582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Example</a:t>
            </a:r>
            <a:endParaRPr/>
          </a:p>
        </p:txBody>
      </p:sp>
      <p:sp>
        <p:nvSpPr>
          <p:cNvPr id="225" name="Google Shape;225;g3003105a1e5_0_119"/>
          <p:cNvSpPr txBox="1"/>
          <p:nvPr>
            <p:ph idx="1" type="body"/>
          </p:nvPr>
        </p:nvSpPr>
        <p:spPr>
          <a:xfrm>
            <a:off x="609600" y="1174750"/>
            <a:ext cx="10972800" cy="495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n-US" sz="2000"/>
              <a:t>int i = 0;</a:t>
            </a:r>
            <a:endParaRPr sz="2000"/>
          </a:p>
          <a:p>
            <a:pPr indent="0" lvl="0" marL="0" rtl="0" algn="l">
              <a:spcBef>
                <a:spcPts val="360"/>
              </a:spcBef>
              <a:spcAft>
                <a:spcPts val="0"/>
              </a:spcAft>
              <a:buClr>
                <a:schemeClr val="dk1"/>
              </a:buClr>
              <a:buSzPts val="1100"/>
              <a:buFont typeface="Arial"/>
              <a:buNone/>
            </a:pPr>
            <a:r>
              <a:rPr lang="en-US" sz="2000"/>
              <a:t>while (i &lt; 5) {</a:t>
            </a:r>
            <a:endParaRPr sz="2000"/>
          </a:p>
          <a:p>
            <a:pPr indent="0" lvl="0" marL="0" rtl="0" algn="l">
              <a:spcBef>
                <a:spcPts val="360"/>
              </a:spcBef>
              <a:spcAft>
                <a:spcPts val="0"/>
              </a:spcAft>
              <a:buClr>
                <a:schemeClr val="dk1"/>
              </a:buClr>
              <a:buSzPts val="1100"/>
              <a:buFont typeface="Arial"/>
              <a:buNone/>
            </a:pPr>
            <a:r>
              <a:rPr lang="en-US" sz="2000"/>
              <a:t>  System.out.println(i);</a:t>
            </a:r>
            <a:endParaRPr sz="2000"/>
          </a:p>
          <a:p>
            <a:pPr indent="0" lvl="0" marL="0" rtl="0" algn="l">
              <a:spcBef>
                <a:spcPts val="360"/>
              </a:spcBef>
              <a:spcAft>
                <a:spcPts val="0"/>
              </a:spcAft>
              <a:buClr>
                <a:schemeClr val="dk1"/>
              </a:buClr>
              <a:buSzPts val="1100"/>
              <a:buFont typeface="Arial"/>
              <a:buNone/>
            </a:pPr>
            <a:r>
              <a:rPr lang="en-US" sz="2000"/>
              <a:t>  i++;</a:t>
            </a:r>
            <a:endParaRPr sz="2000"/>
          </a:p>
          <a:p>
            <a:pPr indent="0" lvl="0" marL="0" rtl="0" algn="l">
              <a:spcBef>
                <a:spcPts val="360"/>
              </a:spcBef>
              <a:spcAft>
                <a:spcPts val="0"/>
              </a:spcAft>
              <a:buClr>
                <a:schemeClr val="dk1"/>
              </a:buClr>
              <a:buSzPts val="1100"/>
              <a:buFont typeface="Arial"/>
              <a:buNone/>
            </a:pPr>
            <a:r>
              <a:rPr lang="en-US" sz="2000"/>
              <a:t>}</a:t>
            </a:r>
            <a:endParaRPr sz="2000"/>
          </a:p>
          <a:p>
            <a:pPr indent="0" lvl="0" marL="0" rtl="0" algn="l">
              <a:lnSpc>
                <a:spcPct val="115000"/>
              </a:lnSpc>
              <a:spcBef>
                <a:spcPts val="0"/>
              </a:spcBef>
              <a:spcAft>
                <a:spcPts val="0"/>
              </a:spcAft>
              <a:buNone/>
            </a:pPr>
            <a:r>
              <a:t/>
            </a:r>
            <a:endParaRPr b="1" sz="2000"/>
          </a:p>
          <a:p>
            <a:pPr indent="0" lvl="0" marL="0" rtl="0" algn="l">
              <a:lnSpc>
                <a:spcPct val="115000"/>
              </a:lnSpc>
              <a:spcBef>
                <a:spcPts val="0"/>
              </a:spcBef>
              <a:spcAft>
                <a:spcPts val="0"/>
              </a:spcAft>
              <a:buClr>
                <a:schemeClr val="dk1"/>
              </a:buClr>
              <a:buSzPts val="1100"/>
              <a:buFont typeface="Arial"/>
              <a:buNone/>
            </a:pPr>
            <a:r>
              <a:rPr b="1" lang="en-US" sz="2000"/>
              <a:t>Do while</a:t>
            </a:r>
            <a:endParaRPr b="1" sz="2000"/>
          </a:p>
          <a:p>
            <a:pPr indent="0" lvl="0" marL="0" rtl="0" algn="l">
              <a:spcBef>
                <a:spcPts val="360"/>
              </a:spcBef>
              <a:spcAft>
                <a:spcPts val="0"/>
              </a:spcAft>
              <a:buNone/>
            </a:pPr>
            <a:r>
              <a:rPr lang="en-US" sz="2000"/>
              <a:t>The </a:t>
            </a:r>
            <a:r>
              <a:rPr lang="en-US" sz="2000">
                <a:solidFill>
                  <a:srgbClr val="188038"/>
                </a:solidFill>
                <a:latin typeface="Roboto Mono"/>
                <a:ea typeface="Roboto Mono"/>
                <a:cs typeface="Roboto Mono"/>
                <a:sym typeface="Roboto Mono"/>
              </a:rPr>
              <a:t>do/while</a:t>
            </a:r>
            <a:r>
              <a:rPr lang="en-US" sz="2000"/>
              <a:t> loop is a variant of the </a:t>
            </a:r>
            <a:r>
              <a:rPr lang="en-US" sz="2000">
                <a:solidFill>
                  <a:srgbClr val="188038"/>
                </a:solidFill>
                <a:latin typeface="Roboto Mono"/>
                <a:ea typeface="Roboto Mono"/>
                <a:cs typeface="Roboto Mono"/>
                <a:sym typeface="Roboto Mono"/>
              </a:rPr>
              <a:t>while</a:t>
            </a:r>
            <a:r>
              <a:rPr lang="en-US" sz="2000"/>
              <a:t> loop. This loop will execute the code block once, before checking if the condition is true, then it will repeat the loop as long as the condition is true.</a:t>
            </a:r>
            <a:endParaRPr sz="2000"/>
          </a:p>
          <a:p>
            <a:pPr indent="0" lvl="0" marL="0" rtl="0" algn="l">
              <a:spcBef>
                <a:spcPts val="360"/>
              </a:spcBef>
              <a:spcAft>
                <a:spcPts val="0"/>
              </a:spcAft>
              <a:buNone/>
            </a:pPr>
            <a:r>
              <a:rPr lang="en-US" sz="2000"/>
              <a:t>do {</a:t>
            </a:r>
            <a:endParaRPr sz="2000"/>
          </a:p>
          <a:p>
            <a:pPr indent="0" lvl="0" marL="0" rtl="0" algn="l">
              <a:spcBef>
                <a:spcPts val="360"/>
              </a:spcBef>
              <a:spcAft>
                <a:spcPts val="0"/>
              </a:spcAft>
              <a:buNone/>
            </a:pPr>
            <a:r>
              <a:rPr i="1" lang="en-US" sz="2000"/>
              <a:t>  // code block to be executed</a:t>
            </a:r>
            <a:endParaRPr i="1" sz="2000"/>
          </a:p>
          <a:p>
            <a:pPr indent="0" lvl="0" marL="0" rtl="0" algn="l">
              <a:spcBef>
                <a:spcPts val="360"/>
              </a:spcBef>
              <a:spcAft>
                <a:spcPts val="0"/>
              </a:spcAft>
              <a:buNone/>
            </a:pPr>
            <a:r>
              <a:rPr lang="en-US" sz="2000"/>
              <a:t>}</a:t>
            </a:r>
            <a:endParaRPr sz="2000"/>
          </a:p>
          <a:p>
            <a:pPr indent="0" lvl="0" marL="0" rtl="0" algn="l">
              <a:spcBef>
                <a:spcPts val="360"/>
              </a:spcBef>
              <a:spcAft>
                <a:spcPts val="0"/>
              </a:spcAft>
              <a:buNone/>
            </a:pPr>
            <a:r>
              <a:rPr lang="en-US" sz="2000"/>
              <a:t>while (</a:t>
            </a:r>
            <a:r>
              <a:rPr i="1" lang="en-US" sz="2000"/>
              <a:t>condition</a:t>
            </a:r>
            <a:r>
              <a:rPr lang="en-US" sz="2000"/>
              <a:t>);</a:t>
            </a:r>
            <a:endParaRPr sz="2000"/>
          </a:p>
          <a:p>
            <a:pPr indent="0" lvl="0" marL="0" rtl="0" algn="l">
              <a:spcBef>
                <a:spcPts val="360"/>
              </a:spcBef>
              <a:spcAft>
                <a:spcPts val="0"/>
              </a:spcAft>
              <a:buClr>
                <a:schemeClr val="dk1"/>
              </a:buClr>
              <a:buSzPts val="1100"/>
              <a:buFont typeface="Arial"/>
              <a:buNone/>
            </a:pPr>
            <a:r>
              <a:t/>
            </a:r>
            <a:endParaRPr sz="2000"/>
          </a:p>
          <a:p>
            <a:pPr indent="0" lvl="0" marL="0" rtl="0" algn="l">
              <a:spcBef>
                <a:spcPts val="360"/>
              </a:spcBef>
              <a:spcAft>
                <a:spcPts val="0"/>
              </a:spcAft>
              <a:buNone/>
            </a:pPr>
            <a:r>
              <a:t/>
            </a:r>
            <a:endParaRPr sz="2000"/>
          </a:p>
        </p:txBody>
      </p:sp>
      <p:sp>
        <p:nvSpPr>
          <p:cNvPr id="226" name="Google Shape;226;g3003105a1e5_0_119"/>
          <p:cNvSpPr txBox="1"/>
          <p:nvPr>
            <p:ph idx="12" type="sldNum"/>
          </p:nvPr>
        </p:nvSpPr>
        <p:spPr>
          <a:xfrm>
            <a:off x="8737600" y="6245225"/>
            <a:ext cx="28449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3003105a1e5_0_128"/>
          <p:cNvSpPr txBox="1"/>
          <p:nvPr>
            <p:ph type="title"/>
          </p:nvPr>
        </p:nvSpPr>
        <p:spPr>
          <a:xfrm>
            <a:off x="609600" y="474345"/>
            <a:ext cx="10972800" cy="582600"/>
          </a:xfrm>
          <a:prstGeom prst="rect">
            <a:avLst/>
          </a:prstGeom>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3200"/>
              <a:t>Example</a:t>
            </a:r>
            <a:endParaRPr b="1" sz="3200"/>
          </a:p>
          <a:p>
            <a:pPr indent="0" lvl="0" marL="0" rtl="0" algn="l">
              <a:spcBef>
                <a:spcPts val="400"/>
              </a:spcBef>
              <a:spcAft>
                <a:spcPts val="0"/>
              </a:spcAft>
              <a:buNone/>
            </a:pPr>
            <a:r>
              <a:t/>
            </a:r>
            <a:endParaRPr sz="3200"/>
          </a:p>
        </p:txBody>
      </p:sp>
      <p:sp>
        <p:nvSpPr>
          <p:cNvPr id="233" name="Google Shape;233;g3003105a1e5_0_128"/>
          <p:cNvSpPr txBox="1"/>
          <p:nvPr>
            <p:ph idx="1" type="body"/>
          </p:nvPr>
        </p:nvSpPr>
        <p:spPr>
          <a:xfrm>
            <a:off x="609600" y="1174750"/>
            <a:ext cx="10972800" cy="495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n-US" sz="2000"/>
              <a:t>int i = 0;</a:t>
            </a:r>
            <a:endParaRPr sz="2000"/>
          </a:p>
          <a:p>
            <a:pPr indent="0" lvl="0" marL="0" rtl="0" algn="l">
              <a:spcBef>
                <a:spcPts val="360"/>
              </a:spcBef>
              <a:spcAft>
                <a:spcPts val="0"/>
              </a:spcAft>
              <a:buNone/>
            </a:pPr>
            <a:r>
              <a:rPr lang="en-US" sz="2000"/>
              <a:t>do {</a:t>
            </a:r>
            <a:endParaRPr sz="2000"/>
          </a:p>
          <a:p>
            <a:pPr indent="0" lvl="0" marL="0" rtl="0" algn="l">
              <a:spcBef>
                <a:spcPts val="360"/>
              </a:spcBef>
              <a:spcAft>
                <a:spcPts val="0"/>
              </a:spcAft>
              <a:buNone/>
            </a:pPr>
            <a:r>
              <a:rPr lang="en-US" sz="2000"/>
              <a:t>  System.out.println(i);</a:t>
            </a:r>
            <a:endParaRPr sz="2000"/>
          </a:p>
          <a:p>
            <a:pPr indent="0" lvl="0" marL="0" rtl="0" algn="l">
              <a:spcBef>
                <a:spcPts val="360"/>
              </a:spcBef>
              <a:spcAft>
                <a:spcPts val="0"/>
              </a:spcAft>
              <a:buNone/>
            </a:pPr>
            <a:r>
              <a:rPr lang="en-US" sz="2000"/>
              <a:t>  i++;</a:t>
            </a:r>
            <a:endParaRPr sz="2000"/>
          </a:p>
          <a:p>
            <a:pPr indent="0" lvl="0" marL="0" rtl="0" algn="l">
              <a:spcBef>
                <a:spcPts val="360"/>
              </a:spcBef>
              <a:spcAft>
                <a:spcPts val="0"/>
              </a:spcAft>
              <a:buNone/>
            </a:pPr>
            <a:r>
              <a:rPr lang="en-US" sz="2000"/>
              <a:t>}</a:t>
            </a:r>
            <a:endParaRPr sz="2000"/>
          </a:p>
          <a:p>
            <a:pPr indent="0" lvl="0" marL="0" rtl="0" algn="l">
              <a:spcBef>
                <a:spcPts val="360"/>
              </a:spcBef>
              <a:spcAft>
                <a:spcPts val="0"/>
              </a:spcAft>
              <a:buNone/>
            </a:pPr>
            <a:r>
              <a:rPr lang="en-US" sz="2000"/>
              <a:t>while (i &lt; 5);</a:t>
            </a:r>
            <a:endParaRPr sz="2000"/>
          </a:p>
          <a:p>
            <a:pPr indent="0" lvl="0" marL="0" rtl="0" algn="l">
              <a:lnSpc>
                <a:spcPct val="115000"/>
              </a:lnSpc>
              <a:spcBef>
                <a:spcPts val="1800"/>
              </a:spcBef>
              <a:spcAft>
                <a:spcPts val="0"/>
              </a:spcAft>
              <a:buNone/>
            </a:pPr>
            <a:r>
              <a:rPr b="1" lang="en-US" sz="2200"/>
              <a:t>For Loop</a:t>
            </a:r>
            <a:endParaRPr b="1" sz="2200"/>
          </a:p>
          <a:p>
            <a:pPr indent="0" lvl="0" marL="0" rtl="0" algn="l">
              <a:lnSpc>
                <a:spcPct val="115000"/>
              </a:lnSpc>
              <a:spcBef>
                <a:spcPts val="1800"/>
              </a:spcBef>
              <a:spcAft>
                <a:spcPts val="0"/>
              </a:spcAft>
              <a:buNone/>
            </a:pPr>
            <a:r>
              <a:rPr lang="en-US" sz="2000"/>
              <a:t>When you know exactly how many times you want to loop through a block of code, use the </a:t>
            </a:r>
            <a:r>
              <a:rPr lang="en-US" sz="2000">
                <a:solidFill>
                  <a:srgbClr val="188038"/>
                </a:solidFill>
                <a:latin typeface="Roboto Mono"/>
                <a:ea typeface="Roboto Mono"/>
                <a:cs typeface="Roboto Mono"/>
                <a:sym typeface="Roboto Mono"/>
              </a:rPr>
              <a:t>for</a:t>
            </a:r>
            <a:r>
              <a:rPr lang="en-US" sz="2000"/>
              <a:t> loop instead of a </a:t>
            </a:r>
            <a:r>
              <a:rPr lang="en-US" sz="2000">
                <a:solidFill>
                  <a:srgbClr val="188038"/>
                </a:solidFill>
                <a:latin typeface="Roboto Mono"/>
                <a:ea typeface="Roboto Mono"/>
                <a:cs typeface="Roboto Mono"/>
                <a:sym typeface="Roboto Mono"/>
              </a:rPr>
              <a:t>while</a:t>
            </a:r>
            <a:r>
              <a:rPr lang="en-US" sz="2000"/>
              <a:t> loop:</a:t>
            </a:r>
            <a:endParaRPr sz="2000"/>
          </a:p>
          <a:p>
            <a:pPr indent="0" lvl="0" marL="0" rtl="0" algn="l">
              <a:lnSpc>
                <a:spcPct val="115000"/>
              </a:lnSpc>
              <a:spcBef>
                <a:spcPts val="1800"/>
              </a:spcBef>
              <a:spcAft>
                <a:spcPts val="0"/>
              </a:spcAft>
              <a:buNone/>
            </a:pPr>
            <a:r>
              <a:rPr lang="en-US" sz="2000"/>
              <a:t>for (</a:t>
            </a:r>
            <a:r>
              <a:rPr i="1" lang="en-US" sz="2000"/>
              <a:t>statement 1</a:t>
            </a:r>
            <a:r>
              <a:rPr lang="en-US" sz="2000"/>
              <a:t>;</a:t>
            </a:r>
            <a:r>
              <a:rPr i="1" lang="en-US" sz="2000"/>
              <a:t> statement 2</a:t>
            </a:r>
            <a:r>
              <a:rPr lang="en-US" sz="2000"/>
              <a:t>;</a:t>
            </a:r>
            <a:r>
              <a:rPr i="1" lang="en-US" sz="2000"/>
              <a:t> statement 3</a:t>
            </a:r>
            <a:r>
              <a:rPr lang="en-US" sz="2000"/>
              <a:t>) {</a:t>
            </a:r>
            <a:endParaRPr sz="2000"/>
          </a:p>
          <a:p>
            <a:pPr indent="0" lvl="0" marL="0" rtl="0" algn="l">
              <a:lnSpc>
                <a:spcPct val="115000"/>
              </a:lnSpc>
              <a:spcBef>
                <a:spcPts val="1800"/>
              </a:spcBef>
              <a:spcAft>
                <a:spcPts val="0"/>
              </a:spcAft>
              <a:buNone/>
            </a:pPr>
            <a:r>
              <a:rPr lang="en-US" sz="2000"/>
              <a:t>  </a:t>
            </a:r>
            <a:r>
              <a:rPr i="1" lang="en-US" sz="2000"/>
              <a:t>// code block to be executed</a:t>
            </a:r>
            <a:endParaRPr sz="2000"/>
          </a:p>
          <a:p>
            <a:pPr indent="0" lvl="0" marL="0" rtl="0" algn="l">
              <a:lnSpc>
                <a:spcPct val="115000"/>
              </a:lnSpc>
              <a:spcBef>
                <a:spcPts val="1800"/>
              </a:spcBef>
              <a:spcAft>
                <a:spcPts val="0"/>
              </a:spcAft>
              <a:buNone/>
            </a:pPr>
            <a:r>
              <a:rPr lang="en-US" sz="2000"/>
              <a:t>}</a:t>
            </a:r>
            <a:endParaRPr sz="2000"/>
          </a:p>
          <a:p>
            <a:pPr indent="0" lvl="0" marL="0" rtl="0" algn="l">
              <a:lnSpc>
                <a:spcPct val="115000"/>
              </a:lnSpc>
              <a:spcBef>
                <a:spcPts val="1800"/>
              </a:spcBef>
              <a:spcAft>
                <a:spcPts val="0"/>
              </a:spcAft>
              <a:buNone/>
            </a:pPr>
            <a:r>
              <a:t/>
            </a:r>
            <a:endParaRPr sz="2000"/>
          </a:p>
          <a:p>
            <a:pPr indent="0" lvl="0" marL="0" rtl="0" algn="l">
              <a:spcBef>
                <a:spcPts val="400"/>
              </a:spcBef>
              <a:spcAft>
                <a:spcPts val="0"/>
              </a:spcAft>
              <a:buNone/>
            </a:pPr>
            <a:r>
              <a:t/>
            </a:r>
            <a:endParaRPr sz="2000"/>
          </a:p>
          <a:p>
            <a:pPr indent="0" lvl="0" marL="0" rtl="0" algn="l">
              <a:spcBef>
                <a:spcPts val="360"/>
              </a:spcBef>
              <a:spcAft>
                <a:spcPts val="0"/>
              </a:spcAft>
              <a:buClr>
                <a:schemeClr val="dk1"/>
              </a:buClr>
              <a:buSzPts val="1100"/>
              <a:buFont typeface="Arial"/>
              <a:buNone/>
            </a:pPr>
            <a:r>
              <a:t/>
            </a:r>
            <a:endParaRPr sz="2000"/>
          </a:p>
          <a:p>
            <a:pPr indent="0" lvl="0" marL="0" rtl="0" algn="l">
              <a:spcBef>
                <a:spcPts val="360"/>
              </a:spcBef>
              <a:spcAft>
                <a:spcPts val="0"/>
              </a:spcAft>
              <a:buNone/>
            </a:pPr>
            <a:r>
              <a:t/>
            </a:r>
            <a:endParaRPr sz="2000"/>
          </a:p>
        </p:txBody>
      </p:sp>
      <p:sp>
        <p:nvSpPr>
          <p:cNvPr id="234" name="Google Shape;234;g3003105a1e5_0_128"/>
          <p:cNvSpPr txBox="1"/>
          <p:nvPr>
            <p:ph idx="12" type="sldNum"/>
          </p:nvPr>
        </p:nvSpPr>
        <p:spPr>
          <a:xfrm>
            <a:off x="8737600" y="6245225"/>
            <a:ext cx="28449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3003105a1e5_0_140"/>
          <p:cNvSpPr txBox="1"/>
          <p:nvPr>
            <p:ph type="title"/>
          </p:nvPr>
        </p:nvSpPr>
        <p:spPr>
          <a:xfrm>
            <a:off x="609600" y="474345"/>
            <a:ext cx="10972800" cy="582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3003105a1e5_0_140"/>
          <p:cNvSpPr txBox="1"/>
          <p:nvPr>
            <p:ph idx="1" type="body"/>
          </p:nvPr>
        </p:nvSpPr>
        <p:spPr>
          <a:xfrm>
            <a:off x="609600" y="1174750"/>
            <a:ext cx="10972800" cy="49530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2000"/>
              <a:t>Statement 1</a:t>
            </a:r>
            <a:r>
              <a:rPr lang="en-US" sz="2000"/>
              <a:t> is executed (one time) before the execution of the code block.</a:t>
            </a:r>
            <a:endParaRPr sz="2000"/>
          </a:p>
          <a:p>
            <a:pPr indent="0" lvl="0" marL="0" rtl="0" algn="l">
              <a:lnSpc>
                <a:spcPct val="115000"/>
              </a:lnSpc>
              <a:spcBef>
                <a:spcPts val="1200"/>
              </a:spcBef>
              <a:spcAft>
                <a:spcPts val="0"/>
              </a:spcAft>
              <a:buClr>
                <a:schemeClr val="dk1"/>
              </a:buClr>
              <a:buSzPts val="1100"/>
              <a:buFont typeface="Arial"/>
              <a:buNone/>
            </a:pPr>
            <a:r>
              <a:rPr b="1" lang="en-US" sz="2000"/>
              <a:t>Statement 2</a:t>
            </a:r>
            <a:r>
              <a:rPr lang="en-US" sz="2000"/>
              <a:t> defines the condition for executing the code block.</a:t>
            </a:r>
            <a:endParaRPr sz="2000"/>
          </a:p>
          <a:p>
            <a:pPr indent="0" lvl="0" marL="0" rtl="0" algn="l">
              <a:lnSpc>
                <a:spcPct val="115000"/>
              </a:lnSpc>
              <a:spcBef>
                <a:spcPts val="1200"/>
              </a:spcBef>
              <a:spcAft>
                <a:spcPts val="0"/>
              </a:spcAft>
              <a:buClr>
                <a:schemeClr val="dk1"/>
              </a:buClr>
              <a:buSzPts val="1100"/>
              <a:buFont typeface="Arial"/>
              <a:buNone/>
            </a:pPr>
            <a:r>
              <a:rPr b="1" lang="en-US" sz="2000"/>
              <a:t>Statement 3</a:t>
            </a:r>
            <a:r>
              <a:rPr lang="en-US" sz="2000"/>
              <a:t> is executed (every time) after the code block has been executed.</a:t>
            </a:r>
            <a:endParaRPr sz="2000"/>
          </a:p>
          <a:p>
            <a:pPr indent="0" lvl="0" marL="0" rtl="0" algn="l">
              <a:lnSpc>
                <a:spcPct val="115000"/>
              </a:lnSpc>
              <a:spcBef>
                <a:spcPts val="1200"/>
              </a:spcBef>
              <a:spcAft>
                <a:spcPts val="0"/>
              </a:spcAft>
              <a:buClr>
                <a:schemeClr val="dk1"/>
              </a:buClr>
              <a:buSzPts val="1100"/>
              <a:buFont typeface="Arial"/>
              <a:buNone/>
            </a:pPr>
            <a:r>
              <a:rPr lang="en-US" sz="2000"/>
              <a:t>The example below will print the numbers 0 to 4:</a:t>
            </a:r>
            <a:endParaRPr sz="2000"/>
          </a:p>
          <a:p>
            <a:pPr indent="0" lvl="0" marL="0" rtl="0" algn="l">
              <a:lnSpc>
                <a:spcPct val="115000"/>
              </a:lnSpc>
              <a:spcBef>
                <a:spcPts val="1400"/>
              </a:spcBef>
              <a:spcAft>
                <a:spcPts val="0"/>
              </a:spcAft>
              <a:buClr>
                <a:schemeClr val="dk1"/>
              </a:buClr>
              <a:buSzPts val="1100"/>
              <a:buFont typeface="Arial"/>
              <a:buNone/>
            </a:pPr>
            <a:r>
              <a:rPr b="1" lang="en-US" sz="2000"/>
              <a:t>Example</a:t>
            </a:r>
            <a:endParaRPr b="1" sz="2000"/>
          </a:p>
          <a:p>
            <a:pPr indent="0" lvl="0" marL="0" rtl="0" algn="l">
              <a:spcBef>
                <a:spcPts val="400"/>
              </a:spcBef>
              <a:spcAft>
                <a:spcPts val="0"/>
              </a:spcAft>
              <a:buNone/>
            </a:pPr>
            <a:r>
              <a:rPr lang="en-US" sz="2000"/>
              <a:t>for (int i = 0; i &lt; 5; i++) {</a:t>
            </a:r>
            <a:endParaRPr sz="2000"/>
          </a:p>
          <a:p>
            <a:pPr indent="0" lvl="0" marL="0" rtl="0" algn="l">
              <a:spcBef>
                <a:spcPts val="360"/>
              </a:spcBef>
              <a:spcAft>
                <a:spcPts val="0"/>
              </a:spcAft>
              <a:buNone/>
            </a:pPr>
            <a:r>
              <a:rPr lang="en-US" sz="2000"/>
              <a:t>  System.out.println(i);</a:t>
            </a:r>
            <a:endParaRPr sz="2000"/>
          </a:p>
          <a:p>
            <a:pPr indent="0" lvl="0" marL="0" rtl="0" algn="l">
              <a:spcBef>
                <a:spcPts val="360"/>
              </a:spcBef>
              <a:spcAft>
                <a:spcPts val="0"/>
              </a:spcAft>
              <a:buNone/>
            </a:pPr>
            <a:r>
              <a:rPr lang="en-US" sz="2000"/>
              <a:t>}</a:t>
            </a:r>
            <a:endParaRPr sz="2000"/>
          </a:p>
          <a:p>
            <a:pPr indent="0" lvl="0" marL="0" rtl="0" algn="l">
              <a:lnSpc>
                <a:spcPct val="115000"/>
              </a:lnSpc>
              <a:spcBef>
                <a:spcPts val="0"/>
              </a:spcBef>
              <a:spcAft>
                <a:spcPts val="0"/>
              </a:spcAft>
              <a:buClr>
                <a:schemeClr val="dk1"/>
              </a:buClr>
              <a:buSzPts val="1100"/>
              <a:buFont typeface="Arial"/>
              <a:buNone/>
            </a:pPr>
            <a:r>
              <a:t/>
            </a:r>
            <a:endParaRPr sz="2000"/>
          </a:p>
          <a:p>
            <a:pPr indent="0" lvl="0" marL="0" rtl="0" algn="l">
              <a:spcBef>
                <a:spcPts val="360"/>
              </a:spcBef>
              <a:spcAft>
                <a:spcPts val="0"/>
              </a:spcAft>
              <a:buNone/>
            </a:pPr>
            <a:r>
              <a:t/>
            </a:r>
            <a:endParaRPr sz="2000"/>
          </a:p>
        </p:txBody>
      </p:sp>
      <p:sp>
        <p:nvSpPr>
          <p:cNvPr id="242" name="Google Shape;242;g3003105a1e5_0_140"/>
          <p:cNvSpPr txBox="1"/>
          <p:nvPr>
            <p:ph idx="12" type="sldNum"/>
          </p:nvPr>
        </p:nvSpPr>
        <p:spPr>
          <a:xfrm>
            <a:off x="8737600" y="6245225"/>
            <a:ext cx="28449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8995526144_0_0"/>
          <p:cNvSpPr txBox="1"/>
          <p:nvPr>
            <p:ph type="title"/>
          </p:nvPr>
        </p:nvSpPr>
        <p:spPr>
          <a:xfrm>
            <a:off x="609600" y="474345"/>
            <a:ext cx="10972800" cy="582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Nested Loops</a:t>
            </a:r>
            <a:endParaRPr/>
          </a:p>
        </p:txBody>
      </p:sp>
      <p:sp>
        <p:nvSpPr>
          <p:cNvPr id="249" name="Google Shape;249;g28995526144_0_0"/>
          <p:cNvSpPr txBox="1"/>
          <p:nvPr>
            <p:ph idx="1" type="body"/>
          </p:nvPr>
        </p:nvSpPr>
        <p:spPr>
          <a:xfrm>
            <a:off x="609600" y="1174750"/>
            <a:ext cx="10972800" cy="49530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2000"/>
              <a:t>It is also possible to place a loop inside another loop. This is called a </a:t>
            </a:r>
            <a:r>
              <a:rPr b="1" lang="en-US" sz="2000"/>
              <a:t>nested loop</a:t>
            </a:r>
            <a:r>
              <a:rPr lang="en-US" sz="2000"/>
              <a:t>.</a:t>
            </a:r>
            <a:endParaRPr sz="2000"/>
          </a:p>
          <a:p>
            <a:pPr indent="0" lvl="0" marL="0" rtl="0" algn="l">
              <a:lnSpc>
                <a:spcPct val="115000"/>
              </a:lnSpc>
              <a:spcBef>
                <a:spcPts val="1200"/>
              </a:spcBef>
              <a:spcAft>
                <a:spcPts val="0"/>
              </a:spcAft>
              <a:buClr>
                <a:schemeClr val="dk1"/>
              </a:buClr>
              <a:buSzPts val="1100"/>
              <a:buFont typeface="Arial"/>
              <a:buNone/>
            </a:pPr>
            <a:r>
              <a:rPr lang="en-US" sz="2000"/>
              <a:t>The "inner loop" will be executed one time for each iteration of the "outer loop":</a:t>
            </a:r>
            <a:endParaRPr sz="2000"/>
          </a:p>
          <a:p>
            <a:pPr indent="0" lvl="0" marL="0" rtl="0" algn="l">
              <a:spcBef>
                <a:spcPts val="1200"/>
              </a:spcBef>
              <a:spcAft>
                <a:spcPts val="0"/>
              </a:spcAft>
              <a:buNone/>
            </a:pPr>
            <a:r>
              <a:rPr lang="en-US" sz="2000"/>
              <a:t>// Outer loop</a:t>
            </a:r>
            <a:endParaRPr sz="2000"/>
          </a:p>
          <a:p>
            <a:pPr indent="0" lvl="0" marL="0" rtl="0" algn="l">
              <a:spcBef>
                <a:spcPts val="360"/>
              </a:spcBef>
              <a:spcAft>
                <a:spcPts val="0"/>
              </a:spcAft>
              <a:buNone/>
            </a:pPr>
            <a:r>
              <a:rPr lang="en-US" sz="2000"/>
              <a:t>for (int i = 1; i &lt;= 2; i++) {</a:t>
            </a:r>
            <a:endParaRPr sz="2000"/>
          </a:p>
          <a:p>
            <a:pPr indent="0" lvl="0" marL="0" rtl="0" algn="l">
              <a:spcBef>
                <a:spcPts val="360"/>
              </a:spcBef>
              <a:spcAft>
                <a:spcPts val="0"/>
              </a:spcAft>
              <a:buNone/>
            </a:pPr>
            <a:r>
              <a:rPr lang="en-US" sz="2000"/>
              <a:t>  System.out.println("Outer: " + i); // Executes 2 times</a:t>
            </a:r>
            <a:endParaRPr sz="2000"/>
          </a:p>
          <a:p>
            <a:pPr indent="0" lvl="0" marL="0" rtl="0" algn="l">
              <a:spcBef>
                <a:spcPts val="360"/>
              </a:spcBef>
              <a:spcAft>
                <a:spcPts val="0"/>
              </a:spcAft>
              <a:buNone/>
            </a:pPr>
            <a:r>
              <a:rPr lang="en-US" sz="2000"/>
              <a:t>  </a:t>
            </a:r>
            <a:endParaRPr sz="2000"/>
          </a:p>
          <a:p>
            <a:pPr indent="0" lvl="0" marL="0" rtl="0" algn="l">
              <a:spcBef>
                <a:spcPts val="360"/>
              </a:spcBef>
              <a:spcAft>
                <a:spcPts val="0"/>
              </a:spcAft>
              <a:buNone/>
            </a:pPr>
            <a:r>
              <a:rPr lang="en-US" sz="2000"/>
              <a:t>  // Inner loop</a:t>
            </a:r>
            <a:endParaRPr sz="2000"/>
          </a:p>
          <a:p>
            <a:pPr indent="0" lvl="0" marL="0" rtl="0" algn="l">
              <a:spcBef>
                <a:spcPts val="360"/>
              </a:spcBef>
              <a:spcAft>
                <a:spcPts val="0"/>
              </a:spcAft>
              <a:buNone/>
            </a:pPr>
            <a:r>
              <a:rPr lang="en-US" sz="2000"/>
              <a:t>  for (int j = 1; j &lt;= 3; j++) {</a:t>
            </a:r>
            <a:endParaRPr sz="2000"/>
          </a:p>
          <a:p>
            <a:pPr indent="0" lvl="0" marL="0" rtl="0" algn="l">
              <a:spcBef>
                <a:spcPts val="360"/>
              </a:spcBef>
              <a:spcAft>
                <a:spcPts val="0"/>
              </a:spcAft>
              <a:buNone/>
            </a:pPr>
            <a:r>
              <a:rPr lang="en-US" sz="2000"/>
              <a:t>    System.out.println(" Inner: " + j); // Executes 6 times (2 * 3)</a:t>
            </a:r>
            <a:endParaRPr sz="2000"/>
          </a:p>
          <a:p>
            <a:pPr indent="0" lvl="0" marL="0" rtl="0" algn="l">
              <a:spcBef>
                <a:spcPts val="360"/>
              </a:spcBef>
              <a:spcAft>
                <a:spcPts val="0"/>
              </a:spcAft>
              <a:buNone/>
            </a:pPr>
            <a:r>
              <a:rPr lang="en-US" sz="2000"/>
              <a:t>  }</a:t>
            </a:r>
            <a:endParaRPr sz="2000"/>
          </a:p>
          <a:p>
            <a:pPr indent="0" lvl="0" marL="0" rtl="0" algn="l">
              <a:spcBef>
                <a:spcPts val="360"/>
              </a:spcBef>
              <a:spcAft>
                <a:spcPts val="0"/>
              </a:spcAft>
              <a:buClr>
                <a:schemeClr val="dk1"/>
              </a:buClr>
              <a:buSzPts val="1100"/>
              <a:buFont typeface="Arial"/>
              <a:buNone/>
            </a:pPr>
            <a:r>
              <a:rPr lang="en-US" sz="2000"/>
              <a:t>}</a:t>
            </a:r>
            <a:endParaRPr sz="2000"/>
          </a:p>
          <a:p>
            <a:pPr indent="0" lvl="0" marL="0" rtl="0" algn="l">
              <a:spcBef>
                <a:spcPts val="360"/>
              </a:spcBef>
              <a:spcAft>
                <a:spcPts val="0"/>
              </a:spcAft>
              <a:buNone/>
            </a:pPr>
            <a:r>
              <a:t/>
            </a:r>
            <a:endParaRPr sz="2000"/>
          </a:p>
        </p:txBody>
      </p:sp>
      <p:sp>
        <p:nvSpPr>
          <p:cNvPr id="250" name="Google Shape;250;g28995526144_0_0"/>
          <p:cNvSpPr txBox="1"/>
          <p:nvPr>
            <p:ph idx="12" type="sldNum"/>
          </p:nvPr>
        </p:nvSpPr>
        <p:spPr>
          <a:xfrm>
            <a:off x="8737600" y="6245225"/>
            <a:ext cx="28449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8995526144_0_10"/>
          <p:cNvSpPr txBox="1"/>
          <p:nvPr>
            <p:ph type="title"/>
          </p:nvPr>
        </p:nvSpPr>
        <p:spPr>
          <a:xfrm>
            <a:off x="609600" y="474345"/>
            <a:ext cx="10972800" cy="582600"/>
          </a:xfrm>
          <a:prstGeom prst="rect">
            <a:avLst/>
          </a:prstGeom>
        </p:spPr>
        <p:txBody>
          <a:bodyPr anchorCtr="0" anchor="t" bIns="45700" lIns="91425" spcFirstLastPara="1" rIns="91425" wrap="square" tIns="45700">
            <a:noAutofit/>
          </a:bodyPr>
          <a:lstStyle/>
          <a:p>
            <a:pPr indent="0" lvl="0" marL="0" rtl="0" algn="l">
              <a:lnSpc>
                <a:spcPct val="115000"/>
              </a:lnSpc>
              <a:spcBef>
                <a:spcPts val="1800"/>
              </a:spcBef>
              <a:spcAft>
                <a:spcPts val="0"/>
              </a:spcAft>
              <a:buClr>
                <a:schemeClr val="dk1"/>
              </a:buClr>
              <a:buSzPts val="1100"/>
              <a:buFont typeface="Arial"/>
              <a:buNone/>
            </a:pPr>
            <a:r>
              <a:rPr b="1" lang="en-US" sz="3200"/>
              <a:t>For-Each Loop</a:t>
            </a:r>
            <a:endParaRPr b="1" sz="3200"/>
          </a:p>
          <a:p>
            <a:pPr indent="0" lvl="0" marL="0" rtl="0" algn="l">
              <a:spcBef>
                <a:spcPts val="400"/>
              </a:spcBef>
              <a:spcAft>
                <a:spcPts val="0"/>
              </a:spcAft>
              <a:buNone/>
            </a:pPr>
            <a:r>
              <a:t/>
            </a:r>
            <a:endParaRPr sz="3200"/>
          </a:p>
        </p:txBody>
      </p:sp>
      <p:sp>
        <p:nvSpPr>
          <p:cNvPr id="257" name="Google Shape;257;g28995526144_0_10"/>
          <p:cNvSpPr txBox="1"/>
          <p:nvPr>
            <p:ph idx="1" type="body"/>
          </p:nvPr>
        </p:nvSpPr>
        <p:spPr>
          <a:xfrm>
            <a:off x="609600" y="1174750"/>
            <a:ext cx="10972800" cy="495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000"/>
              <a:t>There is also a "</a:t>
            </a:r>
            <a:r>
              <a:rPr b="1" lang="en-US" sz="2000"/>
              <a:t>for-each</a:t>
            </a:r>
            <a:r>
              <a:rPr lang="en-US" sz="2000"/>
              <a:t>" loop, which is used exclusively to loop through elements in an</a:t>
            </a:r>
            <a:r>
              <a:rPr lang="en-US" sz="2000">
                <a:uFill>
                  <a:noFill/>
                </a:uFill>
                <a:hlinkClick r:id="rId3"/>
              </a:rPr>
              <a:t> </a:t>
            </a:r>
            <a:r>
              <a:rPr b="1" lang="en-US" sz="2000" u="sng">
                <a:solidFill>
                  <a:schemeClr val="hlink"/>
                </a:solidFill>
                <a:hlinkClick r:id="rId4"/>
              </a:rPr>
              <a:t>array</a:t>
            </a:r>
            <a:r>
              <a:rPr lang="en-US" sz="2000"/>
              <a:t> (or other data sets):</a:t>
            </a:r>
            <a:endParaRPr sz="2000"/>
          </a:p>
          <a:p>
            <a:pPr indent="0" lvl="0" marL="0" rtl="0" algn="l">
              <a:spcBef>
                <a:spcPts val="360"/>
              </a:spcBef>
              <a:spcAft>
                <a:spcPts val="0"/>
              </a:spcAft>
              <a:buNone/>
            </a:pPr>
            <a:r>
              <a:rPr lang="en-US" sz="2000"/>
              <a:t>for (</a:t>
            </a:r>
            <a:r>
              <a:rPr i="1" lang="en-US" sz="2000"/>
              <a:t>type</a:t>
            </a:r>
            <a:r>
              <a:rPr lang="en-US" sz="2000"/>
              <a:t> </a:t>
            </a:r>
            <a:r>
              <a:rPr i="1" lang="en-US" sz="2000"/>
              <a:t>variableName</a:t>
            </a:r>
            <a:r>
              <a:rPr lang="en-US" sz="2000"/>
              <a:t> : </a:t>
            </a:r>
            <a:r>
              <a:rPr i="1" lang="en-US" sz="2000"/>
              <a:t>arrayName</a:t>
            </a:r>
            <a:r>
              <a:rPr lang="en-US" sz="2000"/>
              <a:t>) {</a:t>
            </a:r>
            <a:endParaRPr sz="2000"/>
          </a:p>
          <a:p>
            <a:pPr indent="0" lvl="0" marL="0" rtl="0" algn="l">
              <a:spcBef>
                <a:spcPts val="360"/>
              </a:spcBef>
              <a:spcAft>
                <a:spcPts val="0"/>
              </a:spcAft>
              <a:buNone/>
            </a:pPr>
            <a:r>
              <a:rPr lang="en-US" sz="2000"/>
              <a:t>  </a:t>
            </a:r>
            <a:r>
              <a:rPr i="1" lang="en-US" sz="2000"/>
              <a:t>// code block to be executed</a:t>
            </a:r>
            <a:endParaRPr sz="2000"/>
          </a:p>
          <a:p>
            <a:pPr indent="0" lvl="0" marL="0" rtl="0" algn="l">
              <a:spcBef>
                <a:spcPts val="360"/>
              </a:spcBef>
              <a:spcAft>
                <a:spcPts val="0"/>
              </a:spcAft>
              <a:buNone/>
            </a:pPr>
            <a:r>
              <a:rPr lang="en-US" sz="2000"/>
              <a:t>}</a:t>
            </a:r>
            <a:endParaRPr sz="2000"/>
          </a:p>
          <a:p>
            <a:pPr indent="0" lvl="0" marL="0" rtl="0" algn="l">
              <a:spcBef>
                <a:spcPts val="360"/>
              </a:spcBef>
              <a:spcAft>
                <a:spcPts val="0"/>
              </a:spcAft>
              <a:buClr>
                <a:schemeClr val="dk1"/>
              </a:buClr>
              <a:buSzPts val="1100"/>
              <a:buFont typeface="Arial"/>
              <a:buNone/>
            </a:pPr>
            <a:r>
              <a:t/>
            </a:r>
            <a:endParaRPr sz="2000"/>
          </a:p>
          <a:p>
            <a:pPr indent="0" lvl="0" marL="0" rtl="0" algn="l">
              <a:lnSpc>
                <a:spcPct val="115000"/>
              </a:lnSpc>
              <a:spcBef>
                <a:spcPts val="1400"/>
              </a:spcBef>
              <a:spcAft>
                <a:spcPts val="0"/>
              </a:spcAft>
              <a:buClr>
                <a:schemeClr val="dk1"/>
              </a:buClr>
              <a:buSzPts val="1100"/>
              <a:buFont typeface="Arial"/>
              <a:buNone/>
            </a:pPr>
            <a:r>
              <a:rPr b="1" lang="en-US" sz="2000"/>
              <a:t>Example</a:t>
            </a:r>
            <a:endParaRPr b="1" sz="2000"/>
          </a:p>
          <a:p>
            <a:pPr indent="0" lvl="0" marL="0" rtl="0" algn="l">
              <a:spcBef>
                <a:spcPts val="400"/>
              </a:spcBef>
              <a:spcAft>
                <a:spcPts val="0"/>
              </a:spcAft>
              <a:buNone/>
            </a:pPr>
            <a:r>
              <a:rPr lang="en-US" sz="2000"/>
              <a:t>String[] cars = {"Volvo", "BMW", "Ford", "Mazda"};</a:t>
            </a:r>
            <a:endParaRPr sz="2000"/>
          </a:p>
          <a:p>
            <a:pPr indent="0" lvl="0" marL="0" rtl="0" algn="l">
              <a:spcBef>
                <a:spcPts val="360"/>
              </a:spcBef>
              <a:spcAft>
                <a:spcPts val="0"/>
              </a:spcAft>
              <a:buNone/>
            </a:pPr>
            <a:r>
              <a:rPr lang="en-US" sz="2000"/>
              <a:t>for (String i : cars) {</a:t>
            </a:r>
            <a:endParaRPr sz="2000"/>
          </a:p>
          <a:p>
            <a:pPr indent="0" lvl="0" marL="0" rtl="0" algn="l">
              <a:spcBef>
                <a:spcPts val="360"/>
              </a:spcBef>
              <a:spcAft>
                <a:spcPts val="0"/>
              </a:spcAft>
              <a:buNone/>
            </a:pPr>
            <a:r>
              <a:rPr lang="en-US" sz="2000"/>
              <a:t>  System.out.println(i);</a:t>
            </a:r>
            <a:endParaRPr sz="2000"/>
          </a:p>
          <a:p>
            <a:pPr indent="0" lvl="0" marL="0" rtl="0" algn="l">
              <a:spcBef>
                <a:spcPts val="360"/>
              </a:spcBef>
              <a:spcAft>
                <a:spcPts val="0"/>
              </a:spcAft>
              <a:buNone/>
            </a:pPr>
            <a:r>
              <a:rPr lang="en-US" sz="2000"/>
              <a:t>}</a:t>
            </a:r>
            <a:endParaRPr sz="2000"/>
          </a:p>
          <a:p>
            <a:pPr indent="0" lvl="0" marL="0" rtl="0" algn="l">
              <a:lnSpc>
                <a:spcPct val="115000"/>
              </a:lnSpc>
              <a:spcBef>
                <a:spcPts val="0"/>
              </a:spcBef>
              <a:spcAft>
                <a:spcPts val="0"/>
              </a:spcAft>
              <a:buClr>
                <a:schemeClr val="dk1"/>
              </a:buClr>
              <a:buSzPts val="1100"/>
              <a:buFont typeface="Arial"/>
              <a:buNone/>
            </a:pPr>
            <a:r>
              <a:t/>
            </a:r>
            <a:endParaRPr sz="2000"/>
          </a:p>
          <a:p>
            <a:pPr indent="0" lvl="0" marL="0" rtl="0" algn="l">
              <a:spcBef>
                <a:spcPts val="360"/>
              </a:spcBef>
              <a:spcAft>
                <a:spcPts val="0"/>
              </a:spcAft>
              <a:buNone/>
            </a:pPr>
            <a:r>
              <a:t/>
            </a:r>
            <a:endParaRPr sz="2000"/>
          </a:p>
        </p:txBody>
      </p:sp>
      <p:sp>
        <p:nvSpPr>
          <p:cNvPr id="258" name="Google Shape;258;g28995526144_0_10"/>
          <p:cNvSpPr txBox="1"/>
          <p:nvPr>
            <p:ph idx="12" type="sldNum"/>
          </p:nvPr>
        </p:nvSpPr>
        <p:spPr>
          <a:xfrm>
            <a:off x="8737600" y="6245225"/>
            <a:ext cx="28449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8995526144_0_21"/>
          <p:cNvSpPr txBox="1"/>
          <p:nvPr>
            <p:ph type="title"/>
          </p:nvPr>
        </p:nvSpPr>
        <p:spPr>
          <a:xfrm>
            <a:off x="609600" y="474345"/>
            <a:ext cx="10972800" cy="582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Jump statement</a:t>
            </a:r>
            <a:endParaRPr/>
          </a:p>
        </p:txBody>
      </p:sp>
      <p:sp>
        <p:nvSpPr>
          <p:cNvPr id="265" name="Google Shape;265;g28995526144_0_21"/>
          <p:cNvSpPr txBox="1"/>
          <p:nvPr>
            <p:ph idx="1" type="body"/>
          </p:nvPr>
        </p:nvSpPr>
        <p:spPr>
          <a:xfrm>
            <a:off x="609600" y="1174750"/>
            <a:ext cx="10972800" cy="495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000"/>
              <a:t>Break:</a:t>
            </a:r>
            <a:endParaRPr sz="2000"/>
          </a:p>
          <a:p>
            <a:pPr indent="0" lvl="0" marL="0" rtl="0" algn="l">
              <a:lnSpc>
                <a:spcPct val="115000"/>
              </a:lnSpc>
              <a:spcBef>
                <a:spcPts val="1200"/>
              </a:spcBef>
              <a:spcAft>
                <a:spcPts val="0"/>
              </a:spcAft>
              <a:buClr>
                <a:schemeClr val="dk1"/>
              </a:buClr>
              <a:buSzPts val="1100"/>
              <a:buFont typeface="Arial"/>
              <a:buNone/>
            </a:pPr>
            <a:r>
              <a:rPr lang="en-US" sz="2000"/>
              <a:t>You have already seen the </a:t>
            </a:r>
            <a:r>
              <a:rPr lang="en-US" sz="2000">
                <a:solidFill>
                  <a:srgbClr val="188038"/>
                </a:solidFill>
                <a:latin typeface="Roboto Mono"/>
                <a:ea typeface="Roboto Mono"/>
                <a:cs typeface="Roboto Mono"/>
                <a:sym typeface="Roboto Mono"/>
              </a:rPr>
              <a:t>break</a:t>
            </a:r>
            <a:r>
              <a:rPr lang="en-US" sz="2000"/>
              <a:t> statement used in an earlier chapter of this tutorial. It was used to "jump out" of a </a:t>
            </a:r>
            <a:r>
              <a:rPr lang="en-US" sz="2000">
                <a:solidFill>
                  <a:srgbClr val="188038"/>
                </a:solidFill>
                <a:latin typeface="Roboto Mono"/>
                <a:ea typeface="Roboto Mono"/>
                <a:cs typeface="Roboto Mono"/>
                <a:sym typeface="Roboto Mono"/>
              </a:rPr>
              <a:t>switch</a:t>
            </a:r>
            <a:r>
              <a:rPr lang="en-US" sz="2000"/>
              <a:t> statement.</a:t>
            </a:r>
            <a:endParaRPr sz="2000"/>
          </a:p>
          <a:p>
            <a:pPr indent="0" lvl="0" marL="0" rtl="0" algn="l">
              <a:lnSpc>
                <a:spcPct val="115000"/>
              </a:lnSpc>
              <a:spcBef>
                <a:spcPts val="1200"/>
              </a:spcBef>
              <a:spcAft>
                <a:spcPts val="0"/>
              </a:spcAft>
              <a:buClr>
                <a:schemeClr val="dk1"/>
              </a:buClr>
              <a:buSzPts val="1100"/>
              <a:buFont typeface="Arial"/>
              <a:buNone/>
            </a:pPr>
            <a:r>
              <a:rPr lang="en-US" sz="2000"/>
              <a:t>The </a:t>
            </a:r>
            <a:r>
              <a:rPr lang="en-US" sz="2000">
                <a:solidFill>
                  <a:srgbClr val="188038"/>
                </a:solidFill>
                <a:latin typeface="Roboto Mono"/>
                <a:ea typeface="Roboto Mono"/>
                <a:cs typeface="Roboto Mono"/>
                <a:sym typeface="Roboto Mono"/>
              </a:rPr>
              <a:t>break</a:t>
            </a:r>
            <a:r>
              <a:rPr lang="en-US" sz="2000"/>
              <a:t> statement can also be used to jump out of a </a:t>
            </a:r>
            <a:r>
              <a:rPr b="1" lang="en-US" sz="2000"/>
              <a:t>loop</a:t>
            </a:r>
            <a:r>
              <a:rPr lang="en-US" sz="2000"/>
              <a:t>.</a:t>
            </a:r>
            <a:endParaRPr sz="2000"/>
          </a:p>
          <a:p>
            <a:pPr indent="0" lvl="0" marL="0" rtl="0" algn="l">
              <a:lnSpc>
                <a:spcPct val="115000"/>
              </a:lnSpc>
              <a:spcBef>
                <a:spcPts val="1200"/>
              </a:spcBef>
              <a:spcAft>
                <a:spcPts val="0"/>
              </a:spcAft>
              <a:buClr>
                <a:schemeClr val="dk1"/>
              </a:buClr>
              <a:buSzPts val="1100"/>
              <a:buFont typeface="Arial"/>
              <a:buNone/>
            </a:pPr>
            <a:r>
              <a:rPr lang="en-US" sz="2000"/>
              <a:t>This example stops the loop when i is equal to 4:</a:t>
            </a:r>
            <a:endParaRPr sz="2000"/>
          </a:p>
          <a:p>
            <a:pPr indent="0" lvl="0" marL="0" rtl="0" algn="l">
              <a:spcBef>
                <a:spcPts val="1200"/>
              </a:spcBef>
              <a:spcAft>
                <a:spcPts val="0"/>
              </a:spcAft>
              <a:buNone/>
            </a:pPr>
            <a:r>
              <a:rPr lang="en-US" sz="2000"/>
              <a:t>for (int i = 0; i &lt; 10; i++) {</a:t>
            </a:r>
            <a:endParaRPr sz="2000"/>
          </a:p>
          <a:p>
            <a:pPr indent="0" lvl="0" marL="0" rtl="0" algn="l">
              <a:spcBef>
                <a:spcPts val="360"/>
              </a:spcBef>
              <a:spcAft>
                <a:spcPts val="0"/>
              </a:spcAft>
              <a:buNone/>
            </a:pPr>
            <a:r>
              <a:rPr lang="en-US" sz="2000"/>
              <a:t>  if (i == 4) {</a:t>
            </a:r>
            <a:endParaRPr sz="2000"/>
          </a:p>
          <a:p>
            <a:pPr indent="0" lvl="0" marL="0" rtl="0" algn="l">
              <a:spcBef>
                <a:spcPts val="360"/>
              </a:spcBef>
              <a:spcAft>
                <a:spcPts val="0"/>
              </a:spcAft>
              <a:buNone/>
            </a:pPr>
            <a:r>
              <a:rPr lang="en-US" sz="2000"/>
              <a:t>    break;</a:t>
            </a:r>
            <a:endParaRPr sz="2000"/>
          </a:p>
          <a:p>
            <a:pPr indent="0" lvl="0" marL="0" rtl="0" algn="l">
              <a:spcBef>
                <a:spcPts val="360"/>
              </a:spcBef>
              <a:spcAft>
                <a:spcPts val="0"/>
              </a:spcAft>
              <a:buNone/>
            </a:pPr>
            <a:r>
              <a:rPr lang="en-US" sz="2000"/>
              <a:t>  }</a:t>
            </a:r>
            <a:endParaRPr sz="2000"/>
          </a:p>
          <a:p>
            <a:pPr indent="0" lvl="0" marL="0" rtl="0" algn="l">
              <a:spcBef>
                <a:spcPts val="360"/>
              </a:spcBef>
              <a:spcAft>
                <a:spcPts val="0"/>
              </a:spcAft>
              <a:buNone/>
            </a:pPr>
            <a:r>
              <a:rPr lang="en-US" sz="2000"/>
              <a:t>  System.out.println(i);</a:t>
            </a:r>
            <a:endParaRPr sz="2000"/>
          </a:p>
          <a:p>
            <a:pPr indent="0" lvl="0" marL="0" rtl="0" algn="l">
              <a:spcBef>
                <a:spcPts val="360"/>
              </a:spcBef>
              <a:spcAft>
                <a:spcPts val="0"/>
              </a:spcAft>
              <a:buClr>
                <a:schemeClr val="dk1"/>
              </a:buClr>
              <a:buSzPts val="1100"/>
              <a:buFont typeface="Arial"/>
              <a:buNone/>
            </a:pPr>
            <a:r>
              <a:rPr lang="en-US" sz="2000"/>
              <a:t>}</a:t>
            </a:r>
            <a:endParaRPr sz="2000"/>
          </a:p>
          <a:p>
            <a:pPr indent="0" lvl="0" marL="0" rtl="0" algn="l">
              <a:spcBef>
                <a:spcPts val="360"/>
              </a:spcBef>
              <a:spcAft>
                <a:spcPts val="0"/>
              </a:spcAft>
              <a:buNone/>
            </a:pPr>
            <a:r>
              <a:t/>
            </a:r>
            <a:endParaRPr sz="2000"/>
          </a:p>
        </p:txBody>
      </p:sp>
      <p:sp>
        <p:nvSpPr>
          <p:cNvPr id="266" name="Google Shape;266;g28995526144_0_21"/>
          <p:cNvSpPr txBox="1"/>
          <p:nvPr>
            <p:ph idx="12" type="sldNum"/>
          </p:nvPr>
        </p:nvSpPr>
        <p:spPr>
          <a:xfrm>
            <a:off x="8737600" y="6245225"/>
            <a:ext cx="28449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28995526144_0_30"/>
          <p:cNvSpPr txBox="1"/>
          <p:nvPr>
            <p:ph type="title"/>
          </p:nvPr>
        </p:nvSpPr>
        <p:spPr>
          <a:xfrm>
            <a:off x="609600" y="474345"/>
            <a:ext cx="10972800" cy="582600"/>
          </a:xfrm>
          <a:prstGeom prst="rect">
            <a:avLst/>
          </a:prstGeom>
        </p:spPr>
        <p:txBody>
          <a:bodyPr anchorCtr="0" anchor="t" bIns="45700" lIns="91425" spcFirstLastPara="1" rIns="91425" wrap="square" tIns="45700">
            <a:noAutofit/>
          </a:bodyPr>
          <a:lstStyle/>
          <a:p>
            <a:pPr indent="0" lvl="0" marL="0" rtl="0" algn="l">
              <a:lnSpc>
                <a:spcPct val="115000"/>
              </a:lnSpc>
              <a:spcBef>
                <a:spcPts val="1800"/>
              </a:spcBef>
              <a:spcAft>
                <a:spcPts val="0"/>
              </a:spcAft>
              <a:buClr>
                <a:schemeClr val="dk1"/>
              </a:buClr>
              <a:buSzPts val="1100"/>
              <a:buFont typeface="Arial"/>
              <a:buNone/>
            </a:pPr>
            <a:r>
              <a:rPr b="1" lang="en-US" sz="3200"/>
              <a:t>Continue</a:t>
            </a:r>
            <a:endParaRPr b="1" sz="3200"/>
          </a:p>
          <a:p>
            <a:pPr indent="0" lvl="0" marL="0" rtl="0" algn="l">
              <a:spcBef>
                <a:spcPts val="400"/>
              </a:spcBef>
              <a:spcAft>
                <a:spcPts val="0"/>
              </a:spcAft>
              <a:buNone/>
            </a:pPr>
            <a:r>
              <a:t/>
            </a:r>
            <a:endParaRPr sz="3200"/>
          </a:p>
        </p:txBody>
      </p:sp>
      <p:sp>
        <p:nvSpPr>
          <p:cNvPr id="273" name="Google Shape;273;g28995526144_0_30"/>
          <p:cNvSpPr txBox="1"/>
          <p:nvPr>
            <p:ph idx="1" type="body"/>
          </p:nvPr>
        </p:nvSpPr>
        <p:spPr>
          <a:xfrm>
            <a:off x="609600" y="1174750"/>
            <a:ext cx="10972800" cy="49530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2000"/>
              <a:t>The </a:t>
            </a:r>
            <a:r>
              <a:rPr lang="en-US" sz="2000">
                <a:solidFill>
                  <a:srgbClr val="188038"/>
                </a:solidFill>
                <a:latin typeface="Roboto Mono"/>
                <a:ea typeface="Roboto Mono"/>
                <a:cs typeface="Roboto Mono"/>
                <a:sym typeface="Roboto Mono"/>
              </a:rPr>
              <a:t>continue</a:t>
            </a:r>
            <a:r>
              <a:rPr lang="en-US" sz="2000"/>
              <a:t> statement breaks one iteration (in the loop), if a specified condition occurs, and continues with the next iteration in the loop.</a:t>
            </a:r>
            <a:endParaRPr sz="2000"/>
          </a:p>
          <a:p>
            <a:pPr indent="0" lvl="0" marL="0" rtl="0" algn="l">
              <a:lnSpc>
                <a:spcPct val="115000"/>
              </a:lnSpc>
              <a:spcBef>
                <a:spcPts val="1200"/>
              </a:spcBef>
              <a:spcAft>
                <a:spcPts val="0"/>
              </a:spcAft>
              <a:buClr>
                <a:schemeClr val="dk1"/>
              </a:buClr>
              <a:buSzPts val="1100"/>
              <a:buFont typeface="Arial"/>
              <a:buNone/>
            </a:pPr>
            <a:r>
              <a:rPr lang="en-US" sz="2000"/>
              <a:t>This example skips the value of 4:</a:t>
            </a:r>
            <a:endParaRPr sz="2000"/>
          </a:p>
          <a:p>
            <a:pPr indent="0" lvl="0" marL="0" rtl="0" algn="l">
              <a:lnSpc>
                <a:spcPct val="115000"/>
              </a:lnSpc>
              <a:spcBef>
                <a:spcPts val="1400"/>
              </a:spcBef>
              <a:spcAft>
                <a:spcPts val="0"/>
              </a:spcAft>
              <a:buClr>
                <a:schemeClr val="dk1"/>
              </a:buClr>
              <a:buSzPts val="1100"/>
              <a:buFont typeface="Arial"/>
              <a:buNone/>
            </a:pPr>
            <a:r>
              <a:rPr b="1" lang="en-US" sz="2000"/>
              <a:t>Example</a:t>
            </a:r>
            <a:endParaRPr b="1" sz="2000"/>
          </a:p>
          <a:p>
            <a:pPr indent="0" lvl="0" marL="0" rtl="0" algn="l">
              <a:spcBef>
                <a:spcPts val="400"/>
              </a:spcBef>
              <a:spcAft>
                <a:spcPts val="0"/>
              </a:spcAft>
              <a:buNone/>
            </a:pPr>
            <a:r>
              <a:rPr lang="en-US" sz="2000"/>
              <a:t>for (int i = 0; i &lt; 10; i++) {</a:t>
            </a:r>
            <a:endParaRPr sz="2000"/>
          </a:p>
          <a:p>
            <a:pPr indent="0" lvl="0" marL="0" rtl="0" algn="l">
              <a:spcBef>
                <a:spcPts val="360"/>
              </a:spcBef>
              <a:spcAft>
                <a:spcPts val="0"/>
              </a:spcAft>
              <a:buNone/>
            </a:pPr>
            <a:r>
              <a:rPr lang="en-US" sz="2000"/>
              <a:t>  if (i == 4) {</a:t>
            </a:r>
            <a:endParaRPr sz="2000"/>
          </a:p>
          <a:p>
            <a:pPr indent="0" lvl="0" marL="0" rtl="0" algn="l">
              <a:spcBef>
                <a:spcPts val="360"/>
              </a:spcBef>
              <a:spcAft>
                <a:spcPts val="0"/>
              </a:spcAft>
              <a:buNone/>
            </a:pPr>
            <a:r>
              <a:rPr lang="en-US" sz="2000"/>
              <a:t>    continue;</a:t>
            </a:r>
            <a:endParaRPr sz="2000"/>
          </a:p>
          <a:p>
            <a:pPr indent="0" lvl="0" marL="0" rtl="0" algn="l">
              <a:spcBef>
                <a:spcPts val="360"/>
              </a:spcBef>
              <a:spcAft>
                <a:spcPts val="0"/>
              </a:spcAft>
              <a:buNone/>
            </a:pPr>
            <a:r>
              <a:rPr lang="en-US" sz="2000"/>
              <a:t>  }</a:t>
            </a:r>
            <a:endParaRPr sz="2000"/>
          </a:p>
          <a:p>
            <a:pPr indent="0" lvl="0" marL="0" rtl="0" algn="l">
              <a:spcBef>
                <a:spcPts val="360"/>
              </a:spcBef>
              <a:spcAft>
                <a:spcPts val="0"/>
              </a:spcAft>
              <a:buNone/>
            </a:pPr>
            <a:r>
              <a:rPr lang="en-US" sz="2000"/>
              <a:t>  System.out.println(i);</a:t>
            </a:r>
            <a:endParaRPr sz="2000"/>
          </a:p>
          <a:p>
            <a:pPr indent="0" lvl="0" marL="0" rtl="0" algn="l">
              <a:spcBef>
                <a:spcPts val="360"/>
              </a:spcBef>
              <a:spcAft>
                <a:spcPts val="0"/>
              </a:spcAft>
              <a:buNone/>
            </a:pPr>
            <a:r>
              <a:rPr lang="en-US" sz="2000"/>
              <a:t>}</a:t>
            </a:r>
            <a:endParaRPr sz="2000"/>
          </a:p>
          <a:p>
            <a:pPr indent="0" lvl="0" marL="0" rtl="0" algn="l">
              <a:lnSpc>
                <a:spcPct val="115000"/>
              </a:lnSpc>
              <a:spcBef>
                <a:spcPts val="0"/>
              </a:spcBef>
              <a:spcAft>
                <a:spcPts val="0"/>
              </a:spcAft>
              <a:buClr>
                <a:schemeClr val="dk1"/>
              </a:buClr>
              <a:buSzPts val="1100"/>
              <a:buFont typeface="Arial"/>
              <a:buNone/>
            </a:pPr>
            <a:r>
              <a:t/>
            </a:r>
            <a:endParaRPr sz="2000"/>
          </a:p>
          <a:p>
            <a:pPr indent="0" lvl="0" marL="0" rtl="0" algn="l">
              <a:spcBef>
                <a:spcPts val="360"/>
              </a:spcBef>
              <a:spcAft>
                <a:spcPts val="0"/>
              </a:spcAft>
              <a:buNone/>
            </a:pPr>
            <a:r>
              <a:t/>
            </a:r>
            <a:endParaRPr sz="2000"/>
          </a:p>
          <a:p>
            <a:pPr indent="0" lvl="0" marL="0" rtl="0" algn="l">
              <a:spcBef>
                <a:spcPts val="360"/>
              </a:spcBef>
              <a:spcAft>
                <a:spcPts val="0"/>
              </a:spcAft>
              <a:buClr>
                <a:schemeClr val="dk1"/>
              </a:buClr>
              <a:buSzPts val="1100"/>
              <a:buFont typeface="Arial"/>
              <a:buNone/>
            </a:pPr>
            <a:r>
              <a:t/>
            </a:r>
            <a:endParaRPr sz="2000"/>
          </a:p>
          <a:p>
            <a:pPr indent="0" lvl="0" marL="0" rtl="0" algn="l">
              <a:spcBef>
                <a:spcPts val="360"/>
              </a:spcBef>
              <a:spcAft>
                <a:spcPts val="0"/>
              </a:spcAft>
              <a:buNone/>
            </a:pPr>
            <a:r>
              <a:t/>
            </a:r>
            <a:endParaRPr sz="2000"/>
          </a:p>
        </p:txBody>
      </p:sp>
      <p:sp>
        <p:nvSpPr>
          <p:cNvPr id="274" name="Google Shape;274;g28995526144_0_30"/>
          <p:cNvSpPr txBox="1"/>
          <p:nvPr>
            <p:ph idx="12" type="sldNum"/>
          </p:nvPr>
        </p:nvSpPr>
        <p:spPr>
          <a:xfrm>
            <a:off x="8737600" y="6245225"/>
            <a:ext cx="28449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28995526144_0_39"/>
          <p:cNvSpPr txBox="1"/>
          <p:nvPr>
            <p:ph type="title"/>
          </p:nvPr>
        </p:nvSpPr>
        <p:spPr>
          <a:xfrm>
            <a:off x="609600" y="474345"/>
            <a:ext cx="10972800" cy="582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assignment vs equal</a:t>
            </a:r>
            <a:endParaRPr/>
          </a:p>
        </p:txBody>
      </p:sp>
      <p:sp>
        <p:nvSpPr>
          <p:cNvPr id="281" name="Google Shape;281;g28995526144_0_39"/>
          <p:cNvSpPr txBox="1"/>
          <p:nvPr>
            <p:ph idx="1" type="body"/>
          </p:nvPr>
        </p:nvSpPr>
        <p:spPr>
          <a:xfrm>
            <a:off x="609600" y="1174750"/>
            <a:ext cx="10972800" cy="49530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2000"/>
              <a:t>The '=' is the so-called</a:t>
            </a:r>
            <a:r>
              <a:rPr lang="en-US" sz="2000">
                <a:uFill>
                  <a:noFill/>
                </a:uFill>
                <a:hlinkClick r:id="rId3"/>
              </a:rPr>
              <a:t> </a:t>
            </a:r>
            <a:r>
              <a:rPr lang="en-US" sz="2000" u="sng">
                <a:solidFill>
                  <a:schemeClr val="hlink"/>
                </a:solidFill>
                <a:hlinkClick r:id="rId4"/>
              </a:rPr>
              <a:t>assignment operator</a:t>
            </a:r>
            <a:r>
              <a:rPr lang="en-US" sz="2000"/>
              <a:t> and is used to assign the result of the expression on the right side of the operator to the variable on the left side.</a:t>
            </a:r>
            <a:endParaRPr sz="2000"/>
          </a:p>
          <a:p>
            <a:pPr indent="0" lvl="0" marL="0" rtl="0" algn="l">
              <a:lnSpc>
                <a:spcPct val="115000"/>
              </a:lnSpc>
              <a:spcBef>
                <a:spcPts val="1200"/>
              </a:spcBef>
              <a:spcAft>
                <a:spcPts val="0"/>
              </a:spcAft>
              <a:buClr>
                <a:schemeClr val="dk1"/>
              </a:buClr>
              <a:buSzPts val="1100"/>
              <a:buFont typeface="Arial"/>
              <a:buNone/>
            </a:pPr>
            <a:r>
              <a:rPr lang="en-US" sz="2000"/>
              <a:t>The '==' is the so-called</a:t>
            </a:r>
            <a:r>
              <a:rPr lang="en-US" sz="2000">
                <a:uFill>
                  <a:noFill/>
                </a:uFill>
                <a:hlinkClick r:id="rId5"/>
              </a:rPr>
              <a:t> </a:t>
            </a:r>
            <a:r>
              <a:rPr lang="en-US" sz="2000" u="sng">
                <a:solidFill>
                  <a:schemeClr val="hlink"/>
                </a:solidFill>
                <a:hlinkClick r:id="rId6"/>
              </a:rPr>
              <a:t>equality comparison operator</a:t>
            </a:r>
            <a:r>
              <a:rPr lang="en-US" sz="2000"/>
              <a:t> and is used to check whether the two expressions on both sides are equal or not. It returns </a:t>
            </a:r>
            <a:r>
              <a:rPr lang="en-US" sz="2000">
                <a:solidFill>
                  <a:srgbClr val="188038"/>
                </a:solidFill>
                <a:latin typeface="Roboto Mono"/>
                <a:ea typeface="Roboto Mono"/>
                <a:cs typeface="Roboto Mono"/>
                <a:sym typeface="Roboto Mono"/>
              </a:rPr>
              <a:t>true</a:t>
            </a:r>
            <a:r>
              <a:rPr lang="en-US" sz="2000"/>
              <a:t> of they are equal, and </a:t>
            </a:r>
            <a:r>
              <a:rPr lang="en-US" sz="2000">
                <a:solidFill>
                  <a:srgbClr val="188038"/>
                </a:solidFill>
                <a:latin typeface="Roboto Mono"/>
                <a:ea typeface="Roboto Mono"/>
                <a:cs typeface="Roboto Mono"/>
                <a:sym typeface="Roboto Mono"/>
              </a:rPr>
              <a:t>false</a:t>
            </a:r>
            <a:r>
              <a:rPr lang="en-US" sz="2000"/>
              <a:t> if they are not.</a:t>
            </a:r>
            <a:endParaRPr sz="2000"/>
          </a:p>
          <a:p>
            <a:pPr indent="0" lvl="0" marL="0" rtl="0" algn="l">
              <a:spcBef>
                <a:spcPts val="1200"/>
              </a:spcBef>
              <a:spcAft>
                <a:spcPts val="0"/>
              </a:spcAft>
              <a:buNone/>
            </a:pPr>
            <a:r>
              <a:t/>
            </a:r>
            <a:endParaRPr sz="2000"/>
          </a:p>
          <a:p>
            <a:pPr indent="0" lvl="0" marL="0" rtl="0" algn="l">
              <a:spcBef>
                <a:spcPts val="360"/>
              </a:spcBef>
              <a:spcAft>
                <a:spcPts val="0"/>
              </a:spcAft>
              <a:buNone/>
            </a:pPr>
            <a:r>
              <a:rPr lang="en-US" sz="2000"/>
              <a:t>The .equals() method in Java is used to compare the actual content of two string objects, focusing on the sequence of characters they contain, rather than considering other factors like references or memory addresses. It checks if the characters in both strings are the same. If the content of the strings is identical, .equals() will return true, indicating that the objects are equal.</a:t>
            </a:r>
            <a:endParaRPr sz="2000"/>
          </a:p>
        </p:txBody>
      </p:sp>
      <p:sp>
        <p:nvSpPr>
          <p:cNvPr id="282" name="Google Shape;282;g28995526144_0_39"/>
          <p:cNvSpPr txBox="1"/>
          <p:nvPr>
            <p:ph idx="12" type="sldNum"/>
          </p:nvPr>
        </p:nvSpPr>
        <p:spPr>
          <a:xfrm>
            <a:off x="8737600" y="6245225"/>
            <a:ext cx="28449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28995526144_0_48"/>
          <p:cNvSpPr txBox="1"/>
          <p:nvPr>
            <p:ph type="title"/>
          </p:nvPr>
        </p:nvSpPr>
        <p:spPr>
          <a:xfrm>
            <a:off x="609600" y="474345"/>
            <a:ext cx="10972800" cy="582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operator precendence</a:t>
            </a:r>
            <a:endParaRPr/>
          </a:p>
        </p:txBody>
      </p:sp>
      <p:sp>
        <p:nvSpPr>
          <p:cNvPr id="289" name="Google Shape;289;g28995526144_0_48"/>
          <p:cNvSpPr txBox="1"/>
          <p:nvPr>
            <p:ph idx="1" type="body"/>
          </p:nvPr>
        </p:nvSpPr>
        <p:spPr>
          <a:xfrm>
            <a:off x="609600" y="1174750"/>
            <a:ext cx="10972800" cy="495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000" u="sng">
                <a:solidFill>
                  <a:schemeClr val="hlink"/>
                </a:solidFill>
                <a:hlinkClick r:id="rId3"/>
              </a:rPr>
              <a:t>click here </a:t>
            </a:r>
            <a:r>
              <a:rPr lang="en-US" sz="2000"/>
              <a:t>to see the full page</a:t>
            </a:r>
            <a:endParaRPr sz="2000"/>
          </a:p>
          <a:p>
            <a:pPr indent="0" lvl="0" marL="0" rtl="0" algn="l">
              <a:spcBef>
                <a:spcPts val="360"/>
              </a:spcBef>
              <a:spcAft>
                <a:spcPts val="0"/>
              </a:spcAft>
              <a:buNone/>
            </a:pPr>
            <a:r>
              <a:t/>
            </a:r>
            <a:endParaRPr b="1" sz="2000"/>
          </a:p>
          <a:p>
            <a:pPr indent="0" lvl="0" marL="0" rtl="0" algn="l">
              <a:spcBef>
                <a:spcPts val="360"/>
              </a:spcBef>
              <a:spcAft>
                <a:spcPts val="0"/>
              </a:spcAft>
              <a:buNone/>
            </a:pPr>
            <a:r>
              <a:rPr b="1" lang="en-US" sz="2000"/>
              <a:t>Ternary Operator:</a:t>
            </a:r>
            <a:endParaRPr b="1" sz="2000"/>
          </a:p>
          <a:p>
            <a:pPr indent="0" lvl="0" marL="0" rtl="0" algn="l">
              <a:spcBef>
                <a:spcPts val="360"/>
              </a:spcBef>
              <a:spcAft>
                <a:spcPts val="0"/>
              </a:spcAft>
              <a:buNone/>
            </a:pPr>
            <a:r>
              <a:rPr lang="en-US" sz="2000"/>
              <a:t>The meaning of </a:t>
            </a:r>
            <a:r>
              <a:rPr b="1" lang="en-US" sz="2000"/>
              <a:t>ternary</a:t>
            </a:r>
            <a:r>
              <a:rPr lang="en-US" sz="2000"/>
              <a:t> is composed of three parts. The </a:t>
            </a:r>
            <a:r>
              <a:rPr b="1" lang="en-US" sz="2000"/>
              <a:t>ternary operator (? :)</a:t>
            </a:r>
            <a:r>
              <a:rPr lang="en-US" sz="2000"/>
              <a:t> consists of three operands. It is used to evaluate Boolean expressions. The operator decides which value will be assigned to the variable. It is the only conditional operator that accepts three operands. It can be used instead of the if-else statement. It makes the code much more easy, readable, and shorter.</a:t>
            </a:r>
            <a:endParaRPr sz="2000"/>
          </a:p>
          <a:p>
            <a:pPr indent="0" lvl="0" marL="0" rtl="0" algn="l">
              <a:spcBef>
                <a:spcPts val="360"/>
              </a:spcBef>
              <a:spcAft>
                <a:spcPts val="0"/>
              </a:spcAft>
              <a:buNone/>
            </a:pPr>
            <a:r>
              <a:t/>
            </a:r>
            <a:endParaRPr sz="2000"/>
          </a:p>
          <a:p>
            <a:pPr indent="0" lvl="0" marL="0" rtl="0" algn="l">
              <a:spcBef>
                <a:spcPts val="360"/>
              </a:spcBef>
              <a:spcAft>
                <a:spcPts val="0"/>
              </a:spcAft>
              <a:buClr>
                <a:schemeClr val="dk1"/>
              </a:buClr>
              <a:buSzPts val="1100"/>
              <a:buFont typeface="Arial"/>
              <a:buNone/>
            </a:pPr>
            <a:r>
              <a:rPr lang="en-US" sz="2000"/>
              <a:t>variable = (condition) ? expression1 : expression2 </a:t>
            </a:r>
            <a:endParaRPr sz="2000"/>
          </a:p>
          <a:p>
            <a:pPr indent="0" lvl="0" marL="0" rtl="0" algn="l">
              <a:lnSpc>
                <a:spcPct val="115000"/>
              </a:lnSpc>
              <a:spcBef>
                <a:spcPts val="1200"/>
              </a:spcBef>
              <a:spcAft>
                <a:spcPts val="0"/>
              </a:spcAft>
              <a:buNone/>
            </a:pPr>
            <a:r>
              <a:rPr lang="en-US" sz="2000"/>
              <a:t>int x, y;  </a:t>
            </a:r>
            <a:endParaRPr sz="2000"/>
          </a:p>
          <a:p>
            <a:pPr indent="0" lvl="0" marL="0" rtl="0" algn="l">
              <a:lnSpc>
                <a:spcPct val="115000"/>
              </a:lnSpc>
              <a:spcBef>
                <a:spcPts val="1200"/>
              </a:spcBef>
              <a:spcAft>
                <a:spcPts val="0"/>
              </a:spcAft>
              <a:buNone/>
            </a:pPr>
            <a:r>
              <a:rPr lang="en-US" sz="2000"/>
              <a:t>x = 20;  </a:t>
            </a:r>
            <a:endParaRPr sz="2000"/>
          </a:p>
          <a:p>
            <a:pPr indent="0" lvl="0" marL="0" rtl="0" algn="l">
              <a:lnSpc>
                <a:spcPct val="115000"/>
              </a:lnSpc>
              <a:spcBef>
                <a:spcPts val="1200"/>
              </a:spcBef>
              <a:spcAft>
                <a:spcPts val="0"/>
              </a:spcAft>
              <a:buNone/>
            </a:pPr>
            <a:r>
              <a:rPr lang="en-US" sz="2000"/>
              <a:t>y = (x == 1) ? 61: 90;  </a:t>
            </a:r>
            <a:endParaRPr sz="2000"/>
          </a:p>
          <a:p>
            <a:pPr indent="0" lvl="0" marL="0" rtl="0" algn="l">
              <a:lnSpc>
                <a:spcPct val="115000"/>
              </a:lnSpc>
              <a:spcBef>
                <a:spcPts val="1200"/>
              </a:spcBef>
              <a:spcAft>
                <a:spcPts val="0"/>
              </a:spcAft>
              <a:buNone/>
            </a:pPr>
            <a:r>
              <a:rPr lang="en-US" sz="2000"/>
              <a:t>System.out.println("Value of y is: " +  y); </a:t>
            </a:r>
            <a:endParaRPr sz="2000"/>
          </a:p>
          <a:p>
            <a:pPr indent="0" lvl="0" marL="0" rtl="0" algn="l">
              <a:spcBef>
                <a:spcPts val="1200"/>
              </a:spcBef>
              <a:spcAft>
                <a:spcPts val="0"/>
              </a:spcAft>
              <a:buNone/>
            </a:pPr>
            <a:r>
              <a:t/>
            </a:r>
            <a:endParaRPr sz="2000"/>
          </a:p>
        </p:txBody>
      </p:sp>
      <p:sp>
        <p:nvSpPr>
          <p:cNvPr id="290" name="Google Shape;290;g28995526144_0_48"/>
          <p:cNvSpPr txBox="1"/>
          <p:nvPr>
            <p:ph idx="12" type="sldNum"/>
          </p:nvPr>
        </p:nvSpPr>
        <p:spPr>
          <a:xfrm>
            <a:off x="8737600" y="6245225"/>
            <a:ext cx="28449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28995526144_0_58"/>
          <p:cNvSpPr txBox="1"/>
          <p:nvPr>
            <p:ph type="title"/>
          </p:nvPr>
        </p:nvSpPr>
        <p:spPr>
          <a:xfrm>
            <a:off x="609600" y="474345"/>
            <a:ext cx="10972800" cy="582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g28995526144_0_58"/>
          <p:cNvSpPr txBox="1"/>
          <p:nvPr>
            <p:ph idx="1" type="body"/>
          </p:nvPr>
        </p:nvSpPr>
        <p:spPr>
          <a:xfrm>
            <a:off x="609600" y="1174750"/>
            <a:ext cx="10972800" cy="49530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US" sz="2000"/>
              <a:t>y = (x == 20) ? 61: 90;  </a:t>
            </a:r>
            <a:endParaRPr sz="2000"/>
          </a:p>
          <a:p>
            <a:pPr indent="0" lvl="0" marL="0" rtl="0" algn="l">
              <a:lnSpc>
                <a:spcPct val="115000"/>
              </a:lnSpc>
              <a:spcBef>
                <a:spcPts val="1200"/>
              </a:spcBef>
              <a:spcAft>
                <a:spcPts val="0"/>
              </a:spcAft>
              <a:buNone/>
            </a:pPr>
            <a:r>
              <a:rPr lang="en-US" sz="2000"/>
              <a:t>System.out.println("Value of y is: " + y);</a:t>
            </a:r>
            <a:endParaRPr sz="2000"/>
          </a:p>
          <a:p>
            <a:pPr indent="0" lvl="0" marL="0" rtl="0" algn="l">
              <a:lnSpc>
                <a:spcPct val="115000"/>
              </a:lnSpc>
              <a:spcBef>
                <a:spcPts val="1200"/>
              </a:spcBef>
              <a:spcAft>
                <a:spcPts val="0"/>
              </a:spcAft>
              <a:buNone/>
            </a:pPr>
            <a:r>
              <a:rPr lang="en-US" sz="2600"/>
              <a:t>Getting input from user</a:t>
            </a:r>
            <a:endParaRPr sz="2600"/>
          </a:p>
          <a:p>
            <a:pPr indent="0" lvl="0" marL="0" rtl="0" algn="l">
              <a:lnSpc>
                <a:spcPct val="115000"/>
              </a:lnSpc>
              <a:spcBef>
                <a:spcPts val="1200"/>
              </a:spcBef>
              <a:spcAft>
                <a:spcPts val="0"/>
              </a:spcAft>
              <a:buNone/>
            </a:pPr>
            <a:r>
              <a:rPr lang="en-US" sz="2000"/>
              <a:t>The </a:t>
            </a:r>
            <a:r>
              <a:rPr lang="en-US" sz="2000">
                <a:solidFill>
                  <a:srgbClr val="188038"/>
                </a:solidFill>
                <a:latin typeface="Roboto Mono"/>
                <a:ea typeface="Roboto Mono"/>
                <a:cs typeface="Roboto Mono"/>
                <a:sym typeface="Roboto Mono"/>
              </a:rPr>
              <a:t>Scanner</a:t>
            </a:r>
            <a:r>
              <a:rPr lang="en-US" sz="2000"/>
              <a:t> class can be used to obtain data from the keyboard, files and strings.</a:t>
            </a:r>
            <a:endParaRPr sz="2000"/>
          </a:p>
          <a:p>
            <a:pPr indent="0" lvl="0" marL="0" rtl="0" algn="l">
              <a:spcBef>
                <a:spcPts val="1200"/>
              </a:spcBef>
              <a:spcAft>
                <a:spcPts val="0"/>
              </a:spcAft>
              <a:buNone/>
            </a:pPr>
            <a:r>
              <a:rPr lang="en-US" sz="2000"/>
              <a:t>Example:</a:t>
            </a:r>
            <a:endParaRPr sz="2000"/>
          </a:p>
          <a:p>
            <a:pPr indent="0" lvl="0" marL="0" rtl="0" algn="l">
              <a:spcBef>
                <a:spcPts val="360"/>
              </a:spcBef>
              <a:spcAft>
                <a:spcPts val="0"/>
              </a:spcAft>
              <a:buNone/>
            </a:pPr>
            <a:r>
              <a:rPr lang="en-US" sz="2000"/>
              <a:t>Scanner myObj = new Scanner();</a:t>
            </a:r>
            <a:endParaRPr sz="2000"/>
          </a:p>
          <a:p>
            <a:pPr indent="0" lvl="0" marL="0" rtl="0" algn="l">
              <a:spcBef>
                <a:spcPts val="360"/>
              </a:spcBef>
              <a:spcAft>
                <a:spcPts val="0"/>
              </a:spcAft>
              <a:buNone/>
            </a:pPr>
            <a:r>
              <a:rPr lang="en-US" sz="2000"/>
              <a:t>while(myObj.hasNext()) {</a:t>
            </a:r>
            <a:endParaRPr sz="2000"/>
          </a:p>
          <a:p>
            <a:pPr indent="0" lvl="0" marL="0" rtl="0" algn="l">
              <a:spcBef>
                <a:spcPts val="360"/>
              </a:spcBef>
              <a:spcAft>
                <a:spcPts val="0"/>
              </a:spcAft>
              <a:buNone/>
            </a:pPr>
            <a:r>
              <a:rPr lang="en-US" sz="2000"/>
              <a:t>  if(myObj.hasNextInt()) {</a:t>
            </a:r>
            <a:endParaRPr sz="2000"/>
          </a:p>
          <a:p>
            <a:pPr indent="0" lvl="0" marL="0" rtl="0" algn="l">
              <a:spcBef>
                <a:spcPts val="360"/>
              </a:spcBef>
              <a:spcAft>
                <a:spcPts val="0"/>
              </a:spcAft>
              <a:buNone/>
            </a:pPr>
            <a:r>
              <a:rPr lang="en-US" sz="2000"/>
              <a:t>    System.out.println(myObj.nextInt());</a:t>
            </a:r>
            <a:endParaRPr sz="2000"/>
          </a:p>
          <a:p>
            <a:pPr indent="0" lvl="0" marL="0" rtl="0" algn="l">
              <a:spcBef>
                <a:spcPts val="360"/>
              </a:spcBef>
              <a:spcAft>
                <a:spcPts val="0"/>
              </a:spcAft>
              <a:buNone/>
            </a:pPr>
            <a:r>
              <a:rPr lang="en-US" sz="2000"/>
              <a:t>  } else {</a:t>
            </a:r>
            <a:endParaRPr sz="2000"/>
          </a:p>
          <a:p>
            <a:pPr indent="0" lvl="0" marL="0" rtl="0" algn="l">
              <a:spcBef>
                <a:spcPts val="360"/>
              </a:spcBef>
              <a:spcAft>
                <a:spcPts val="0"/>
              </a:spcAft>
              <a:buNone/>
            </a:pPr>
            <a:r>
              <a:rPr lang="en-US" sz="2000"/>
              <a:t>    myObj.next();</a:t>
            </a:r>
            <a:endParaRPr sz="2000"/>
          </a:p>
          <a:p>
            <a:pPr indent="0" lvl="0" marL="0" rtl="0" algn="l">
              <a:spcBef>
                <a:spcPts val="360"/>
              </a:spcBef>
              <a:spcAft>
                <a:spcPts val="0"/>
              </a:spcAft>
              <a:buNone/>
            </a:pPr>
            <a:r>
              <a:rPr lang="en-US" sz="2000"/>
              <a:t>  }</a:t>
            </a:r>
            <a:endParaRPr sz="2000"/>
          </a:p>
          <a:p>
            <a:pPr indent="0" lvl="0" marL="0" rtl="0" algn="l">
              <a:spcBef>
                <a:spcPts val="360"/>
              </a:spcBef>
              <a:spcAft>
                <a:spcPts val="0"/>
              </a:spcAft>
              <a:buNone/>
            </a:pPr>
            <a:r>
              <a:rPr lang="en-US" sz="2000"/>
              <a:t>}</a:t>
            </a:r>
            <a:endParaRPr sz="2000"/>
          </a:p>
          <a:p>
            <a:pPr indent="0" lvl="0" marL="0" rtl="0" algn="l">
              <a:spcBef>
                <a:spcPts val="360"/>
              </a:spcBef>
              <a:spcAft>
                <a:spcPts val="0"/>
              </a:spcAft>
              <a:buClr>
                <a:schemeClr val="dk1"/>
              </a:buClr>
              <a:buSzPts val="1100"/>
              <a:buFont typeface="Arial"/>
              <a:buNone/>
            </a:pPr>
            <a:r>
              <a:t/>
            </a:r>
            <a:endParaRPr sz="2000"/>
          </a:p>
          <a:p>
            <a:pPr indent="0" lvl="0" marL="0" rtl="0" algn="l">
              <a:spcBef>
                <a:spcPts val="360"/>
              </a:spcBef>
              <a:spcAft>
                <a:spcPts val="0"/>
              </a:spcAft>
              <a:buNone/>
            </a:pPr>
            <a:r>
              <a:t/>
            </a:r>
            <a:endParaRPr sz="2000"/>
          </a:p>
        </p:txBody>
      </p:sp>
      <p:sp>
        <p:nvSpPr>
          <p:cNvPr id="298" name="Google Shape;298;g28995526144_0_58"/>
          <p:cNvSpPr txBox="1"/>
          <p:nvPr>
            <p:ph idx="12" type="sldNum"/>
          </p:nvPr>
        </p:nvSpPr>
        <p:spPr>
          <a:xfrm>
            <a:off x="8737600" y="6245225"/>
            <a:ext cx="28449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3"/>
          <p:cNvSpPr txBox="1"/>
          <p:nvPr>
            <p:ph type="title"/>
          </p:nvPr>
        </p:nvSpPr>
        <p:spPr>
          <a:xfrm>
            <a:off x="609600" y="474345"/>
            <a:ext cx="10972800" cy="5826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Hello world</a:t>
            </a:r>
            <a:endParaRPr/>
          </a:p>
        </p:txBody>
      </p:sp>
      <p:sp>
        <p:nvSpPr>
          <p:cNvPr id="94" name="Google Shape;94;p3"/>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Arial"/>
              <a:buNone/>
            </a:pPr>
            <a:r>
              <a:rPr lang="en-US" sz="2000"/>
              <a:t>public class Main {</a:t>
            </a:r>
            <a:endParaRPr sz="2000"/>
          </a:p>
          <a:p>
            <a:pPr indent="0" lvl="0" marL="0" rtl="0" algn="l">
              <a:spcBef>
                <a:spcPts val="400"/>
              </a:spcBef>
              <a:spcAft>
                <a:spcPts val="0"/>
              </a:spcAft>
              <a:buClr>
                <a:schemeClr val="dk1"/>
              </a:buClr>
              <a:buSzPts val="2000"/>
              <a:buFont typeface="Arial"/>
              <a:buNone/>
            </a:pPr>
            <a:r>
              <a:rPr lang="en-US" sz="2000"/>
              <a:t>  public static void main(String[] args) {</a:t>
            </a:r>
            <a:endParaRPr sz="2000"/>
          </a:p>
          <a:p>
            <a:pPr indent="0" lvl="0" marL="0" rtl="0" algn="l">
              <a:spcBef>
                <a:spcPts val="400"/>
              </a:spcBef>
              <a:spcAft>
                <a:spcPts val="0"/>
              </a:spcAft>
              <a:buClr>
                <a:schemeClr val="dk1"/>
              </a:buClr>
              <a:buSzPts val="2000"/>
              <a:buFont typeface="Arial"/>
              <a:buNone/>
            </a:pPr>
            <a:r>
              <a:rPr lang="en-US" sz="2000"/>
              <a:t>    System.out.println("Hello World");</a:t>
            </a:r>
            <a:endParaRPr sz="2000"/>
          </a:p>
          <a:p>
            <a:pPr indent="0" lvl="0" marL="0" rtl="0" algn="l">
              <a:spcBef>
                <a:spcPts val="400"/>
              </a:spcBef>
              <a:spcAft>
                <a:spcPts val="0"/>
              </a:spcAft>
              <a:buClr>
                <a:schemeClr val="dk1"/>
              </a:buClr>
              <a:buSzPts val="2000"/>
              <a:buFont typeface="Arial"/>
              <a:buNone/>
            </a:pPr>
            <a:r>
              <a:rPr lang="en-US" sz="2000"/>
              <a:t>  }</a:t>
            </a:r>
            <a:endParaRPr sz="2000"/>
          </a:p>
          <a:p>
            <a:pPr indent="0" lvl="0" marL="0" rtl="0" algn="l">
              <a:spcBef>
                <a:spcPts val="400"/>
              </a:spcBef>
              <a:spcAft>
                <a:spcPts val="0"/>
              </a:spcAft>
              <a:buClr>
                <a:schemeClr val="dk1"/>
              </a:buClr>
              <a:buSzPts val="2000"/>
              <a:buFont typeface="Arial"/>
              <a:buNone/>
            </a:pPr>
            <a:r>
              <a:rPr lang="en-US" sz="2000"/>
              <a:t>}</a:t>
            </a:r>
            <a:endParaRPr sz="2000"/>
          </a:p>
          <a:p>
            <a:pPr indent="0" lvl="0" marL="0" rtl="0" algn="l">
              <a:spcBef>
                <a:spcPts val="400"/>
              </a:spcBef>
              <a:spcAft>
                <a:spcPts val="0"/>
              </a:spcAft>
              <a:buClr>
                <a:schemeClr val="dk1"/>
              </a:buClr>
              <a:buSzPts val="2000"/>
              <a:buFont typeface="Arial"/>
              <a:buNone/>
            </a:pPr>
            <a:r>
              <a:t/>
            </a:r>
            <a:endParaRPr sz="2000"/>
          </a:p>
          <a:p>
            <a:pPr indent="0" lvl="0" marL="0" rtl="0" algn="l">
              <a:spcBef>
                <a:spcPts val="400"/>
              </a:spcBef>
              <a:spcAft>
                <a:spcPts val="0"/>
              </a:spcAft>
              <a:buClr>
                <a:schemeClr val="dk1"/>
              </a:buClr>
              <a:buSzPts val="2000"/>
              <a:buFont typeface="Arial"/>
              <a:buNone/>
            </a:pPr>
            <a:r>
              <a:rPr lang="en-US" sz="2000"/>
              <a:t>output:</a:t>
            </a:r>
            <a:endParaRPr sz="2000"/>
          </a:p>
          <a:p>
            <a:pPr indent="0" lvl="0" marL="0" rtl="0" algn="l">
              <a:spcBef>
                <a:spcPts val="400"/>
              </a:spcBef>
              <a:spcAft>
                <a:spcPts val="0"/>
              </a:spcAft>
              <a:buClr>
                <a:schemeClr val="dk1"/>
              </a:buClr>
              <a:buSzPts val="2000"/>
              <a:buFont typeface="Arial"/>
              <a:buNone/>
            </a:pPr>
            <a:r>
              <a:rPr lang="en-US" sz="2000"/>
              <a:t>Hello World</a:t>
            </a:r>
            <a:endParaRPr sz="2000"/>
          </a:p>
        </p:txBody>
      </p:sp>
      <p:sp>
        <p:nvSpPr>
          <p:cNvPr id="95" name="Google Shape;95;p3"/>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3008c9527e2_0_2"/>
          <p:cNvSpPr txBox="1"/>
          <p:nvPr>
            <p:ph type="title"/>
          </p:nvPr>
        </p:nvSpPr>
        <p:spPr>
          <a:xfrm>
            <a:off x="609600" y="474345"/>
            <a:ext cx="10972800" cy="582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Parsing value from a string</a:t>
            </a:r>
            <a:endParaRPr/>
          </a:p>
        </p:txBody>
      </p:sp>
      <p:sp>
        <p:nvSpPr>
          <p:cNvPr id="305" name="Google Shape;305;g3008c9527e2_0_2"/>
          <p:cNvSpPr txBox="1"/>
          <p:nvPr>
            <p:ph idx="1" type="body"/>
          </p:nvPr>
        </p:nvSpPr>
        <p:spPr>
          <a:xfrm>
            <a:off x="609600" y="1174750"/>
            <a:ext cx="10972800" cy="495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000"/>
              <a:t>String parsing in Java means </a:t>
            </a:r>
            <a:r>
              <a:rPr b="1" lang="en-US" sz="2000"/>
              <a:t>extracting useful information from a given string based on specific patterns/requirements</a:t>
            </a:r>
            <a:r>
              <a:rPr lang="en-US" sz="2000"/>
              <a:t>. Java refers to this extracted information as tokens. Developers use string parsing in scenarios where a string contains detailed information, but only specific information is needed.</a:t>
            </a:r>
            <a:endParaRPr sz="2000"/>
          </a:p>
          <a:p>
            <a:pPr indent="0" lvl="0" marL="0" rtl="0" algn="l">
              <a:lnSpc>
                <a:spcPct val="115000"/>
              </a:lnSpc>
              <a:spcBef>
                <a:spcPts val="1800"/>
              </a:spcBef>
              <a:spcAft>
                <a:spcPts val="0"/>
              </a:spcAft>
              <a:buClr>
                <a:schemeClr val="dk1"/>
              </a:buClr>
              <a:buSzPts val="1100"/>
              <a:buFont typeface="Arial"/>
              <a:buNone/>
            </a:pPr>
            <a:r>
              <a:rPr b="1" lang="en-US" sz="2000"/>
              <a:t>How to Parse a String in Java?</a:t>
            </a:r>
            <a:endParaRPr b="1" sz="2000"/>
          </a:p>
          <a:p>
            <a:pPr indent="0" lvl="0" marL="0" rtl="0" algn="l">
              <a:lnSpc>
                <a:spcPct val="115000"/>
              </a:lnSpc>
              <a:spcBef>
                <a:spcPts val="1200"/>
              </a:spcBef>
              <a:spcAft>
                <a:spcPts val="0"/>
              </a:spcAft>
              <a:buClr>
                <a:schemeClr val="dk1"/>
              </a:buClr>
              <a:buSzPts val="1100"/>
              <a:buFont typeface="Arial"/>
              <a:buNone/>
            </a:pPr>
            <a:r>
              <a:rPr lang="en-US" sz="2000"/>
              <a:t>Java offers different approaches to parse a string, such as the “</a:t>
            </a:r>
            <a:r>
              <a:rPr b="1" lang="en-US" sz="2000"/>
              <a:t>parse()</a:t>
            </a:r>
            <a:r>
              <a:rPr lang="en-US" sz="2000"/>
              <a:t>” method, the “</a:t>
            </a:r>
            <a:r>
              <a:rPr b="1" lang="en-US" sz="2000"/>
              <a:t>split()</a:t>
            </a:r>
            <a:r>
              <a:rPr lang="en-US" sz="2000"/>
              <a:t>” method, the “</a:t>
            </a:r>
            <a:r>
              <a:rPr b="1" lang="en-US" sz="2000"/>
              <a:t>useDelimiter()</a:t>
            </a:r>
            <a:r>
              <a:rPr lang="en-US" sz="2000"/>
              <a:t>” method, “</a:t>
            </a:r>
            <a:r>
              <a:rPr b="1" lang="en-US" sz="2000"/>
              <a:t>regular expressions</a:t>
            </a:r>
            <a:r>
              <a:rPr lang="en-US" sz="2000"/>
              <a:t>”, the “</a:t>
            </a:r>
            <a:r>
              <a:rPr b="1" lang="en-US" sz="2000"/>
              <a:t>StringUtils</a:t>
            </a:r>
            <a:r>
              <a:rPr lang="en-US" sz="2000"/>
              <a:t>” class, and the “</a:t>
            </a:r>
            <a:r>
              <a:rPr b="1" lang="en-US" sz="2000"/>
              <a:t>StringTokenizer</a:t>
            </a:r>
            <a:r>
              <a:rPr lang="en-US" sz="2000"/>
              <a:t>”</a:t>
            </a:r>
            <a:r>
              <a:rPr b="1" lang="en-US" sz="2000"/>
              <a:t> </a:t>
            </a:r>
            <a:r>
              <a:rPr lang="en-US" sz="2000"/>
              <a:t>Class.</a:t>
            </a:r>
            <a:endParaRPr sz="2000"/>
          </a:p>
          <a:p>
            <a:pPr indent="0" lvl="0" marL="0" rtl="0" algn="l">
              <a:spcBef>
                <a:spcPts val="1200"/>
              </a:spcBef>
              <a:spcAft>
                <a:spcPts val="0"/>
              </a:spcAft>
              <a:buNone/>
            </a:pPr>
            <a:r>
              <a:rPr lang="en-US" sz="2000"/>
              <a:t>Example:</a:t>
            </a:r>
            <a:endParaRPr sz="2000"/>
          </a:p>
          <a:p>
            <a:pPr indent="0" lvl="0" marL="0" rtl="0" algn="l">
              <a:spcBef>
                <a:spcPts val="360"/>
              </a:spcBef>
              <a:spcAft>
                <a:spcPts val="0"/>
              </a:spcAft>
              <a:buNone/>
            </a:pPr>
            <a:r>
              <a:rPr lang="en-US" sz="2000"/>
              <a:t>import java.time.Period;</a:t>
            </a:r>
            <a:endParaRPr sz="2000"/>
          </a:p>
          <a:p>
            <a:pPr indent="0" lvl="0" marL="0" rtl="0" algn="l">
              <a:spcBef>
                <a:spcPts val="360"/>
              </a:spcBef>
              <a:spcAft>
                <a:spcPts val="0"/>
              </a:spcAft>
              <a:buNone/>
            </a:pPr>
            <a:r>
              <a:rPr lang="en-US" sz="2000"/>
              <a:t>public class MyClass{</a:t>
            </a:r>
            <a:endParaRPr sz="2000"/>
          </a:p>
          <a:p>
            <a:pPr indent="0" lvl="0" marL="0" rtl="0" algn="l">
              <a:spcBef>
                <a:spcPts val="360"/>
              </a:spcBef>
              <a:spcAft>
                <a:spcPts val="0"/>
              </a:spcAft>
              <a:buNone/>
            </a:pPr>
            <a:r>
              <a:rPr lang="en-US" sz="2000"/>
              <a:t>public static void main(String </a:t>
            </a:r>
            <a:r>
              <a:rPr lang="en-US" sz="2000"/>
              <a:t>argos</a:t>
            </a:r>
            <a:r>
              <a:rPr lang="en-US" sz="2000"/>
              <a:t>[]){</a:t>
            </a:r>
            <a:endParaRPr sz="2000"/>
          </a:p>
          <a:p>
            <a:pPr indent="0" lvl="0" marL="0" rtl="0" algn="l">
              <a:spcBef>
                <a:spcPts val="360"/>
              </a:spcBef>
              <a:spcAft>
                <a:spcPts val="0"/>
              </a:spcAft>
              <a:buNone/>
            </a:pPr>
            <a:r>
              <a:rPr lang="en-US" sz="2000"/>
              <a:t>String experience = "P03Y06M12D";</a:t>
            </a:r>
            <a:endParaRPr sz="2000"/>
          </a:p>
          <a:p>
            <a:pPr indent="0" lvl="0" marL="0" rtl="0" algn="l">
              <a:spcBef>
                <a:spcPts val="360"/>
              </a:spcBef>
              <a:spcAft>
                <a:spcPts val="0"/>
              </a:spcAft>
              <a:buNone/>
            </a:pPr>
            <a:r>
              <a:t/>
            </a:r>
            <a:endParaRPr sz="2000"/>
          </a:p>
          <a:p>
            <a:pPr indent="0" lvl="0" marL="0" rtl="0" algn="l">
              <a:spcBef>
                <a:spcPts val="360"/>
              </a:spcBef>
              <a:spcAft>
                <a:spcPts val="0"/>
              </a:spcAft>
              <a:buNone/>
            </a:pPr>
            <a:r>
              <a:t/>
            </a:r>
            <a:endParaRPr sz="2000"/>
          </a:p>
          <a:p>
            <a:pPr indent="0" lvl="0" marL="0" rtl="0" algn="l">
              <a:spcBef>
                <a:spcPts val="360"/>
              </a:spcBef>
              <a:spcAft>
                <a:spcPts val="0"/>
              </a:spcAft>
              <a:buNone/>
            </a:pPr>
            <a:r>
              <a:t/>
            </a:r>
            <a:endParaRPr sz="2000"/>
          </a:p>
        </p:txBody>
      </p:sp>
      <p:sp>
        <p:nvSpPr>
          <p:cNvPr id="306" name="Google Shape;306;g3008c9527e2_0_2"/>
          <p:cNvSpPr txBox="1"/>
          <p:nvPr>
            <p:ph idx="12" type="sldNum"/>
          </p:nvPr>
        </p:nvSpPr>
        <p:spPr>
          <a:xfrm>
            <a:off x="8737600" y="6245225"/>
            <a:ext cx="28449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3008c9527e2_0_13"/>
          <p:cNvSpPr txBox="1"/>
          <p:nvPr>
            <p:ph type="title"/>
          </p:nvPr>
        </p:nvSpPr>
        <p:spPr>
          <a:xfrm>
            <a:off x="609600" y="474345"/>
            <a:ext cx="10972800" cy="582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g3008c9527e2_0_13"/>
          <p:cNvSpPr txBox="1"/>
          <p:nvPr>
            <p:ph idx="1" type="body"/>
          </p:nvPr>
        </p:nvSpPr>
        <p:spPr>
          <a:xfrm>
            <a:off x="609600" y="1174750"/>
            <a:ext cx="10972800" cy="495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000"/>
              <a:t>System.out.println("Joseph's Total Experience is: \n" +</a:t>
            </a:r>
            <a:endParaRPr sz="2000"/>
          </a:p>
          <a:p>
            <a:pPr indent="0" lvl="0" marL="0" rtl="0" algn="l">
              <a:spcBef>
                <a:spcPts val="360"/>
              </a:spcBef>
              <a:spcAft>
                <a:spcPts val="0"/>
              </a:spcAft>
              <a:buNone/>
            </a:pPr>
            <a:r>
              <a:rPr lang="en-US" sz="2000"/>
              <a:t>obj.getYears() + " Years\n"</a:t>
            </a:r>
            <a:endParaRPr sz="2000"/>
          </a:p>
          <a:p>
            <a:pPr indent="0" lvl="0" marL="0" rtl="0" algn="l">
              <a:spcBef>
                <a:spcPts val="360"/>
              </a:spcBef>
              <a:spcAft>
                <a:spcPts val="0"/>
              </a:spcAft>
              <a:buNone/>
            </a:pPr>
            <a:r>
              <a:rPr lang="en-US" sz="2000"/>
              <a:t>+ obj.getMonths() + " Months\n"</a:t>
            </a:r>
            <a:endParaRPr sz="2000"/>
          </a:p>
          <a:p>
            <a:pPr indent="0" lvl="0" marL="0" rtl="0" algn="l">
              <a:spcBef>
                <a:spcPts val="360"/>
              </a:spcBef>
              <a:spcAft>
                <a:spcPts val="0"/>
              </a:spcAft>
              <a:buNone/>
            </a:pPr>
            <a:r>
              <a:rPr lang="en-US" sz="2000"/>
              <a:t>+ obj.getDays() + " Days\n"</a:t>
            </a:r>
            <a:endParaRPr sz="2000"/>
          </a:p>
          <a:p>
            <a:pPr indent="0" lvl="0" marL="0" rtl="0" algn="l">
              <a:spcBef>
                <a:spcPts val="360"/>
              </a:spcBef>
              <a:spcAft>
                <a:spcPts val="0"/>
              </a:spcAft>
              <a:buNone/>
            </a:pPr>
            <a:r>
              <a:rPr lang="en-US" sz="2000"/>
              <a:t>);</a:t>
            </a:r>
            <a:endParaRPr sz="2000"/>
          </a:p>
          <a:p>
            <a:pPr indent="0" lvl="0" marL="0" rtl="0" algn="l">
              <a:spcBef>
                <a:spcPts val="360"/>
              </a:spcBef>
              <a:spcAft>
                <a:spcPts val="0"/>
              </a:spcAft>
              <a:buClr>
                <a:schemeClr val="dk1"/>
              </a:buClr>
              <a:buSzPts val="1100"/>
              <a:buFont typeface="Arial"/>
              <a:buNone/>
            </a:pPr>
            <a:r>
              <a:rPr lang="en-US" sz="2000"/>
              <a:t>}</a:t>
            </a:r>
            <a:endParaRPr sz="2000"/>
          </a:p>
          <a:p>
            <a:pPr indent="0" lvl="0" marL="0" rtl="0" algn="l">
              <a:spcBef>
                <a:spcPts val="360"/>
              </a:spcBef>
              <a:spcAft>
                <a:spcPts val="0"/>
              </a:spcAft>
              <a:buClr>
                <a:schemeClr val="dk1"/>
              </a:buClr>
              <a:buSzPts val="1100"/>
              <a:buFont typeface="Arial"/>
              <a:buNone/>
            </a:pPr>
            <a:r>
              <a:rPr lang="en-US" sz="2000"/>
              <a:t>}</a:t>
            </a:r>
            <a:endParaRPr sz="2000"/>
          </a:p>
          <a:p>
            <a:pPr indent="0" lvl="0" marL="0" rtl="0" algn="l">
              <a:spcBef>
                <a:spcPts val="360"/>
              </a:spcBef>
              <a:spcAft>
                <a:spcPts val="0"/>
              </a:spcAft>
              <a:buNone/>
            </a:pPr>
            <a:r>
              <a:t/>
            </a:r>
            <a:endParaRPr/>
          </a:p>
        </p:txBody>
      </p:sp>
      <p:sp>
        <p:nvSpPr>
          <p:cNvPr id="314" name="Google Shape;314;g3008c9527e2_0_13"/>
          <p:cNvSpPr txBox="1"/>
          <p:nvPr>
            <p:ph idx="12" type="sldNum"/>
          </p:nvPr>
        </p:nvSpPr>
        <p:spPr>
          <a:xfrm>
            <a:off x="8737600" y="6245225"/>
            <a:ext cx="28449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3008c9527e2_0_21"/>
          <p:cNvSpPr txBox="1"/>
          <p:nvPr>
            <p:ph type="title"/>
          </p:nvPr>
        </p:nvSpPr>
        <p:spPr>
          <a:xfrm>
            <a:off x="609600" y="474345"/>
            <a:ext cx="10972800" cy="582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g3008c9527e2_0_21"/>
          <p:cNvSpPr txBox="1"/>
          <p:nvPr>
            <p:ph idx="1" type="body"/>
          </p:nvPr>
        </p:nvSpPr>
        <p:spPr>
          <a:xfrm>
            <a:off x="609600" y="1174750"/>
            <a:ext cx="10972800" cy="495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With this the basics part is over.</a:t>
            </a:r>
            <a:endParaRPr/>
          </a:p>
        </p:txBody>
      </p:sp>
      <p:sp>
        <p:nvSpPr>
          <p:cNvPr id="322" name="Google Shape;322;g3008c9527e2_0_21"/>
          <p:cNvSpPr txBox="1"/>
          <p:nvPr>
            <p:ph idx="12" type="sldNum"/>
          </p:nvPr>
        </p:nvSpPr>
        <p:spPr>
          <a:xfrm>
            <a:off x="8737600" y="6245225"/>
            <a:ext cx="28449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txBox="1"/>
          <p:nvPr>
            <p:ph type="title"/>
          </p:nvPr>
        </p:nvSpPr>
        <p:spPr>
          <a:xfrm>
            <a:off x="609600" y="474345"/>
            <a:ext cx="10972800" cy="5826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Data Types and Variable in Java </a:t>
            </a:r>
            <a:endParaRPr/>
          </a:p>
        </p:txBody>
      </p:sp>
      <p:sp>
        <p:nvSpPr>
          <p:cNvPr id="101" name="Google Shape;101;p4"/>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Arial"/>
              <a:buChar char="•"/>
            </a:pPr>
            <a:r>
              <a:rPr lang="en-US" sz="2000"/>
              <a:t> Data types in Java are of different sizes and values that can be stored in the variable that is made as per convenience and circumstances to cover up all test cases. Java has two categories in which data types are segregated</a:t>
            </a:r>
            <a:endParaRPr sz="2000"/>
          </a:p>
          <a:p>
            <a:pPr indent="-215900" lvl="0" marL="342900" rtl="0" algn="l">
              <a:spcBef>
                <a:spcPts val="400"/>
              </a:spcBef>
              <a:spcAft>
                <a:spcPts val="0"/>
              </a:spcAft>
              <a:buClr>
                <a:schemeClr val="dk1"/>
              </a:buClr>
              <a:buSzPts val="2000"/>
              <a:buFont typeface="Arial"/>
              <a:buNone/>
            </a:pPr>
            <a:r>
              <a:t/>
            </a:r>
            <a:endParaRPr sz="2000"/>
          </a:p>
          <a:p>
            <a:pPr indent="-514350" lvl="0" marL="514350" rtl="0" algn="l">
              <a:spcBef>
                <a:spcPts val="400"/>
              </a:spcBef>
              <a:spcAft>
                <a:spcPts val="0"/>
              </a:spcAft>
              <a:buClr>
                <a:schemeClr val="dk1"/>
              </a:buClr>
              <a:buSzPts val="2000"/>
              <a:buFont typeface="Arial"/>
              <a:buAutoNum type="arabicPeriod"/>
            </a:pPr>
            <a:r>
              <a:rPr lang="en-US" sz="2000"/>
              <a:t>    Primitive Data Type: such as boolean, char, int, short, byte, long, float, and double</a:t>
            </a:r>
            <a:endParaRPr sz="2000"/>
          </a:p>
          <a:p>
            <a:pPr indent="-514350" lvl="0" marL="514350" rtl="0" algn="l">
              <a:spcBef>
                <a:spcPts val="400"/>
              </a:spcBef>
              <a:spcAft>
                <a:spcPts val="0"/>
              </a:spcAft>
              <a:buClr>
                <a:schemeClr val="dk1"/>
              </a:buClr>
              <a:buSzPts val="2000"/>
              <a:buFont typeface="Arial"/>
              <a:buAutoNum type="arabicPeriod"/>
            </a:pPr>
            <a:r>
              <a:rPr lang="en-US" sz="2000"/>
              <a:t>    Non-Primitive Data Type or Object Data type: such as String, Array, etc. </a:t>
            </a:r>
            <a:endParaRPr sz="2000"/>
          </a:p>
          <a:p>
            <a:pPr indent="0" lvl="0" marL="0" rtl="0" algn="l">
              <a:spcBef>
                <a:spcPts val="560"/>
              </a:spcBef>
              <a:spcAft>
                <a:spcPts val="0"/>
              </a:spcAft>
              <a:buClr>
                <a:schemeClr val="dk1"/>
              </a:buClr>
              <a:buSzPts val="2800"/>
              <a:buFont typeface="Arial"/>
              <a:buNone/>
            </a:pPr>
            <a:r>
              <a:rPr lang="en-US" sz="2800"/>
              <a:t>Variable:</a:t>
            </a:r>
            <a:endParaRPr sz="2800"/>
          </a:p>
          <a:p>
            <a:pPr indent="0" lvl="0" marL="0" rtl="0" algn="l">
              <a:spcBef>
                <a:spcPts val="400"/>
              </a:spcBef>
              <a:spcAft>
                <a:spcPts val="0"/>
              </a:spcAft>
              <a:buClr>
                <a:schemeClr val="dk1"/>
              </a:buClr>
              <a:buSzPts val="2000"/>
              <a:buFont typeface="Arial"/>
              <a:buNone/>
            </a:pPr>
            <a:r>
              <a:rPr lang="en-US" sz="2000"/>
              <a:t>A variable is a memory location name for the data.</a:t>
            </a:r>
            <a:endParaRPr sz="2000"/>
          </a:p>
          <a:p>
            <a:pPr indent="0" lvl="0" marL="0" rtl="0" algn="l">
              <a:spcBef>
                <a:spcPts val="560"/>
              </a:spcBef>
              <a:spcAft>
                <a:spcPts val="0"/>
              </a:spcAft>
              <a:buClr>
                <a:schemeClr val="dk1"/>
              </a:buClr>
              <a:buSzPts val="2800"/>
              <a:buFont typeface="Arial"/>
              <a:buNone/>
            </a:pPr>
            <a:r>
              <a:rPr lang="en-US" sz="2800"/>
              <a:t>Rules to name a variable:</a:t>
            </a:r>
            <a:endParaRPr sz="2800"/>
          </a:p>
          <a:p>
            <a:pPr indent="-342900" lvl="0" marL="342900" rtl="0" algn="l">
              <a:spcBef>
                <a:spcPts val="560"/>
              </a:spcBef>
              <a:spcAft>
                <a:spcPts val="0"/>
              </a:spcAft>
              <a:buClr>
                <a:schemeClr val="dk1"/>
              </a:buClr>
              <a:buSzPts val="2800"/>
              <a:buFont typeface="Arial"/>
              <a:buChar char="•"/>
            </a:pPr>
            <a:r>
              <a:rPr lang="en-US" sz="2800"/>
              <a:t>   </a:t>
            </a:r>
            <a:r>
              <a:rPr lang="en-US" sz="2000"/>
              <a:t> A variable name can consist of Capital letters A-Z, lowercase letters a-z digits 0-9, and two special characters such as _ underscore and $ dollar sign.</a:t>
            </a:r>
            <a:endParaRPr sz="2800"/>
          </a:p>
          <a:p>
            <a:pPr indent="-342900" lvl="0" marL="342900" rtl="0" algn="l">
              <a:spcBef>
                <a:spcPts val="400"/>
              </a:spcBef>
              <a:spcAft>
                <a:spcPts val="0"/>
              </a:spcAft>
              <a:buClr>
                <a:schemeClr val="dk1"/>
              </a:buClr>
              <a:buSzPts val="2000"/>
              <a:buFont typeface="Arial"/>
              <a:buChar char="•"/>
            </a:pPr>
            <a:r>
              <a:rPr lang="en-US" sz="2000"/>
              <a:t>The first character must not be a digit.</a:t>
            </a:r>
            <a:endParaRPr sz="2800"/>
          </a:p>
        </p:txBody>
      </p:sp>
      <p:sp>
        <p:nvSpPr>
          <p:cNvPr id="102" name="Google Shape;102;p4"/>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ph type="title"/>
          </p:nvPr>
        </p:nvSpPr>
        <p:spPr>
          <a:xfrm>
            <a:off x="609600" y="474345"/>
            <a:ext cx="10972800" cy="5826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5"/>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Arial"/>
              <a:buChar char="•"/>
            </a:pPr>
            <a:r>
              <a:rPr lang="en-US" sz="2000"/>
              <a:t>    Blank spaces cannot be used in variable names.</a:t>
            </a:r>
            <a:endParaRPr sz="2000"/>
          </a:p>
          <a:p>
            <a:pPr indent="-342900" lvl="0" marL="342900" rtl="0" algn="l">
              <a:spcBef>
                <a:spcPts val="400"/>
              </a:spcBef>
              <a:spcAft>
                <a:spcPts val="0"/>
              </a:spcAft>
              <a:buClr>
                <a:schemeClr val="dk1"/>
              </a:buClr>
              <a:buSzPts val="2000"/>
              <a:buFont typeface="Arial"/>
              <a:buChar char="•"/>
            </a:pPr>
            <a:r>
              <a:rPr lang="en-US" sz="2000"/>
              <a:t>    Java keywords cannot be used as variable names.</a:t>
            </a:r>
            <a:endParaRPr sz="2000"/>
          </a:p>
          <a:p>
            <a:pPr indent="-342900" lvl="0" marL="342900" rtl="0" algn="l">
              <a:spcBef>
                <a:spcPts val="400"/>
              </a:spcBef>
              <a:spcAft>
                <a:spcPts val="0"/>
              </a:spcAft>
              <a:buClr>
                <a:schemeClr val="dk1"/>
              </a:buClr>
              <a:buSzPts val="2000"/>
              <a:buFont typeface="Arial"/>
              <a:buChar char="•"/>
            </a:pPr>
            <a:r>
              <a:rPr lang="en-US" sz="2000"/>
              <a:t>    Variable names are case-sensitive.</a:t>
            </a:r>
            <a:endParaRPr sz="2000"/>
          </a:p>
          <a:p>
            <a:pPr indent="-342900" lvl="0" marL="342900" rtl="0" algn="l">
              <a:spcBef>
                <a:spcPts val="400"/>
              </a:spcBef>
              <a:spcAft>
                <a:spcPts val="0"/>
              </a:spcAft>
              <a:buClr>
                <a:schemeClr val="dk1"/>
              </a:buClr>
              <a:buSzPts val="2000"/>
              <a:buFont typeface="Arial"/>
              <a:buChar char="•"/>
            </a:pPr>
            <a:r>
              <a:rPr lang="en-US" sz="2000"/>
              <a:t>    There is no limit on the length of a variable name but by convention, it should be between 4 to 15 chars.</a:t>
            </a:r>
            <a:endParaRPr sz="2000"/>
          </a:p>
          <a:p>
            <a:pPr indent="-342900" lvl="0" marL="342900" rtl="0" algn="l">
              <a:spcBef>
                <a:spcPts val="400"/>
              </a:spcBef>
              <a:spcAft>
                <a:spcPts val="0"/>
              </a:spcAft>
              <a:buClr>
                <a:schemeClr val="dk1"/>
              </a:buClr>
              <a:buSzPts val="2000"/>
              <a:buFont typeface="Arial"/>
              <a:buChar char="•"/>
            </a:pPr>
            <a:r>
              <a:rPr lang="en-US" sz="2000"/>
              <a:t>    Variable names always should exist on the left-hand side of assignment operators.</a:t>
            </a:r>
            <a:endParaRPr sz="2000"/>
          </a:p>
          <a:p>
            <a:pPr indent="0" lvl="0" marL="0" rtl="0" algn="l">
              <a:spcBef>
                <a:spcPts val="400"/>
              </a:spcBef>
              <a:spcAft>
                <a:spcPts val="0"/>
              </a:spcAft>
              <a:buClr>
                <a:schemeClr val="dk1"/>
              </a:buClr>
              <a:buSzPts val="2000"/>
              <a:buFont typeface="Arial"/>
              <a:buNone/>
            </a:pPr>
            <a:r>
              <a:rPr lang="en-US" sz="2000"/>
              <a:t>Example:</a:t>
            </a:r>
            <a:endParaRPr sz="2000"/>
          </a:p>
          <a:p>
            <a:pPr indent="0" lvl="0" marL="0" rtl="0" algn="l">
              <a:spcBef>
                <a:spcPts val="400"/>
              </a:spcBef>
              <a:spcAft>
                <a:spcPts val="0"/>
              </a:spcAft>
              <a:buClr>
                <a:schemeClr val="dk1"/>
              </a:buClr>
              <a:buSzPts val="2000"/>
              <a:buFont typeface="Arial"/>
              <a:buNone/>
            </a:pPr>
            <a:r>
              <a:rPr lang="en-US" sz="2000"/>
              <a:t>        int _a = 10;</a:t>
            </a:r>
            <a:endParaRPr sz="2000"/>
          </a:p>
          <a:p>
            <a:pPr indent="0" lvl="0" marL="0" rtl="0" algn="l">
              <a:spcBef>
                <a:spcPts val="400"/>
              </a:spcBef>
              <a:spcAft>
                <a:spcPts val="0"/>
              </a:spcAft>
              <a:buClr>
                <a:schemeClr val="dk1"/>
              </a:buClr>
              <a:buSzPts val="2000"/>
              <a:buFont typeface="Arial"/>
              <a:buNone/>
            </a:pPr>
            <a:r>
              <a:rPr lang="en-US" sz="2000"/>
              <a:t>        int $b = 20;</a:t>
            </a:r>
            <a:endParaRPr sz="2000"/>
          </a:p>
          <a:p>
            <a:pPr indent="0" lvl="0" marL="0" rtl="0" algn="l">
              <a:spcBef>
                <a:spcPts val="400"/>
              </a:spcBef>
              <a:spcAft>
                <a:spcPts val="0"/>
              </a:spcAft>
              <a:buClr>
                <a:schemeClr val="dk1"/>
              </a:buClr>
              <a:buSzPts val="2000"/>
              <a:buFont typeface="Arial"/>
              <a:buNone/>
            </a:pPr>
            <a:r>
              <a:rPr lang="en-US" sz="2000"/>
              <a:t>        int C = 30;</a:t>
            </a:r>
            <a:endParaRPr sz="2000"/>
          </a:p>
          <a:p>
            <a:pPr indent="0" lvl="0" marL="0" rtl="0" algn="l">
              <a:spcBef>
                <a:spcPts val="400"/>
              </a:spcBef>
              <a:spcAft>
                <a:spcPts val="0"/>
              </a:spcAft>
              <a:buClr>
                <a:schemeClr val="dk1"/>
              </a:buClr>
              <a:buSzPts val="2000"/>
              <a:buFont typeface="Arial"/>
              <a:buNone/>
            </a:pPr>
            <a:r>
              <a:rPr lang="en-US" sz="2000"/>
              <a:t>        int c = 40;</a:t>
            </a:r>
            <a:endParaRPr sz="2000"/>
          </a:p>
        </p:txBody>
      </p:sp>
      <p:sp>
        <p:nvSpPr>
          <p:cNvPr id="109" name="Google Shape;109;p5"/>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609600" y="474345"/>
            <a:ext cx="10972800" cy="5826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Java Type Casting</a:t>
            </a:r>
            <a:endParaRPr/>
          </a:p>
        </p:txBody>
      </p:sp>
      <p:sp>
        <p:nvSpPr>
          <p:cNvPr id="115" name="Google Shape;115;p6"/>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Arial"/>
              <a:buNone/>
            </a:pPr>
            <a:r>
              <a:rPr lang="en-US" sz="2000"/>
              <a:t>Type casting is when you assign a value of one primitive data type to another type</a:t>
            </a:r>
            <a:endParaRPr sz="1250"/>
          </a:p>
          <a:p>
            <a:pPr indent="0" lvl="0" marL="0" rtl="0" algn="l">
              <a:spcBef>
                <a:spcPts val="400"/>
              </a:spcBef>
              <a:spcAft>
                <a:spcPts val="0"/>
              </a:spcAft>
              <a:buClr>
                <a:schemeClr val="dk1"/>
              </a:buClr>
              <a:buSzPts val="2000"/>
              <a:buFont typeface="Arial"/>
              <a:buNone/>
            </a:pPr>
            <a:r>
              <a:rPr lang="en-US" sz="2000"/>
              <a:t>In Java, there are two types of casting:</a:t>
            </a:r>
            <a:endParaRPr sz="2000"/>
          </a:p>
          <a:p>
            <a:pPr indent="0" lvl="0" marL="0" rtl="0" algn="l">
              <a:spcBef>
                <a:spcPts val="400"/>
              </a:spcBef>
              <a:spcAft>
                <a:spcPts val="0"/>
              </a:spcAft>
              <a:buClr>
                <a:schemeClr val="dk1"/>
              </a:buClr>
              <a:buSzPts val="2000"/>
              <a:buFont typeface="Arial"/>
              <a:buNone/>
            </a:pPr>
            <a:r>
              <a:rPr lang="en-US" sz="2000"/>
              <a:t>   </a:t>
            </a:r>
            <a:r>
              <a:rPr b="1" lang="en-US" sz="2000"/>
              <a:t> Widening Casting (automatically)</a:t>
            </a:r>
            <a:r>
              <a:rPr lang="en-US" sz="2000"/>
              <a:t> - converting a smaller type to a larger type size</a:t>
            </a:r>
            <a:endParaRPr sz="2000"/>
          </a:p>
          <a:p>
            <a:pPr indent="0" lvl="0" marL="0" rtl="0" algn="l">
              <a:spcBef>
                <a:spcPts val="400"/>
              </a:spcBef>
              <a:spcAft>
                <a:spcPts val="0"/>
              </a:spcAft>
              <a:buClr>
                <a:schemeClr val="dk1"/>
              </a:buClr>
              <a:buSzPts val="2000"/>
              <a:buFont typeface="Arial"/>
              <a:buNone/>
            </a:pPr>
            <a:r>
              <a:rPr lang="en-US" sz="2000"/>
              <a:t>    byte -&gt; short -&gt; char -&gt; int -&gt; long -&gt; float -&gt; double</a:t>
            </a:r>
            <a:endParaRPr sz="2000"/>
          </a:p>
          <a:p>
            <a:pPr indent="0" lvl="0" marL="0" rtl="0" algn="l">
              <a:spcBef>
                <a:spcPts val="400"/>
              </a:spcBef>
              <a:spcAft>
                <a:spcPts val="0"/>
              </a:spcAft>
              <a:buClr>
                <a:schemeClr val="dk1"/>
              </a:buClr>
              <a:buSzPts val="2000"/>
              <a:buFont typeface="Arial"/>
              <a:buNone/>
            </a:pPr>
            <a:r>
              <a:rPr b="1" lang="en-US" sz="2000"/>
              <a:t>example:</a:t>
            </a:r>
            <a:endParaRPr b="1" sz="2000"/>
          </a:p>
          <a:p>
            <a:pPr indent="0" lvl="0" marL="0" rtl="0" algn="l">
              <a:spcBef>
                <a:spcPts val="400"/>
              </a:spcBef>
              <a:spcAft>
                <a:spcPts val="0"/>
              </a:spcAft>
              <a:buClr>
                <a:schemeClr val="dk1"/>
              </a:buClr>
              <a:buSzPts val="2000"/>
              <a:buFont typeface="Arial"/>
              <a:buNone/>
            </a:pPr>
            <a:r>
              <a:rPr lang="en-US" sz="2000"/>
              <a:t> public class Main {</a:t>
            </a:r>
            <a:endParaRPr sz="2000"/>
          </a:p>
          <a:p>
            <a:pPr indent="0" lvl="0" marL="0" rtl="0" algn="l">
              <a:spcBef>
                <a:spcPts val="400"/>
              </a:spcBef>
              <a:spcAft>
                <a:spcPts val="0"/>
              </a:spcAft>
              <a:buClr>
                <a:schemeClr val="dk1"/>
              </a:buClr>
              <a:buSzPts val="2000"/>
              <a:buFont typeface="Arial"/>
              <a:buNone/>
            </a:pPr>
            <a:r>
              <a:rPr lang="en-US" sz="2000"/>
              <a:t>  public static void main(String[] args) {</a:t>
            </a:r>
            <a:endParaRPr sz="2000"/>
          </a:p>
          <a:p>
            <a:pPr indent="0" lvl="0" marL="0" rtl="0" algn="l">
              <a:spcBef>
                <a:spcPts val="400"/>
              </a:spcBef>
              <a:spcAft>
                <a:spcPts val="0"/>
              </a:spcAft>
              <a:buClr>
                <a:schemeClr val="dk1"/>
              </a:buClr>
              <a:buSzPts val="2000"/>
              <a:buFont typeface="Arial"/>
              <a:buNone/>
            </a:pPr>
            <a:r>
              <a:rPr lang="en-US" sz="2000"/>
              <a:t>    int myInt = 9;</a:t>
            </a:r>
            <a:endParaRPr sz="2000"/>
          </a:p>
          <a:p>
            <a:pPr indent="0" lvl="0" marL="0" rtl="0" algn="l">
              <a:spcBef>
                <a:spcPts val="400"/>
              </a:spcBef>
              <a:spcAft>
                <a:spcPts val="0"/>
              </a:spcAft>
              <a:buClr>
                <a:schemeClr val="dk1"/>
              </a:buClr>
              <a:buSzPts val="2000"/>
              <a:buFont typeface="Arial"/>
              <a:buNone/>
            </a:pPr>
            <a:r>
              <a:rPr lang="en-US" sz="2000"/>
              <a:t>    double myDouble = myInt; // Automatic casting: int to double</a:t>
            </a:r>
            <a:endParaRPr sz="2000"/>
          </a:p>
          <a:p>
            <a:pPr indent="0" lvl="0" marL="0" rtl="0" algn="l">
              <a:spcBef>
                <a:spcPts val="400"/>
              </a:spcBef>
              <a:spcAft>
                <a:spcPts val="0"/>
              </a:spcAft>
              <a:buClr>
                <a:schemeClr val="dk1"/>
              </a:buClr>
              <a:buSzPts val="2000"/>
              <a:buFont typeface="Arial"/>
              <a:buNone/>
            </a:pPr>
            <a:r>
              <a:t/>
            </a:r>
            <a:endParaRPr sz="2000"/>
          </a:p>
          <a:p>
            <a:pPr indent="0" lvl="0" marL="0" rtl="0" algn="l">
              <a:spcBef>
                <a:spcPts val="400"/>
              </a:spcBef>
              <a:spcAft>
                <a:spcPts val="0"/>
              </a:spcAft>
              <a:buClr>
                <a:schemeClr val="dk1"/>
              </a:buClr>
              <a:buSzPts val="2000"/>
              <a:buFont typeface="Arial"/>
              <a:buNone/>
            </a:pPr>
            <a:r>
              <a:rPr lang="en-US" sz="2000"/>
              <a:t>    System.out.println(myInt);      // Outputs 9</a:t>
            </a:r>
            <a:endParaRPr sz="2000"/>
          </a:p>
          <a:p>
            <a:pPr indent="0" lvl="0" marL="0" rtl="0" algn="l">
              <a:spcBef>
                <a:spcPts val="400"/>
              </a:spcBef>
              <a:spcAft>
                <a:spcPts val="0"/>
              </a:spcAft>
              <a:buClr>
                <a:schemeClr val="dk1"/>
              </a:buClr>
              <a:buSzPts val="2000"/>
              <a:buFont typeface="Arial"/>
              <a:buNone/>
            </a:pPr>
            <a:r>
              <a:rPr lang="en-US" sz="2000"/>
              <a:t>    System.out.println(myDouble);   // Outputs 9.0</a:t>
            </a:r>
            <a:endParaRPr sz="2000"/>
          </a:p>
          <a:p>
            <a:pPr indent="0" lvl="0" marL="0" rtl="0" algn="l">
              <a:spcBef>
                <a:spcPts val="400"/>
              </a:spcBef>
              <a:spcAft>
                <a:spcPts val="0"/>
              </a:spcAft>
              <a:buClr>
                <a:schemeClr val="dk1"/>
              </a:buClr>
              <a:buSzPts val="2000"/>
              <a:buFont typeface="Arial"/>
              <a:buNone/>
            </a:pPr>
            <a:r>
              <a:rPr lang="en-US" sz="2000"/>
              <a:t>  }</a:t>
            </a:r>
            <a:endParaRPr sz="2000"/>
          </a:p>
          <a:p>
            <a:pPr indent="0" lvl="0" marL="0" rtl="0" algn="l">
              <a:spcBef>
                <a:spcPts val="400"/>
              </a:spcBef>
              <a:spcAft>
                <a:spcPts val="0"/>
              </a:spcAft>
              <a:buClr>
                <a:schemeClr val="dk1"/>
              </a:buClr>
              <a:buSzPts val="2000"/>
              <a:buFont typeface="Arial"/>
              <a:buNone/>
            </a:pPr>
            <a:r>
              <a:rPr lang="en-US" sz="2000"/>
              <a:t>}  </a:t>
            </a:r>
            <a:r>
              <a:rPr b="1" lang="en-US" sz="2000"/>
              <a:t>  </a:t>
            </a:r>
            <a:endParaRPr sz="2000"/>
          </a:p>
        </p:txBody>
      </p:sp>
      <p:sp>
        <p:nvSpPr>
          <p:cNvPr id="116" name="Google Shape;116;p6"/>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609600" y="474345"/>
            <a:ext cx="10972800" cy="5826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7"/>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Arial"/>
              <a:buNone/>
            </a:pPr>
            <a:r>
              <a:rPr b="1" lang="en-US" sz="2000"/>
              <a:t>Narrowing Casting (manually)</a:t>
            </a:r>
            <a:r>
              <a:rPr lang="en-US" sz="2000"/>
              <a:t> - converting a larger type to a smaller size type</a:t>
            </a:r>
            <a:endParaRPr sz="2000"/>
          </a:p>
          <a:p>
            <a:pPr indent="0" lvl="0" marL="0" rtl="0" algn="l">
              <a:spcBef>
                <a:spcPts val="400"/>
              </a:spcBef>
              <a:spcAft>
                <a:spcPts val="0"/>
              </a:spcAft>
              <a:buClr>
                <a:schemeClr val="dk1"/>
              </a:buClr>
              <a:buSzPts val="2000"/>
              <a:buFont typeface="Arial"/>
              <a:buNone/>
            </a:pPr>
            <a:r>
              <a:rPr lang="en-US" sz="2000"/>
              <a:t>    double -&gt; float -&gt; long -&gt; int -&gt; char -&gt; short -&gt; byte </a:t>
            </a:r>
            <a:endParaRPr sz="2000"/>
          </a:p>
          <a:p>
            <a:pPr indent="0" lvl="0" marL="0" rtl="0" algn="l">
              <a:spcBef>
                <a:spcPts val="400"/>
              </a:spcBef>
              <a:spcAft>
                <a:spcPts val="0"/>
              </a:spcAft>
              <a:buClr>
                <a:schemeClr val="dk1"/>
              </a:buClr>
              <a:buSzPts val="2000"/>
              <a:buFont typeface="Arial"/>
              <a:buNone/>
            </a:pPr>
            <a:r>
              <a:rPr b="1" lang="en-US" sz="2000"/>
              <a:t>Example:</a:t>
            </a:r>
            <a:endParaRPr b="1" sz="2000"/>
          </a:p>
          <a:p>
            <a:pPr indent="0" lvl="0" marL="0" rtl="0" algn="l">
              <a:spcBef>
                <a:spcPts val="400"/>
              </a:spcBef>
              <a:spcAft>
                <a:spcPts val="0"/>
              </a:spcAft>
              <a:buClr>
                <a:schemeClr val="dk1"/>
              </a:buClr>
              <a:buSzPts val="2000"/>
              <a:buFont typeface="Arial"/>
              <a:buNone/>
            </a:pPr>
            <a:r>
              <a:rPr lang="en-US" sz="2000"/>
              <a:t>public class Main {</a:t>
            </a:r>
            <a:endParaRPr sz="2000"/>
          </a:p>
          <a:p>
            <a:pPr indent="0" lvl="0" marL="0" rtl="0" algn="l">
              <a:spcBef>
                <a:spcPts val="400"/>
              </a:spcBef>
              <a:spcAft>
                <a:spcPts val="0"/>
              </a:spcAft>
              <a:buClr>
                <a:schemeClr val="dk1"/>
              </a:buClr>
              <a:buSzPts val="2000"/>
              <a:buFont typeface="Arial"/>
              <a:buNone/>
            </a:pPr>
            <a:r>
              <a:rPr lang="en-US" sz="2000"/>
              <a:t>  public static void main(String[] args) {</a:t>
            </a:r>
            <a:endParaRPr sz="2000"/>
          </a:p>
          <a:p>
            <a:pPr indent="0" lvl="0" marL="0" rtl="0" algn="l">
              <a:spcBef>
                <a:spcPts val="400"/>
              </a:spcBef>
              <a:spcAft>
                <a:spcPts val="0"/>
              </a:spcAft>
              <a:buClr>
                <a:schemeClr val="dk1"/>
              </a:buClr>
              <a:buSzPts val="2000"/>
              <a:buFont typeface="Arial"/>
              <a:buNone/>
            </a:pPr>
            <a:r>
              <a:rPr lang="en-US" sz="2000"/>
              <a:t>    double myDouble = 9.78d;</a:t>
            </a:r>
            <a:endParaRPr sz="2000"/>
          </a:p>
          <a:p>
            <a:pPr indent="0" lvl="0" marL="0" rtl="0" algn="l">
              <a:spcBef>
                <a:spcPts val="400"/>
              </a:spcBef>
              <a:spcAft>
                <a:spcPts val="0"/>
              </a:spcAft>
              <a:buClr>
                <a:schemeClr val="dk1"/>
              </a:buClr>
              <a:buSzPts val="2000"/>
              <a:buFont typeface="Arial"/>
              <a:buNone/>
            </a:pPr>
            <a:r>
              <a:rPr lang="en-US" sz="2000"/>
              <a:t>    int myInt = (int) myDouble; // Manual casting: double to int</a:t>
            </a:r>
            <a:endParaRPr sz="2000"/>
          </a:p>
          <a:p>
            <a:pPr indent="0" lvl="0" marL="0" rtl="0" algn="l">
              <a:spcBef>
                <a:spcPts val="400"/>
              </a:spcBef>
              <a:spcAft>
                <a:spcPts val="0"/>
              </a:spcAft>
              <a:buClr>
                <a:schemeClr val="dk1"/>
              </a:buClr>
              <a:buSzPts val="2000"/>
              <a:buFont typeface="Arial"/>
              <a:buNone/>
            </a:pPr>
            <a:r>
              <a:t/>
            </a:r>
            <a:endParaRPr sz="2000"/>
          </a:p>
          <a:p>
            <a:pPr indent="0" lvl="0" marL="0" rtl="0" algn="l">
              <a:spcBef>
                <a:spcPts val="400"/>
              </a:spcBef>
              <a:spcAft>
                <a:spcPts val="0"/>
              </a:spcAft>
              <a:buClr>
                <a:schemeClr val="dk1"/>
              </a:buClr>
              <a:buSzPts val="2000"/>
              <a:buFont typeface="Arial"/>
              <a:buNone/>
            </a:pPr>
            <a:r>
              <a:rPr lang="en-US" sz="2000"/>
              <a:t>    System.out.println(myDouble);   // Outputs 9.78</a:t>
            </a:r>
            <a:endParaRPr sz="2000"/>
          </a:p>
          <a:p>
            <a:pPr indent="0" lvl="0" marL="0" rtl="0" algn="l">
              <a:spcBef>
                <a:spcPts val="400"/>
              </a:spcBef>
              <a:spcAft>
                <a:spcPts val="0"/>
              </a:spcAft>
              <a:buClr>
                <a:schemeClr val="dk1"/>
              </a:buClr>
              <a:buSzPts val="2000"/>
              <a:buFont typeface="Arial"/>
              <a:buNone/>
            </a:pPr>
            <a:r>
              <a:rPr lang="en-US" sz="2000"/>
              <a:t>    System.out.println(myInt);      // Outputs 9</a:t>
            </a:r>
            <a:endParaRPr sz="2000"/>
          </a:p>
          <a:p>
            <a:pPr indent="0" lvl="0" marL="0" rtl="0" algn="l">
              <a:spcBef>
                <a:spcPts val="400"/>
              </a:spcBef>
              <a:spcAft>
                <a:spcPts val="0"/>
              </a:spcAft>
              <a:buClr>
                <a:schemeClr val="dk1"/>
              </a:buClr>
              <a:buSzPts val="2000"/>
              <a:buFont typeface="Arial"/>
              <a:buNone/>
            </a:pPr>
            <a:r>
              <a:rPr lang="en-US" sz="2000"/>
              <a:t>  }</a:t>
            </a:r>
            <a:endParaRPr sz="2000"/>
          </a:p>
          <a:p>
            <a:pPr indent="0" lvl="0" marL="0" rtl="0" algn="l">
              <a:spcBef>
                <a:spcPts val="400"/>
              </a:spcBef>
              <a:spcAft>
                <a:spcPts val="0"/>
              </a:spcAft>
              <a:buClr>
                <a:schemeClr val="dk1"/>
              </a:buClr>
              <a:buSzPts val="2000"/>
              <a:buFont typeface="Arial"/>
              <a:buNone/>
            </a:pPr>
            <a:r>
              <a:rPr lang="en-US" sz="2000"/>
              <a:t>}</a:t>
            </a:r>
            <a:endParaRPr sz="2000"/>
          </a:p>
        </p:txBody>
      </p:sp>
      <p:sp>
        <p:nvSpPr>
          <p:cNvPr id="123" name="Google Shape;123;p7"/>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609600" y="474345"/>
            <a:ext cx="10972800" cy="5826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Double</a:t>
            </a:r>
            <a:endParaRPr/>
          </a:p>
        </p:txBody>
      </p:sp>
      <p:sp>
        <p:nvSpPr>
          <p:cNvPr id="129" name="Google Shape;129;p8"/>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Arial"/>
              <a:buChar char="•"/>
            </a:pPr>
            <a:r>
              <a:rPr lang="en-US" sz="2000"/>
              <a:t>It can contain complex numbers(number with letters</a:t>
            </a:r>
            <a:r>
              <a:rPr b="1" lang="en-US" sz="2000"/>
              <a:t>)</a:t>
            </a:r>
            <a:endParaRPr b="1" sz="2000"/>
          </a:p>
          <a:p>
            <a:pPr indent="0" lvl="0" marL="0" rtl="0" algn="l">
              <a:spcBef>
                <a:spcPts val="400"/>
              </a:spcBef>
              <a:spcAft>
                <a:spcPts val="0"/>
              </a:spcAft>
              <a:buClr>
                <a:schemeClr val="dk1"/>
              </a:buClr>
              <a:buSzPts val="2000"/>
              <a:buFont typeface="Arial"/>
              <a:buNone/>
            </a:pPr>
            <a:r>
              <a:rPr b="1" lang="en-US" sz="2000"/>
              <a:t>Example</a:t>
            </a:r>
            <a:endParaRPr b="1" sz="2000"/>
          </a:p>
          <a:p>
            <a:pPr indent="0" lvl="0" marL="0" rtl="0" algn="l">
              <a:spcBef>
                <a:spcPts val="400"/>
              </a:spcBef>
              <a:spcAft>
                <a:spcPts val="0"/>
              </a:spcAft>
              <a:buClr>
                <a:schemeClr val="dk1"/>
              </a:buClr>
              <a:buSzPts val="2000"/>
              <a:buFont typeface="Arial"/>
              <a:buNone/>
            </a:pPr>
            <a:r>
              <a:rPr lang="en-US" sz="2000"/>
              <a:t>public class Main {</a:t>
            </a:r>
            <a:endParaRPr sz="2000"/>
          </a:p>
          <a:p>
            <a:pPr indent="0" lvl="0" marL="0" rtl="0" algn="l">
              <a:spcBef>
                <a:spcPts val="400"/>
              </a:spcBef>
              <a:spcAft>
                <a:spcPts val="0"/>
              </a:spcAft>
              <a:buClr>
                <a:schemeClr val="dk1"/>
              </a:buClr>
              <a:buSzPts val="2000"/>
              <a:buFont typeface="Arial"/>
              <a:buNone/>
            </a:pPr>
            <a:r>
              <a:rPr lang="en-US" sz="2000"/>
              <a:t>  public static void main(String[] args) {</a:t>
            </a:r>
            <a:endParaRPr sz="2000"/>
          </a:p>
          <a:p>
            <a:pPr indent="0" lvl="0" marL="0" rtl="0" algn="l">
              <a:spcBef>
                <a:spcPts val="400"/>
              </a:spcBef>
              <a:spcAft>
                <a:spcPts val="0"/>
              </a:spcAft>
              <a:buClr>
                <a:schemeClr val="dk1"/>
              </a:buClr>
              <a:buSzPts val="2000"/>
              <a:buFont typeface="Arial"/>
              <a:buNone/>
            </a:pPr>
            <a:r>
              <a:rPr lang="en-US" sz="2000"/>
              <a:t>    double myNum = 19.99d;</a:t>
            </a:r>
            <a:endParaRPr sz="2000"/>
          </a:p>
          <a:p>
            <a:pPr indent="0" lvl="0" marL="0" rtl="0" algn="l">
              <a:spcBef>
                <a:spcPts val="400"/>
              </a:spcBef>
              <a:spcAft>
                <a:spcPts val="0"/>
              </a:spcAft>
              <a:buClr>
                <a:schemeClr val="dk1"/>
              </a:buClr>
              <a:buSzPts val="2000"/>
              <a:buFont typeface="Arial"/>
              <a:buNone/>
            </a:pPr>
            <a:r>
              <a:rPr lang="en-US" sz="2000"/>
              <a:t>    System.out.println(myNum);  </a:t>
            </a:r>
            <a:endParaRPr sz="2000"/>
          </a:p>
          <a:p>
            <a:pPr indent="0" lvl="0" marL="0" rtl="0" algn="l">
              <a:spcBef>
                <a:spcPts val="400"/>
              </a:spcBef>
              <a:spcAft>
                <a:spcPts val="0"/>
              </a:spcAft>
              <a:buClr>
                <a:schemeClr val="dk1"/>
              </a:buClr>
              <a:buSzPts val="2000"/>
              <a:buFont typeface="Arial"/>
              <a:buNone/>
            </a:pPr>
            <a:r>
              <a:rPr lang="en-US" sz="2000"/>
              <a:t>  }</a:t>
            </a:r>
            <a:endParaRPr sz="2000"/>
          </a:p>
          <a:p>
            <a:pPr indent="0" lvl="0" marL="0" rtl="0" algn="l">
              <a:spcBef>
                <a:spcPts val="400"/>
              </a:spcBef>
              <a:spcAft>
                <a:spcPts val="0"/>
              </a:spcAft>
              <a:buClr>
                <a:schemeClr val="dk1"/>
              </a:buClr>
              <a:buSzPts val="2000"/>
              <a:buFont typeface="Arial"/>
              <a:buNone/>
            </a:pPr>
            <a:r>
              <a:rPr lang="en-US" sz="2000"/>
              <a:t>}</a:t>
            </a:r>
            <a:endParaRPr sz="2000"/>
          </a:p>
          <a:p>
            <a:pPr indent="0" lvl="0" marL="0" rtl="0" algn="l">
              <a:spcBef>
                <a:spcPts val="400"/>
              </a:spcBef>
              <a:spcAft>
                <a:spcPts val="0"/>
              </a:spcAft>
              <a:buClr>
                <a:schemeClr val="dk1"/>
              </a:buClr>
              <a:buSzPts val="2000"/>
              <a:buFont typeface="Arial"/>
              <a:buNone/>
            </a:pPr>
            <a:r>
              <a:rPr b="1" lang="en-US" sz="2000"/>
              <a:t>String: </a:t>
            </a:r>
            <a:endParaRPr b="1" sz="2000"/>
          </a:p>
          <a:p>
            <a:pPr indent="0" lvl="0" marL="0" rtl="0" algn="l">
              <a:spcBef>
                <a:spcPts val="400"/>
              </a:spcBef>
              <a:spcAft>
                <a:spcPts val="0"/>
              </a:spcAft>
              <a:buClr>
                <a:schemeClr val="dk1"/>
              </a:buClr>
              <a:buSzPts val="2000"/>
              <a:buFont typeface="Arial"/>
              <a:buNone/>
            </a:pPr>
            <a:r>
              <a:rPr lang="en-US" sz="2000"/>
              <a:t>String is a class in java and also a data type. It contains collection of texts surrounded by double quotes.</a:t>
            </a:r>
            <a:endParaRPr sz="2000"/>
          </a:p>
          <a:p>
            <a:pPr indent="0" lvl="0" marL="0" rtl="0" algn="l">
              <a:spcBef>
                <a:spcPts val="400"/>
              </a:spcBef>
              <a:spcAft>
                <a:spcPts val="0"/>
              </a:spcAft>
              <a:buClr>
                <a:schemeClr val="dk1"/>
              </a:buClr>
              <a:buSzPts val="2000"/>
              <a:buFont typeface="Arial"/>
              <a:buNone/>
            </a:pPr>
            <a:r>
              <a:rPr lang="en-US" sz="2000"/>
              <a:t>Example: </a:t>
            </a:r>
            <a:br>
              <a:rPr lang="en-US" sz="2000"/>
            </a:br>
            <a:r>
              <a:rPr lang="en-US" sz="2000"/>
              <a:t>String greeting = "Hello";</a:t>
            </a:r>
            <a:endParaRPr sz="2000"/>
          </a:p>
        </p:txBody>
      </p:sp>
      <p:sp>
        <p:nvSpPr>
          <p:cNvPr id="130" name="Google Shape;130;p8"/>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3003105a1e5_0_8"/>
          <p:cNvSpPr txBox="1"/>
          <p:nvPr>
            <p:ph type="title"/>
          </p:nvPr>
        </p:nvSpPr>
        <p:spPr>
          <a:xfrm>
            <a:off x="609600" y="474345"/>
            <a:ext cx="10972800" cy="582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Operators</a:t>
            </a:r>
            <a:endParaRPr/>
          </a:p>
        </p:txBody>
      </p:sp>
      <p:sp>
        <p:nvSpPr>
          <p:cNvPr id="137" name="Google Shape;137;g3003105a1e5_0_8"/>
          <p:cNvSpPr txBox="1"/>
          <p:nvPr>
            <p:ph idx="1" type="body"/>
          </p:nvPr>
        </p:nvSpPr>
        <p:spPr>
          <a:xfrm>
            <a:off x="609600" y="1174588"/>
            <a:ext cx="10972800" cy="495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000"/>
              <a:t>Operators are used to perform operations on variables and values.</a:t>
            </a:r>
            <a:endParaRPr sz="2000"/>
          </a:p>
          <a:p>
            <a:pPr indent="0" lvl="0" marL="0" rtl="0" algn="l">
              <a:spcBef>
                <a:spcPts val="360"/>
              </a:spcBef>
              <a:spcAft>
                <a:spcPts val="0"/>
              </a:spcAft>
              <a:buNone/>
            </a:pPr>
            <a:r>
              <a:rPr lang="en-US" sz="2000"/>
              <a:t>Example:</a:t>
            </a:r>
            <a:endParaRPr sz="2000"/>
          </a:p>
          <a:p>
            <a:pPr indent="0" lvl="0" marL="0" rtl="0" algn="l">
              <a:spcBef>
                <a:spcPts val="360"/>
              </a:spcBef>
              <a:spcAft>
                <a:spcPts val="0"/>
              </a:spcAft>
              <a:buNone/>
            </a:pPr>
            <a:r>
              <a:rPr lang="en-US" sz="2000"/>
              <a:t>int sum1 = 100 + 50;        // 150 (100 + 50)</a:t>
            </a:r>
            <a:endParaRPr sz="2000"/>
          </a:p>
          <a:p>
            <a:pPr indent="0" lvl="0" marL="0" rtl="0" algn="l">
              <a:spcBef>
                <a:spcPts val="360"/>
              </a:spcBef>
              <a:spcAft>
                <a:spcPts val="0"/>
              </a:spcAft>
              <a:buNone/>
            </a:pPr>
            <a:r>
              <a:rPr lang="en-US" sz="2000"/>
              <a:t>int sum2 = sum1 + 250;      // 400 (150 + 250)</a:t>
            </a:r>
            <a:endParaRPr sz="2000"/>
          </a:p>
          <a:p>
            <a:pPr indent="0" lvl="0" marL="0" rtl="0" algn="l">
              <a:spcBef>
                <a:spcPts val="360"/>
              </a:spcBef>
              <a:spcAft>
                <a:spcPts val="0"/>
              </a:spcAft>
              <a:buNone/>
            </a:pPr>
            <a:r>
              <a:rPr lang="en-US" sz="2000"/>
              <a:t>int sum3 = sum2 + sum2;     // 800 (400 + 400)</a:t>
            </a:r>
            <a:endParaRPr sz="2000"/>
          </a:p>
          <a:p>
            <a:pPr indent="0" lvl="0" marL="0" rtl="0" algn="l">
              <a:spcBef>
                <a:spcPts val="360"/>
              </a:spcBef>
              <a:spcAft>
                <a:spcPts val="0"/>
              </a:spcAft>
              <a:buClr>
                <a:schemeClr val="dk1"/>
              </a:buClr>
              <a:buSzPts val="1100"/>
              <a:buFont typeface="Arial"/>
              <a:buNone/>
            </a:pPr>
            <a:r>
              <a:t/>
            </a:r>
            <a:endParaRPr sz="2000"/>
          </a:p>
          <a:p>
            <a:pPr indent="0" lvl="0" marL="0" rtl="0" algn="l">
              <a:lnSpc>
                <a:spcPct val="115000"/>
              </a:lnSpc>
              <a:spcBef>
                <a:spcPts val="1200"/>
              </a:spcBef>
              <a:spcAft>
                <a:spcPts val="0"/>
              </a:spcAft>
              <a:buClr>
                <a:schemeClr val="dk1"/>
              </a:buClr>
              <a:buSzPts val="1100"/>
              <a:buFont typeface="Arial"/>
              <a:buNone/>
            </a:pPr>
            <a:r>
              <a:rPr lang="en-US" sz="2000"/>
              <a:t>Java divides the operators into the following groups:</a:t>
            </a:r>
            <a:endParaRPr sz="2000"/>
          </a:p>
          <a:p>
            <a:pPr indent="-298450" lvl="0" marL="457200" rtl="0" algn="l">
              <a:lnSpc>
                <a:spcPct val="115000"/>
              </a:lnSpc>
              <a:spcBef>
                <a:spcPts val="1200"/>
              </a:spcBef>
              <a:spcAft>
                <a:spcPts val="0"/>
              </a:spcAft>
              <a:buSzPts val="1100"/>
              <a:buChar char="●"/>
            </a:pPr>
            <a:r>
              <a:rPr lang="en-US" sz="2000"/>
              <a:t>Arithmetic operators</a:t>
            </a:r>
            <a:endParaRPr sz="2000"/>
          </a:p>
          <a:p>
            <a:pPr indent="-298450" lvl="0" marL="457200" rtl="0" algn="l">
              <a:lnSpc>
                <a:spcPct val="115000"/>
              </a:lnSpc>
              <a:spcBef>
                <a:spcPts val="0"/>
              </a:spcBef>
              <a:spcAft>
                <a:spcPts val="0"/>
              </a:spcAft>
              <a:buSzPts val="1100"/>
              <a:buChar char="●"/>
            </a:pPr>
            <a:r>
              <a:rPr lang="en-US" sz="2000"/>
              <a:t>Assignment operators</a:t>
            </a:r>
            <a:endParaRPr sz="2000"/>
          </a:p>
          <a:p>
            <a:pPr indent="-298450" lvl="0" marL="457200" rtl="0" algn="l">
              <a:lnSpc>
                <a:spcPct val="115000"/>
              </a:lnSpc>
              <a:spcBef>
                <a:spcPts val="0"/>
              </a:spcBef>
              <a:spcAft>
                <a:spcPts val="0"/>
              </a:spcAft>
              <a:buSzPts val="1100"/>
              <a:buChar char="●"/>
            </a:pPr>
            <a:r>
              <a:rPr lang="en-US" sz="2000"/>
              <a:t>Comparison operators</a:t>
            </a:r>
            <a:endParaRPr sz="2000"/>
          </a:p>
          <a:p>
            <a:pPr indent="-298450" lvl="0" marL="457200" rtl="0" algn="l">
              <a:lnSpc>
                <a:spcPct val="115000"/>
              </a:lnSpc>
              <a:spcBef>
                <a:spcPts val="0"/>
              </a:spcBef>
              <a:spcAft>
                <a:spcPts val="0"/>
              </a:spcAft>
              <a:buSzPts val="1100"/>
              <a:buChar char="●"/>
            </a:pPr>
            <a:r>
              <a:rPr lang="en-US" sz="2000"/>
              <a:t>Logical operators</a:t>
            </a:r>
            <a:endParaRPr sz="2000"/>
          </a:p>
          <a:p>
            <a:pPr indent="-298450" lvl="0" marL="457200" rtl="0" algn="l">
              <a:lnSpc>
                <a:spcPct val="115000"/>
              </a:lnSpc>
              <a:spcBef>
                <a:spcPts val="0"/>
              </a:spcBef>
              <a:spcAft>
                <a:spcPts val="0"/>
              </a:spcAft>
              <a:buSzPts val="1100"/>
              <a:buChar char="●"/>
            </a:pPr>
            <a:r>
              <a:rPr lang="en-US" sz="2000"/>
              <a:t>Bitwise operators</a:t>
            </a:r>
            <a:endParaRPr sz="2000"/>
          </a:p>
          <a:p>
            <a:pPr indent="0" lvl="0" marL="457200" rtl="0" algn="l">
              <a:lnSpc>
                <a:spcPct val="115000"/>
              </a:lnSpc>
              <a:spcBef>
                <a:spcPts val="1200"/>
              </a:spcBef>
              <a:spcAft>
                <a:spcPts val="0"/>
              </a:spcAft>
              <a:buNone/>
            </a:pPr>
            <a:r>
              <a:rPr lang="en-US" sz="2000" u="sng">
                <a:solidFill>
                  <a:schemeClr val="hlink"/>
                </a:solidFill>
                <a:hlinkClick r:id="rId3"/>
              </a:rPr>
              <a:t>click here</a:t>
            </a:r>
            <a:endParaRPr sz="2000"/>
          </a:p>
          <a:p>
            <a:pPr indent="0" lvl="0" marL="0" rtl="0" algn="l">
              <a:spcBef>
                <a:spcPts val="1200"/>
              </a:spcBef>
              <a:spcAft>
                <a:spcPts val="0"/>
              </a:spcAft>
              <a:buNone/>
            </a:pPr>
            <a:r>
              <a:t/>
            </a:r>
            <a:endParaRPr sz="2000"/>
          </a:p>
        </p:txBody>
      </p:sp>
      <p:sp>
        <p:nvSpPr>
          <p:cNvPr id="138" name="Google Shape;138;g3003105a1e5_0_8"/>
          <p:cNvSpPr txBox="1"/>
          <p:nvPr>
            <p:ph idx="12" type="sldNum"/>
          </p:nvPr>
        </p:nvSpPr>
        <p:spPr>
          <a:xfrm>
            <a:off x="8737600" y="6245225"/>
            <a:ext cx="28449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2024-09-14T07:20:06Z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1033-11.1.0.11723</vt:lpwstr>
  </property>
  <property fmtid="{D5CDD505-2E9C-101B-9397-08002B2CF9AE}" pid="3" name="ICV">
    <vt:lpwstr/>
  </property>
</Properties>
</file>