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103725" cy="10234275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jsxVuy4B+noMBHt67bNNP8T9d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aed86e070_0_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aed86e070_0_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8aed86e070_0_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ed86e070_0_1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aed86e070_0_1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aed86e070_0_1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aed86e070_0_1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aed86e070_0_1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8aed86e070_0_1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aed86e070_0_2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aed86e070_0_2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8aed86e070_0_2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aed86e070_0_4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aed86e070_0_4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8aed86e070_0_41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aed86e070_0_4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aed86e070_0_4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aed86e070_0_4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993a861b_0_4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993a861b_0_4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0993a861b_0_4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993a861b_0_14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993a861b_0_14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00993a861b_0_14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993a861b_0_25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993a861b_0_25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00993a861b_0_25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993a861b_0_3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993a861b_0_3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0993a861b_0_37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993a861b_0_4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0993a861b_0_4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00993a861b_0_4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0993a861b_0_5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0993a861b_0_5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0993a861b_0_5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993a861b_0_6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993a861b_0_6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00993a861b_0_67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3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09600" y="473710"/>
            <a:ext cx="109728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788160" y="-720090"/>
            <a:ext cx="566928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0105" y="432435"/>
            <a:ext cx="10515600" cy="101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50482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40105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40740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0392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12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Full stack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6 months course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aed86e070_0_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Example: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8aed86e070_0_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import java.util.*;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class LinkedList1{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public static void main(String args[]){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LinkedList&lt;String&gt; al=new LinkedList&lt;String&gt;();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al.add("Ravi");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al.add("Vijay");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al.add("Ravi");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al.add("Ajay");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Iterator&lt;String&gt; itr=al.iterator();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while(itr.hasNext()){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System.out.println(itr.next());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/>
              <a:t>  }  } } </a:t>
            </a:r>
            <a:endParaRPr sz="2000"/>
          </a:p>
        </p:txBody>
      </p:sp>
      <p:sp>
        <p:nvSpPr>
          <p:cNvPr id="152" name="Google Shape;152;g28aed86e070_0_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ed86e070_0_1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159" name="Google Shape;159;g28aed86e070_0_1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The </a:t>
            </a:r>
            <a:r>
              <a:rPr b="1" lang="en-US" sz="2000"/>
              <a:t>set</a:t>
            </a:r>
            <a:r>
              <a:rPr lang="en-US" sz="2000"/>
              <a:t> is an interface available in the </a:t>
            </a:r>
            <a:r>
              <a:rPr b="1" lang="en-US" sz="2000"/>
              <a:t>java.util</a:t>
            </a:r>
            <a:r>
              <a:rPr lang="en-US" sz="2000"/>
              <a:t> package. The </a:t>
            </a:r>
            <a:r>
              <a:rPr b="1" lang="en-US" sz="2000"/>
              <a:t>set</a:t>
            </a:r>
            <a:r>
              <a:rPr lang="en-US" sz="2000"/>
              <a:t> interface extends the Collection interface. An unordered collection or list in which duplicates are not allowed is referred to as a </a:t>
            </a:r>
            <a:r>
              <a:rPr b="1" lang="en-US" sz="2000"/>
              <a:t>collection interface</a:t>
            </a:r>
            <a:r>
              <a:rPr lang="en-US" sz="2000"/>
              <a:t>. The set interface is used to create the mathematical set. The set interface use collection interface's methods to avoid the insertion of the same elements.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Types: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HashSet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LinkedHashSet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TreeSet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HashSet</a:t>
            </a:r>
            <a:r>
              <a:rPr lang="en-US" sz="2000"/>
              <a:t> does not maintain insertion order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LinkedHashSet</a:t>
            </a:r>
            <a:r>
              <a:rPr lang="en-US" sz="2000"/>
              <a:t> maintains the insertion order of objects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TreeSet </a:t>
            </a:r>
            <a:r>
              <a:rPr lang="en-US" sz="2000"/>
              <a:t>orders the elements according to supplied Comparator. By default, objects will be placed according to their natural ascending order.</a:t>
            </a:r>
            <a:endParaRPr sz="2000"/>
          </a:p>
        </p:txBody>
      </p:sp>
      <p:sp>
        <p:nvSpPr>
          <p:cNvPr id="160" name="Google Shape;160;g28aed86e070_0_1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aed86e070_0_1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8aed86e070_0_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import java.util.*;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class setExample{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public static void main(String[] args)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{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    Set&lt;String&gt; data = new LinkedHashSet&lt;String&gt;();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    data.add("JavaTpoint");   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data.add("Set");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data.add("Example");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data.add("Set");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System.out.println(data);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}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8aed86e070_0_1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aed86e070_0_2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</a:t>
            </a:r>
            <a:endParaRPr/>
          </a:p>
        </p:txBody>
      </p:sp>
      <p:sp>
        <p:nvSpPr>
          <p:cNvPr id="175" name="Google Shape;175;g28aed86e070_0_2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Map in Java is </a:t>
            </a:r>
            <a:r>
              <a:rPr b="1" lang="en-US" sz="2000"/>
              <a:t>an interface available in java.</a:t>
            </a:r>
            <a:r>
              <a:rPr lang="en-US" sz="2000"/>
              <a:t> </a:t>
            </a:r>
            <a:r>
              <a:rPr b="1" lang="en-US" sz="2000"/>
              <a:t>util package and it stores the data in key and value pairs</a:t>
            </a:r>
            <a:r>
              <a:rPr lang="en-US" sz="2000"/>
              <a:t>. It does not allow duplicate keys. The map interface in Java is often misunderstood as being a subtype of the Collections interface.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Types: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HashMap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LinkedHashMap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TreeMap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HashMap: </a:t>
            </a:r>
            <a:r>
              <a:rPr lang="en-US" sz="2000"/>
              <a:t>maintains </a:t>
            </a:r>
            <a:r>
              <a:rPr b="1" lang="en-US" sz="2000"/>
              <a:t>no order</a:t>
            </a:r>
            <a:r>
              <a:rPr lang="en-US" sz="2000"/>
              <a:t>.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LinkedHashMap: </a:t>
            </a:r>
            <a:r>
              <a:rPr lang="en-US" sz="2000"/>
              <a:t>is same as HashMap instead </a:t>
            </a:r>
            <a:r>
              <a:rPr b="1" lang="en-US" sz="2000"/>
              <a:t>maintains insertion order</a:t>
            </a:r>
            <a:r>
              <a:rPr lang="en-US" sz="2000"/>
              <a:t>.</a:t>
            </a:r>
            <a:endParaRPr b="1"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TreeMap:</a:t>
            </a:r>
            <a:r>
              <a:rPr lang="en-US" sz="2000"/>
              <a:t>is same as HashMap instead </a:t>
            </a:r>
            <a:r>
              <a:rPr b="1" lang="en-US" sz="2000"/>
              <a:t>maintains ascending order(Sorted using the      natural order of its key</a:t>
            </a:r>
            <a:r>
              <a:rPr lang="en-US" sz="2000"/>
              <a:t>).</a:t>
            </a:r>
            <a:endParaRPr b="1"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" name="Google Shape;176;g28aed86e070_0_2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aed86e070_0_41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83" name="Google Shape;183;g28aed86e070_0_4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import java.util.*;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class MapExample1 {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static void main(String[] args) {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Map map=new HashMap();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map.put(1,"Amit");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map.put(5,"Rahul");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map.put(2,"Jai");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map.put(6,"Amit");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Set set=map.entrySet();//Converting to Set so that we can traverse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    Iterator itr=set.iterator();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/>
              <a:t>    </a:t>
            </a:r>
            <a:endParaRPr sz="2000"/>
          </a:p>
        </p:txBody>
      </p:sp>
      <p:sp>
        <p:nvSpPr>
          <p:cNvPr id="184" name="Google Shape;184;g28aed86e070_0_41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aed86e070_0_4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8aed86e070_0_4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while(itr.hasNext()){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Map.Entry entry=(Map.Entry)itr.next();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System.out.println(entry.getKey()+" "+entry.getValue());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}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aed86e070_0_4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Collection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09600" y="1174750"/>
            <a:ext cx="109728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Arrays in java: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Arrays are used to store multiple values in a single variable, instead of declaring separate variables for each value.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To declare an array, define the variable type with </a:t>
            </a:r>
            <a:r>
              <a:rPr b="1" lang="en-US" sz="2000"/>
              <a:t>square brackets</a:t>
            </a:r>
            <a:r>
              <a:rPr lang="en-US" sz="2000"/>
              <a:t>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String[] cars;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String[] cars = {"Volvo", "B</a:t>
            </a:r>
            <a:r>
              <a:rPr lang="en-US" sz="2000"/>
              <a:t>M</a:t>
            </a:r>
            <a:r>
              <a:rPr lang="en-US" sz="2000"/>
              <a:t>W", "Ford", "Mazda"};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cars[0] = "Opel";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System.out.println(cars[0]);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993a861b_0_4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through an array</a:t>
            </a:r>
            <a:endParaRPr/>
          </a:p>
        </p:txBody>
      </p:sp>
      <p:sp>
        <p:nvSpPr>
          <p:cNvPr id="95" name="Google Shape;95;g300993a861b_0_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String[] cars = {"Volvo", "BMW", "Ford", "Mazda"};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for (int i = 0; i &lt; cars.length; i++)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System.out.println(cars[i]);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using for-each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There is also a "</a:t>
            </a:r>
            <a:r>
              <a:rPr b="1" lang="en-US" sz="2000"/>
              <a:t>for-each</a:t>
            </a:r>
            <a:r>
              <a:rPr lang="en-US" sz="2000"/>
              <a:t>" loop, which is used exclusively to loop through elements in arrays: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String[] cars = {"Volvo", "BMW", "Ford", "Mazda"};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for (String i : cars)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System.out.println(i);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6" name="Google Shape;96;g300993a861b_0_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993a861b_0_14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/>
              <a:t>Multidimensional Arrays</a:t>
            </a:r>
            <a:endParaRPr sz="3200"/>
          </a:p>
        </p:txBody>
      </p:sp>
      <p:sp>
        <p:nvSpPr>
          <p:cNvPr id="103" name="Google Shape;103;g300993a861b_0_1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 multidimensional array is an array of arrays.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Multidimensional arrays are useful when you want to store data as a tabular form, like a table with rows and columns.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To create a two-dimensional array, add each array within its own set of </a:t>
            </a:r>
            <a:r>
              <a:rPr b="1" lang="en-US" sz="2000"/>
              <a:t>curly braces</a:t>
            </a:r>
            <a:r>
              <a:rPr lang="en-US" sz="2000"/>
              <a:t>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int[][] myNumbers = { {1, 2, 3, 4}, {5, 6, 7} };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000"/>
              <a:t>Access Elements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/>
              <a:t>To access the elements of the </a:t>
            </a:r>
            <a:r>
              <a:rPr b="1" lang="en-US" sz="2000"/>
              <a:t>myNumbers</a:t>
            </a:r>
            <a:r>
              <a:rPr lang="en-US" sz="2000"/>
              <a:t> array, specify two indexes: one for the array, and one for the element inside that array. This example accesses the third element (2) in the second array (1) of myNumbers: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int[][] myNumbers = { {1, 2, 3, 4}, {5, 6, 7} };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System.out.println(myNumbers[1][2]);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g300993a861b_0_1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993a861b_0_25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/>
              <a:t>Loop Through a Multi-Dimensional Array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11" name="Google Shape;111;g300993a861b_0_2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You can also use a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loop</a:t>
            </a:r>
            <a:r>
              <a:rPr lang="en-US" sz="2000"/>
              <a:t> inside another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loop</a:t>
            </a:r>
            <a:r>
              <a:rPr lang="en-US" sz="2000"/>
              <a:t> to get the elements of a two-dimensional array (we still have to point to the two indexes):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int[][] myNumbers = { {1, 2, 3, 4}, {5, 6, 7} };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for (int i = 0; i &lt; myNumbers.length; ++i)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for (int j = 0; j &lt; myNumbers[i].length; ++j)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System.out.println(myNumbers[i][j]);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Or you could just use a </a:t>
            </a:r>
            <a:r>
              <a:rPr b="1" lang="en-US" sz="2000"/>
              <a:t>for-each</a:t>
            </a:r>
            <a:r>
              <a:rPr lang="en-US" sz="2000"/>
              <a:t> loop, which is considered easier to read and write: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int[][] myNumbers = { {1, 2, 3, 4}, {5, 6, 7} };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for (int[] row : myNumbers)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for (int i : row)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System.out.println(i);  }}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2" name="Google Shape;112;g300993a861b_0_25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993a861b_0_37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119" name="Google Shape;119;g300993a861b_0_3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A collection is an object that contains other objects and provides methods for working on the objects it contains. A collection can consist of the same types of objects, but can contain objects of different types too.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map</a:t>
            </a:r>
            <a:endParaRPr b="1"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400"/>
              <a:t>List: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list interface allows duplicate elements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can add any number of null values.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If you need to access the elements frequently by using the index then we can use the 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list provides get() method to get the element at a specified index.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Types: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ArrayList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LinkedList</a:t>
            </a:r>
            <a:endParaRPr sz="2000"/>
          </a:p>
        </p:txBody>
      </p:sp>
      <p:sp>
        <p:nvSpPr>
          <p:cNvPr id="120" name="Google Shape;120;g300993a861b_0_3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993a861b_0_4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ArrayList:</a:t>
            </a:r>
            <a:endParaRPr/>
          </a:p>
        </p:txBody>
      </p:sp>
      <p:sp>
        <p:nvSpPr>
          <p:cNvPr id="127" name="Google Shape;127;g300993a861b_0_4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ArrayList is a Java class implemented using the List interface. Java ArrayList, as the name suggests, provides the functionality of a dynamic array where the size is not fixed as an array. Also, as a part of the Collections framework, it has many features not available with arrays.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Best for searching.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java.io.*;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java.util.*;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 ArrayListExample {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static void main(String[] args)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g300993a861b_0_4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0993a861b_0_5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0993a861b_0_5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int n = 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ArrayList&lt;Integer&gt; arr1 = new ArrayList&lt;Integer&gt;(n);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ArrayList&lt;Integer&gt; arr2 = new ArrayList&lt;Integer&gt;();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System.out.println("Array 1:" + arr1);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System.out.println("Array 2:" + arr2);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for (int i = 1; i &lt;= n; i++)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 arr1.add(i);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 arr2.add(i);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System.out.println("Array 1:" + arr1);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System.out.println("Array 2:" + arr2);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6" name="Google Shape;136;g300993a861b_0_5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993a861b_0_67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Linkedlist</a:t>
            </a:r>
            <a:endParaRPr/>
          </a:p>
        </p:txBody>
      </p:sp>
      <p:sp>
        <p:nvSpPr>
          <p:cNvPr id="143" name="Google Shape;143;g300993a861b_0_6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A linked list in Java is </a:t>
            </a:r>
            <a:r>
              <a:rPr b="1" lang="en-US" sz="2000"/>
              <a:t>a dynamic data structure whose size increases as you add the elements and decreases as you remove the elements from the list</a:t>
            </a:r>
            <a:r>
              <a:rPr lang="en-US" sz="2000"/>
              <a:t>. The elements in the linked list are stored in containers. The list holds the link to the first container.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 important points about Java LinkedList are: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2000"/>
              <a:t>Java LinkedList class can contain duplicate elements.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/>
              <a:t>Java LinkedList class maintains insertion order.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/>
              <a:t>Java LinkedList class is non synchronized.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/>
              <a:t>In Java LinkedList class, manipulation is fast because no shifting needs to occur.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/>
              <a:t>Java LinkedList class can be used as a list, stack or queue.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4" name="Google Shape;144;g300993a861b_0_6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2024-09-14T07:20:06Z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