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103725" cy="10234275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QrnDKlGMn31/9infKAWpVqsQ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8b1768ad_0_7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08b1768ad_0_7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008b1768ad_0_70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08b1768ad_0_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08b1768ad_0_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008b1768ad_0_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8b1768ad_0_12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8b1768ad_0_12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008b1768ad_0_12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8b1768ad_0_21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8b1768ad_0_21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008b1768ad_0_21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8b1768ad_0_3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08b1768ad_0_3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08b1768ad_0_30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08b1768ad_0_40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08b1768ad_0_40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008b1768ad_0_40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08b1768ad_0_48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08b1768ad_0_48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08b1768ad_0_48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8b1768ad_0_59:notes"/>
          <p:cNvSpPr/>
          <p:nvPr>
            <p:ph idx="2" type="sldImg"/>
          </p:nvPr>
        </p:nvSpPr>
        <p:spPr>
          <a:xfrm>
            <a:off x="482600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8b1768ad_0_59:notes"/>
          <p:cNvSpPr txBox="1"/>
          <p:nvPr>
            <p:ph idx="1" type="body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008b1768ad_0_59:notes"/>
          <p:cNvSpPr txBox="1"/>
          <p:nvPr>
            <p:ph idx="12" type="sldNum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731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0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21" name="Google Shape;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609600" y="473710"/>
            <a:ext cx="109728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1788160" y="-720090"/>
            <a:ext cx="566928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609600" y="47434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840105" y="432435"/>
            <a:ext cx="10515600" cy="101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09600" y="50482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840105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40740" y="537845"/>
            <a:ext cx="3932555" cy="1519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80784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12" y="0"/>
            <a:ext cx="12200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cs-global-FG" id="14" name="Google Shape;1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180465" cy="406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java/java_methods_param.asp" TargetMode="External"/><Relationship Id="rId4" Type="http://schemas.openxmlformats.org/officeDocument/2006/relationships/hyperlink" Target="https://www.w3schools.com/java/java_methods_param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 Full stack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6 months course</a:t>
            </a:r>
            <a:endParaRPr/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8b1768ad_0_70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008b1768ad_0_7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Synchronized Methods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in multi-threaded environments to ensure that only one thread can execute the method at a time.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synchronized void synchronizedMethod()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	System.out.println("This is a synchronized method.");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2" name="Google Shape;152;g3008b1768ad_0_7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</a:t>
            </a:r>
            <a:endParaRPr/>
          </a:p>
        </p:txBody>
      </p:sp>
      <p:sp>
        <p:nvSpPr>
          <p:cNvPr id="87" name="Google Shape;87;p2"/>
          <p:cNvSpPr txBox="1"/>
          <p:nvPr>
            <p:ph idx="1" type="body"/>
          </p:nvPr>
        </p:nvSpPr>
        <p:spPr>
          <a:xfrm>
            <a:off x="609600" y="1174750"/>
            <a:ext cx="10972800" cy="5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 </a:t>
            </a:r>
            <a:r>
              <a:rPr b="1" lang="en-US" sz="2000"/>
              <a:t>method</a:t>
            </a:r>
            <a:r>
              <a:rPr lang="en-US" sz="2000"/>
              <a:t> is a block of code which only runs when it is called.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You can pass data, known as parameters, into a method.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Methods are used to perform certain actions, and they are also known as </a:t>
            </a:r>
            <a:r>
              <a:rPr b="1" lang="en-US" sz="2000"/>
              <a:t>functions</a:t>
            </a:r>
            <a:r>
              <a:rPr lang="en-US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Why use methods?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To reuse code: define the code once, and use it many times.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Create a Method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 method must be declared within a class. It is defined with the name of the method, followed by parentheses </a:t>
            </a:r>
            <a:r>
              <a:rPr b="1" lang="en-US" sz="2000"/>
              <a:t>()</a:t>
            </a:r>
            <a:r>
              <a:rPr lang="en-US" sz="2000"/>
              <a:t>. Java provides some </a:t>
            </a:r>
            <a:r>
              <a:rPr lang="en-US" sz="2000"/>
              <a:t>predefined</a:t>
            </a:r>
            <a:r>
              <a:rPr lang="en-US" sz="2000"/>
              <a:t> methods, such as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System.out.println()</a:t>
            </a:r>
            <a:r>
              <a:rPr lang="en-US" sz="2000"/>
              <a:t>, but you can also create your own methods to perform certain actions: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08b1768ad_0_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95" name="Google Shape;95;g3008b1768ad_0_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public class Main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static void myMethod()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// code to be executed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Call a Method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To call a method in Java, write the method's name followed by two parentheses </a:t>
            </a:r>
            <a:r>
              <a:rPr b="1" lang="en-US" sz="2000"/>
              <a:t>()</a:t>
            </a:r>
            <a:r>
              <a:rPr lang="en-US" sz="2000"/>
              <a:t> and a semicolon</a:t>
            </a:r>
            <a:r>
              <a:rPr b="1" lang="en-US" sz="2000"/>
              <a:t>;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 the following example,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myMethod()</a:t>
            </a:r>
            <a:r>
              <a:rPr lang="en-US" sz="2000"/>
              <a:t> is used to print a text (the action), when it is called: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class Main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static void myMethod()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System.out.println("I just got executed!");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6" name="Google Shape;96;g3008b1768ad_0_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08b1768ad_0_12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008b1768ad_0_12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public static void main(String[] args)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  myMethod();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300"/>
              <a:t>Method Parameters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Information can be passed to methods as a parameter. Parameters act as variables inside the method.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Parameters are specified after the method name, inside the parentheses. You can add as many parameters as you want, just separate them with a comma.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The following example has a method that takes a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US" sz="2000"/>
              <a:t> called </a:t>
            </a:r>
            <a:r>
              <a:rPr b="1" lang="en-US" sz="2000"/>
              <a:t>fname</a:t>
            </a:r>
            <a:r>
              <a:rPr lang="en-US" sz="2000"/>
              <a:t> as parameter. When the method is called, we pass along a first name, which is used inside the method to print the full name: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08b1768ad_0_12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8b1768ad_0_21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1" name="Google Shape;111;g3008b1768ad_0_21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public class Main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static void myMethod(String fname)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System.out.println(fname + " Refsnes");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public static void main(String[] args)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myMethod("Liam");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myMethod("Jenny");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myMethod("Anja");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When a </a:t>
            </a:r>
            <a:r>
              <a:rPr b="1" lang="en-US" sz="2000"/>
              <a:t>parameter</a:t>
            </a:r>
            <a:r>
              <a:rPr lang="en-US" sz="2000"/>
              <a:t> is passed to the method, it is called an </a:t>
            </a:r>
            <a:r>
              <a:rPr b="1" lang="en-US" sz="2000"/>
              <a:t>argument</a:t>
            </a:r>
            <a:r>
              <a:rPr lang="en-US" sz="2000"/>
              <a:t>. So, from the example above: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fname</a:t>
            </a:r>
            <a:r>
              <a:rPr lang="en-US" sz="2000"/>
              <a:t> is a </a:t>
            </a:r>
            <a:r>
              <a:rPr b="1" lang="en-US" sz="2000"/>
              <a:t>parameter</a:t>
            </a:r>
            <a:r>
              <a:rPr lang="en-US" sz="2000"/>
              <a:t>, while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Liam</a:t>
            </a:r>
            <a:r>
              <a:rPr lang="en-US" sz="2000"/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Jenny</a:t>
            </a:r>
            <a:r>
              <a:rPr lang="en-US" sz="2000"/>
              <a:t> and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Anja</a:t>
            </a:r>
            <a:r>
              <a:rPr lang="en-US" sz="2000"/>
              <a:t> are </a:t>
            </a:r>
            <a:r>
              <a:rPr b="1" lang="en-US" sz="2000"/>
              <a:t>arguments</a:t>
            </a:r>
            <a:r>
              <a:rPr lang="en-US" sz="2000"/>
              <a:t>.</a:t>
            </a:r>
            <a:endParaRPr sz="2000"/>
          </a:p>
        </p:txBody>
      </p:sp>
      <p:sp>
        <p:nvSpPr>
          <p:cNvPr id="112" name="Google Shape;112;g3008b1768ad_0_21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8b1768ad_0_30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/>
              <a:t>Return Values</a:t>
            </a:r>
            <a:endParaRPr b="1" sz="3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19" name="Google Shape;119;g3008b1768ad_0_3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In the</a:t>
            </a:r>
            <a:r>
              <a:rPr lang="en-US" sz="2000">
                <a:uFill>
                  <a:noFill/>
                </a:uFill>
                <a:hlinkClick r:id="rId3"/>
              </a:rPr>
              <a:t>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previous page</a:t>
            </a:r>
            <a:r>
              <a:rPr lang="en-US" sz="2000"/>
              <a:t>, we used the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2000"/>
              <a:t> keyword in all examples, which indicates that the method should not return a value.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If you want the method to return a value, you can use a primitive data type (such as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US" sz="2000"/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-US" sz="2000"/>
              <a:t>, etc.) instead of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US" sz="2000"/>
              <a:t>, and use the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2000"/>
              <a:t> keyword inside the method: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public class Main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static </a:t>
            </a:r>
            <a:r>
              <a:rPr b="1" lang="en-US" sz="2000"/>
              <a:t>int</a:t>
            </a:r>
            <a:r>
              <a:rPr lang="en-US" sz="2000"/>
              <a:t> myMethod(int x)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</a:t>
            </a:r>
            <a:r>
              <a:rPr b="1" lang="en-US" sz="2000"/>
              <a:t>return</a:t>
            </a:r>
            <a:r>
              <a:rPr lang="en-US" sz="2000"/>
              <a:t> 5 + x;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public static void main(String[] args)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  System.out.println(myMethod(3));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  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// Outputs 8 (5 + 3)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0" name="Google Shape;120;g3008b1768ad_0_3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8b1768ad_0_40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methods</a:t>
            </a:r>
            <a:endParaRPr/>
          </a:p>
        </p:txBody>
      </p:sp>
      <p:sp>
        <p:nvSpPr>
          <p:cNvPr id="127" name="Google Shape;127;g3008b1768ad_0_40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Method with return and without return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Method with parameter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Static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Constructor with parameters and without parameters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Abstract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Final method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Synchronized method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Static Methods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Defined using the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-US" sz="2000"/>
              <a:t> keyword.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Belong to the class rather than the instance.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be called without creating an object of the class.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>java</a:t>
            </a:r>
            <a:br>
              <a:rPr lang="en-US" sz="2000"/>
            </a:b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8" name="Google Shape;128;g3008b1768ad_0_40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08b1768ad_0_48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08b1768ad_0_48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public static void staticMethod()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	System.out.println("This is a static method.");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Constructor Methods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Special methods that are used to initialize objects.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Do not have a return type and have the same name as the class.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Example:</a:t>
            </a:r>
            <a:br>
              <a:rPr lang="en-US" sz="2000"/>
            </a:br>
            <a:r>
              <a:rPr lang="en-US" sz="2000"/>
              <a:t>public MyClass() {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	System.out.println("This is a constructor.");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" name="Google Shape;136;g3008b1768ad_0_48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08b1768ad_0_59"/>
          <p:cNvSpPr txBox="1"/>
          <p:nvPr>
            <p:ph type="title"/>
          </p:nvPr>
        </p:nvSpPr>
        <p:spPr>
          <a:xfrm>
            <a:off x="609600" y="474345"/>
            <a:ext cx="10972800" cy="5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008b1768ad_0_59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Abstract Methods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Defined without implementation in abstract classes.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Must be implemented by subclasses.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abstract class MyClass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	abstract void abstractMethod();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Final Methods</a:t>
            </a:r>
            <a:r>
              <a:rPr lang="en-US" sz="2000"/>
              <a:t>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Cannot be overridden by subclasses.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Example: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public final void finalMethod() {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	System.out.println("This is a final method.");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</p:txBody>
      </p:sp>
      <p:sp>
        <p:nvSpPr>
          <p:cNvPr id="144" name="Google Shape;144;g3008b1768ad_0_59"/>
          <p:cNvSpPr txBox="1"/>
          <p:nvPr>
            <p:ph idx="12" type="sldNum"/>
          </p:nvPr>
        </p:nvSpPr>
        <p:spPr>
          <a:xfrm>
            <a:off x="8737600" y="6245225"/>
            <a:ext cx="28449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2024-09-14T07:20:06Z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