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gAPhVE6nBY8oZgi8DlCgF5USh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b0b025b45_0_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b0b025b45_0_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8b0b025b45_0_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3f08c950_0_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3f08c950_0_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f83f08c950_0_0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31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09600" y="473710"/>
            <a:ext cx="109728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1788160" y="-720090"/>
            <a:ext cx="566928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40105" y="432435"/>
            <a:ext cx="10515600" cy="101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09600" y="50482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40105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40740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000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12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@javatechie/spring-boot-difference-between-yml-vs-properties-file-9e86080d857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Full stack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6 months course</a:t>
            </a:r>
            <a:endParaRPr/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Properties file in spring boot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09600" y="1174750"/>
            <a:ext cx="109728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PostgreSQL is a free and open-source relational database management system. To connect with the PostgreSQL Database you have to write a bunch of lines. You can write the properties like this.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This file automatically created when a spring boot application is generated.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spring.datasource.url=jdbc:postgresql://localhost:5432/Postgres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spring.jpa.show-sql=true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spring.datasource.username=postgres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spring.datasource.password=postgres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b0b025b45_0_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sp>
        <p:nvSpPr>
          <p:cNvPr id="95" name="Google Shape;95;g28b0b025b45_0_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The application.properties file is not that readable. So most of the time developers choose application.yml file over application.properties file. YAML is a superset of JSON, and as such is a very convenient format for specifying hierarchical configuration data. YAML is more readable and it is good for the developers to read/write configuration files. For example, let’s pick some of the properties files that we have explained above, and let’s write them in YAML format.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chemeClr val="lt1"/>
                </a:highlight>
              </a:rPr>
              <a:t>Example:</a:t>
            </a:r>
            <a:endParaRPr sz="20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spring: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datasource: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  url: jdbc:postgresql://localhost:5432/sample_db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  username: postgres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  password: root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jpa: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  hibernate: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	ddl-auto: update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server: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</a:rPr>
              <a:t> port: 8082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</a:endParaRPr>
          </a:p>
        </p:txBody>
      </p:sp>
      <p:sp>
        <p:nvSpPr>
          <p:cNvPr id="96" name="Google Shape;96;g28b0b025b45_0_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83f08c950_0_0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the below link for more details</a:t>
            </a:r>
            <a:endParaRPr/>
          </a:p>
        </p:txBody>
      </p:sp>
      <p:sp>
        <p:nvSpPr>
          <p:cNvPr id="103" name="Google Shape;103;g2f83f08c950_0_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  <p:sp>
        <p:nvSpPr>
          <p:cNvPr id="104" name="Google Shape;104;g2f83f08c950_0_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2024-09-14T07:20:06Z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