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103725" cy="102342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8" roundtripDataSignature="AMtx7mhmlKulGWQboNfKoDsPXn0tI50x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3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09600" y="473710"/>
            <a:ext cx="109728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788160" y="-720090"/>
            <a:ext cx="566928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0105" y="432435"/>
            <a:ext cx="10515600" cy="101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50482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40105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40740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000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12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Full stack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6 months course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09600" y="1174750"/>
            <a:ext cx="109728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2024-09-14T07:20:06Z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