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BA5D8-8704-4D4F-B28F-5399C8ADA0FB}"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180869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BA5D8-8704-4D4F-B28F-5399C8ADA0FB}"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120996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BA5D8-8704-4D4F-B28F-5399C8ADA0FB}"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89481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BA5D8-8704-4D4F-B28F-5399C8ADA0FB}"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11531-0AED-41EF-B408-B81C5CD57E5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2812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BA5D8-8704-4D4F-B28F-5399C8ADA0FB}"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2119041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3BA5D8-8704-4D4F-B28F-5399C8ADA0FB}"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4056887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3BA5D8-8704-4D4F-B28F-5399C8ADA0FB}"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1055902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BA5D8-8704-4D4F-B28F-5399C8ADA0FB}"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3714913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BA5D8-8704-4D4F-B28F-5399C8ADA0FB}"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310735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BA5D8-8704-4D4F-B28F-5399C8ADA0FB}"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225854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BA5D8-8704-4D4F-B28F-5399C8ADA0FB}"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407458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BA5D8-8704-4D4F-B28F-5399C8ADA0FB}"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409532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BA5D8-8704-4D4F-B28F-5399C8ADA0FB}"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361230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BA5D8-8704-4D4F-B28F-5399C8ADA0FB}"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1197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A3BA5D8-8704-4D4F-B28F-5399C8ADA0FB}"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333341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BA5D8-8704-4D4F-B28F-5399C8ADA0FB}"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192289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BA5D8-8704-4D4F-B28F-5399C8ADA0FB}"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11531-0AED-41EF-B408-B81C5CD57E5B}" type="slidenum">
              <a:rPr lang="en-IN" smtClean="0"/>
              <a:t>‹#›</a:t>
            </a:fld>
            <a:endParaRPr lang="en-IN"/>
          </a:p>
        </p:txBody>
      </p:sp>
    </p:spTree>
    <p:extLst>
      <p:ext uri="{BB962C8B-B14F-4D97-AF65-F5344CB8AC3E}">
        <p14:creationId xmlns:p14="http://schemas.microsoft.com/office/powerpoint/2010/main" val="296157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3BA5D8-8704-4D4F-B28F-5399C8ADA0FB}" type="datetimeFigureOut">
              <a:rPr lang="en-IN" smtClean="0"/>
              <a:t>12-05-2023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7511531-0AED-41EF-B408-B81C5CD57E5B}" type="slidenum">
              <a:rPr lang="en-IN" smtClean="0"/>
              <a:t>‹#›</a:t>
            </a:fld>
            <a:endParaRPr lang="en-IN"/>
          </a:p>
        </p:txBody>
      </p:sp>
    </p:spTree>
    <p:extLst>
      <p:ext uri="{BB962C8B-B14F-4D97-AF65-F5344CB8AC3E}">
        <p14:creationId xmlns:p14="http://schemas.microsoft.com/office/powerpoint/2010/main" val="11572055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D3D0-E941-1B6B-EB18-C6E1DF3EBD4B}"/>
              </a:ext>
            </a:extLst>
          </p:cNvPr>
          <p:cNvSpPr>
            <a:spLocks noGrp="1"/>
          </p:cNvSpPr>
          <p:nvPr>
            <p:ph type="ctrTitle"/>
          </p:nvPr>
        </p:nvSpPr>
        <p:spPr/>
        <p:txBody>
          <a:bodyPr>
            <a:normAutofit/>
          </a:bodyPr>
          <a:lstStyle/>
          <a:p>
            <a:r>
              <a:rPr lang="en-US" dirty="0"/>
              <a:t>HOSTEL MOBILE MANAGEMENT SYSTEM(PDH)</a:t>
            </a:r>
            <a:endParaRPr lang="en-IN" dirty="0"/>
          </a:p>
        </p:txBody>
      </p:sp>
      <p:sp>
        <p:nvSpPr>
          <p:cNvPr id="3" name="Subtitle 2">
            <a:extLst>
              <a:ext uri="{FF2B5EF4-FFF2-40B4-BE49-F238E27FC236}">
                <a16:creationId xmlns:a16="http://schemas.microsoft.com/office/drawing/2014/main" id="{CB4A8105-6793-66CF-B52B-7DF757AB2F5D}"/>
              </a:ext>
            </a:extLst>
          </p:cNvPr>
          <p:cNvSpPr>
            <a:spLocks noGrp="1"/>
          </p:cNvSpPr>
          <p:nvPr>
            <p:ph type="subTitle" idx="1"/>
          </p:nvPr>
        </p:nvSpPr>
        <p:spPr/>
        <p:txBody>
          <a:bodyPr>
            <a:normAutofit fontScale="62500" lnSpcReduction="20000"/>
          </a:bodyPr>
          <a:lstStyle/>
          <a:p>
            <a:r>
              <a:rPr lang="en-US" dirty="0"/>
              <a:t>Name: David </a:t>
            </a:r>
            <a:r>
              <a:rPr lang="en-US" dirty="0" err="1"/>
              <a:t>sagaya</a:t>
            </a:r>
            <a:r>
              <a:rPr lang="en-US" dirty="0"/>
              <a:t> alex s</a:t>
            </a:r>
          </a:p>
          <a:p>
            <a:r>
              <a:rPr lang="en-US" dirty="0"/>
              <a:t>Roll: B20221</a:t>
            </a:r>
          </a:p>
          <a:p>
            <a:r>
              <a:rPr lang="en-US" dirty="0"/>
              <a:t>Class: 3caa</a:t>
            </a:r>
          </a:p>
          <a:p>
            <a:r>
              <a:rPr lang="en-US" dirty="0"/>
              <a:t>Guide: asst. prof. </a:t>
            </a:r>
            <a:r>
              <a:rPr lang="en-US" dirty="0" err="1"/>
              <a:t>baskar</a:t>
            </a:r>
            <a:endParaRPr lang="en-IN" dirty="0"/>
          </a:p>
        </p:txBody>
      </p:sp>
    </p:spTree>
    <p:extLst>
      <p:ext uri="{BB962C8B-B14F-4D97-AF65-F5344CB8AC3E}">
        <p14:creationId xmlns:p14="http://schemas.microsoft.com/office/powerpoint/2010/main" val="16690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19EA-A7AF-6674-4C86-9E60FB1C2B8F}"/>
              </a:ext>
            </a:extLst>
          </p:cNvPr>
          <p:cNvSpPr>
            <a:spLocks noGrp="1"/>
          </p:cNvSpPr>
          <p:nvPr>
            <p:ph type="title"/>
          </p:nvPr>
        </p:nvSpPr>
        <p:spPr/>
        <p:txBody>
          <a:bodyPr/>
          <a:lstStyle/>
          <a:p>
            <a:r>
              <a:rPr lang="en-US" cap="none" dirty="0"/>
              <a:t>Introduction</a:t>
            </a:r>
            <a:endParaRPr lang="en-IN" cap="none" dirty="0"/>
          </a:p>
        </p:txBody>
      </p:sp>
      <p:sp>
        <p:nvSpPr>
          <p:cNvPr id="3" name="Content Placeholder 2">
            <a:extLst>
              <a:ext uri="{FF2B5EF4-FFF2-40B4-BE49-F238E27FC236}">
                <a16:creationId xmlns:a16="http://schemas.microsoft.com/office/drawing/2014/main" id="{024D8003-B722-5273-E484-F8835FC23E79}"/>
              </a:ext>
            </a:extLst>
          </p:cNvPr>
          <p:cNvSpPr>
            <a:spLocks noGrp="1"/>
          </p:cNvSpPr>
          <p:nvPr>
            <p:ph sz="quarter" idx="13"/>
          </p:nvPr>
        </p:nvSpPr>
        <p:spPr/>
        <p:txBody>
          <a:bodyPr>
            <a:normAutofit/>
          </a:bodyPr>
          <a:lstStyle/>
          <a:p>
            <a:r>
              <a:rPr lang="en-US" sz="2400" cap="none" dirty="0"/>
              <a:t>My project is all about mobiles ,how the submission process happens and request for mobile too.</a:t>
            </a:r>
          </a:p>
          <a:p>
            <a:r>
              <a:rPr lang="en-US" sz="2400" cap="none" dirty="0"/>
              <a:t>The introduction of a mobile management system in the PDH hostel web application aims to address the challenges and limitations of the existing system. </a:t>
            </a:r>
            <a:endParaRPr lang="en-IN" sz="2400" cap="none" dirty="0"/>
          </a:p>
        </p:txBody>
      </p:sp>
    </p:spTree>
    <p:extLst>
      <p:ext uri="{BB962C8B-B14F-4D97-AF65-F5344CB8AC3E}">
        <p14:creationId xmlns:p14="http://schemas.microsoft.com/office/powerpoint/2010/main" val="351230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5873-A241-C228-7766-0FE492A01D42}"/>
              </a:ext>
            </a:extLst>
          </p:cNvPr>
          <p:cNvSpPr>
            <a:spLocks noGrp="1"/>
          </p:cNvSpPr>
          <p:nvPr>
            <p:ph type="title"/>
          </p:nvPr>
        </p:nvSpPr>
        <p:spPr/>
        <p:txBody>
          <a:bodyPr/>
          <a:lstStyle/>
          <a:p>
            <a:r>
              <a:rPr lang="en-US" cap="none" dirty="0"/>
              <a:t>Existing System</a:t>
            </a:r>
            <a:endParaRPr lang="en-IN" cap="none" dirty="0"/>
          </a:p>
        </p:txBody>
      </p:sp>
      <p:sp>
        <p:nvSpPr>
          <p:cNvPr id="3" name="Content Placeholder 2">
            <a:extLst>
              <a:ext uri="{FF2B5EF4-FFF2-40B4-BE49-F238E27FC236}">
                <a16:creationId xmlns:a16="http://schemas.microsoft.com/office/drawing/2014/main" id="{B96F59D4-4ADB-3878-2C19-1AEFCF9297AA}"/>
              </a:ext>
            </a:extLst>
          </p:cNvPr>
          <p:cNvSpPr>
            <a:spLocks noGrp="1"/>
          </p:cNvSpPr>
          <p:nvPr>
            <p:ph sz="quarter" idx="13"/>
          </p:nvPr>
        </p:nvSpPr>
        <p:spPr/>
        <p:txBody>
          <a:bodyPr/>
          <a:lstStyle/>
          <a:p>
            <a:r>
              <a:rPr lang="en-US" cap="none" dirty="0"/>
              <a:t>The mobile is submitted and for that the attendance is necessary to mark.</a:t>
            </a:r>
          </a:p>
          <a:p>
            <a:r>
              <a:rPr lang="en-US" cap="none" dirty="0"/>
              <a:t>Each day the request letter should be written and submitted to the in charge.</a:t>
            </a:r>
          </a:p>
          <a:p>
            <a:r>
              <a:rPr lang="en-IN" cap="none" dirty="0"/>
              <a:t>If the warden is not available , students has to wait to get mobile phones.</a:t>
            </a:r>
          </a:p>
          <a:p>
            <a:r>
              <a:rPr lang="en-IN" cap="none" dirty="0"/>
              <a:t>Sometimes the permission letter may be missed. in this case, the person should wait for the warden and again, he need to get permission </a:t>
            </a:r>
          </a:p>
        </p:txBody>
      </p:sp>
    </p:spTree>
    <p:extLst>
      <p:ext uri="{BB962C8B-B14F-4D97-AF65-F5344CB8AC3E}">
        <p14:creationId xmlns:p14="http://schemas.microsoft.com/office/powerpoint/2010/main" val="198210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F9E5-186D-9E56-6CE2-EC5A32776497}"/>
              </a:ext>
            </a:extLst>
          </p:cNvPr>
          <p:cNvSpPr>
            <a:spLocks noGrp="1"/>
          </p:cNvSpPr>
          <p:nvPr>
            <p:ph type="title"/>
          </p:nvPr>
        </p:nvSpPr>
        <p:spPr/>
        <p:txBody>
          <a:bodyPr/>
          <a:lstStyle/>
          <a:p>
            <a:r>
              <a:rPr lang="en-US" cap="none" dirty="0"/>
              <a:t>Difficulty</a:t>
            </a:r>
            <a:endParaRPr lang="en-IN" cap="none" dirty="0"/>
          </a:p>
        </p:txBody>
      </p:sp>
      <p:sp>
        <p:nvSpPr>
          <p:cNvPr id="3" name="Content Placeholder 2">
            <a:extLst>
              <a:ext uri="{FF2B5EF4-FFF2-40B4-BE49-F238E27FC236}">
                <a16:creationId xmlns:a16="http://schemas.microsoft.com/office/drawing/2014/main" id="{F1E3CF7A-FCD0-3C3D-2791-8363AE2A706C}"/>
              </a:ext>
            </a:extLst>
          </p:cNvPr>
          <p:cNvSpPr>
            <a:spLocks noGrp="1"/>
          </p:cNvSpPr>
          <p:nvPr>
            <p:ph sz="quarter" idx="13"/>
          </p:nvPr>
        </p:nvSpPr>
        <p:spPr/>
        <p:txBody>
          <a:bodyPr>
            <a:normAutofit/>
          </a:bodyPr>
          <a:lstStyle/>
          <a:p>
            <a:r>
              <a:rPr lang="en-US" sz="2400" cap="none" dirty="0"/>
              <a:t>Currently, there is confusion regarding mobile submissions, difficulty in obtaining permission.</a:t>
            </a:r>
          </a:p>
          <a:p>
            <a:r>
              <a:rPr lang="en-US" sz="2400" cap="none" dirty="0"/>
              <a:t>This leads to a lack of proper record-keeping.</a:t>
            </a:r>
          </a:p>
          <a:p>
            <a:r>
              <a:rPr lang="en-US" sz="2400" cap="none" dirty="0"/>
              <a:t>If the mobile is missed or stolen by someone we search  for because, there is no record related to the mobile.</a:t>
            </a:r>
          </a:p>
          <a:p>
            <a:pPr marL="0" indent="0">
              <a:buNone/>
            </a:pPr>
            <a:endParaRPr lang="en-US" sz="2400" cap="none" dirty="0"/>
          </a:p>
          <a:p>
            <a:endParaRPr lang="en-IN" sz="2400" dirty="0"/>
          </a:p>
        </p:txBody>
      </p:sp>
    </p:spTree>
    <p:extLst>
      <p:ext uri="{BB962C8B-B14F-4D97-AF65-F5344CB8AC3E}">
        <p14:creationId xmlns:p14="http://schemas.microsoft.com/office/powerpoint/2010/main" val="17378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9CD4-BB0C-0210-A44C-DBDAE40326EF}"/>
              </a:ext>
            </a:extLst>
          </p:cNvPr>
          <p:cNvSpPr>
            <a:spLocks noGrp="1"/>
          </p:cNvSpPr>
          <p:nvPr>
            <p:ph type="title"/>
          </p:nvPr>
        </p:nvSpPr>
        <p:spPr/>
        <p:txBody>
          <a:bodyPr/>
          <a:lstStyle/>
          <a:p>
            <a:r>
              <a:rPr lang="en-US" cap="none" dirty="0"/>
              <a:t>Proposed System</a:t>
            </a:r>
            <a:endParaRPr lang="en-IN" cap="none" dirty="0"/>
          </a:p>
        </p:txBody>
      </p:sp>
      <p:sp>
        <p:nvSpPr>
          <p:cNvPr id="3" name="Content Placeholder 2">
            <a:extLst>
              <a:ext uri="{FF2B5EF4-FFF2-40B4-BE49-F238E27FC236}">
                <a16:creationId xmlns:a16="http://schemas.microsoft.com/office/drawing/2014/main" id="{2D9ACEE6-9160-E389-0E49-888E816527C1}"/>
              </a:ext>
            </a:extLst>
          </p:cNvPr>
          <p:cNvSpPr>
            <a:spLocks noGrp="1"/>
          </p:cNvSpPr>
          <p:nvPr>
            <p:ph sz="quarter" idx="13"/>
          </p:nvPr>
        </p:nvSpPr>
        <p:spPr/>
        <p:txBody>
          <a:bodyPr/>
          <a:lstStyle/>
          <a:p>
            <a:r>
              <a:rPr lang="en-US" cap="none" dirty="0"/>
              <a:t>My project, Hostel Mobile Management System can collect the details from the students and store it in the database, so that the information about the mobile is kept safe and anything happens we can easily and immediately take some action on this.</a:t>
            </a:r>
          </a:p>
          <a:p>
            <a:r>
              <a:rPr lang="en-US" cap="none" dirty="0"/>
              <a:t>Through this ,the student can request for mobile and submit his mobile by his own(submission time and date can be stored to). </a:t>
            </a:r>
          </a:p>
          <a:p>
            <a:r>
              <a:rPr lang="en-US" cap="none" dirty="0"/>
              <a:t>If the mobile’s detail is correct student can change it.</a:t>
            </a:r>
            <a:endParaRPr lang="en-IN" cap="none" dirty="0"/>
          </a:p>
        </p:txBody>
      </p:sp>
    </p:spTree>
    <p:extLst>
      <p:ext uri="{BB962C8B-B14F-4D97-AF65-F5344CB8AC3E}">
        <p14:creationId xmlns:p14="http://schemas.microsoft.com/office/powerpoint/2010/main" val="87499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7E83-D29D-BD3A-6740-52B457A9ED04}"/>
              </a:ext>
            </a:extLst>
          </p:cNvPr>
          <p:cNvSpPr>
            <a:spLocks noGrp="1"/>
          </p:cNvSpPr>
          <p:nvPr>
            <p:ph type="title"/>
          </p:nvPr>
        </p:nvSpPr>
        <p:spPr/>
        <p:txBody>
          <a:bodyPr/>
          <a:lstStyle/>
          <a:p>
            <a:r>
              <a:rPr lang="en-US" cap="none" dirty="0"/>
              <a:t>Functions</a:t>
            </a:r>
            <a:endParaRPr lang="en-IN" cap="none" dirty="0"/>
          </a:p>
        </p:txBody>
      </p:sp>
      <p:sp>
        <p:nvSpPr>
          <p:cNvPr id="3" name="Content Placeholder 2">
            <a:extLst>
              <a:ext uri="{FF2B5EF4-FFF2-40B4-BE49-F238E27FC236}">
                <a16:creationId xmlns:a16="http://schemas.microsoft.com/office/drawing/2014/main" id="{6A7B406A-A113-D40E-2BA5-C77250873FEF}"/>
              </a:ext>
            </a:extLst>
          </p:cNvPr>
          <p:cNvSpPr>
            <a:spLocks noGrp="1"/>
          </p:cNvSpPr>
          <p:nvPr>
            <p:ph sz="quarter" idx="13"/>
          </p:nvPr>
        </p:nvSpPr>
        <p:spPr/>
        <p:txBody>
          <a:bodyPr/>
          <a:lstStyle/>
          <a:p>
            <a:r>
              <a:rPr lang="en-US" cap="none" dirty="0"/>
              <a:t>Student -&gt; Login-view mobile details-request for mobile-submit the mobile-update the details.</a:t>
            </a:r>
          </a:p>
          <a:p>
            <a:r>
              <a:rPr lang="en-US" cap="none" dirty="0"/>
              <a:t>Warden -&gt;Login-View all the details- view submitted , not submitted , requested students details-check and mark attendance also export as pdf.</a:t>
            </a:r>
            <a:endParaRPr lang="en-IN" cap="none" dirty="0"/>
          </a:p>
        </p:txBody>
      </p:sp>
    </p:spTree>
    <p:extLst>
      <p:ext uri="{BB962C8B-B14F-4D97-AF65-F5344CB8AC3E}">
        <p14:creationId xmlns:p14="http://schemas.microsoft.com/office/powerpoint/2010/main" val="19853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B4CB5-003F-8530-D84B-C65656B4DE4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5629" y="1045467"/>
            <a:ext cx="8840741" cy="4767066"/>
          </a:xfrm>
        </p:spPr>
      </p:pic>
    </p:spTree>
    <p:extLst>
      <p:ext uri="{BB962C8B-B14F-4D97-AF65-F5344CB8AC3E}">
        <p14:creationId xmlns:p14="http://schemas.microsoft.com/office/powerpoint/2010/main" val="4174966184"/>
      </p:ext>
    </p:extLst>
  </p:cSld>
  <p:clrMapOvr>
    <a:masterClrMapping/>
  </p:clrMapOvr>
</p:sld>
</file>

<file path=ppt/theme/theme1.xml><?xml version="1.0" encoding="utf-8"?>
<a:theme xmlns:a="http://schemas.openxmlformats.org/drawingml/2006/main" name="Dropl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65</TotalTime>
  <Words>311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HOSTEL MOBILE MANAGEMENT SYSTEM(PDH)</vt:lpstr>
      <vt:lpstr>Introduction</vt:lpstr>
      <vt:lpstr>Existing System</vt:lpstr>
      <vt:lpstr>Difficulty</vt:lpstr>
      <vt:lpstr>Proposed System</vt:lpstr>
      <vt:lpstr>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MOBILE MANAGEMENT SYSTEM(PDH)</dc:title>
  <dc:creator>david</dc:creator>
  <cp:lastModifiedBy>david</cp:lastModifiedBy>
  <cp:revision>3</cp:revision>
  <dcterms:created xsi:type="dcterms:W3CDTF">2023-05-11T16:10:38Z</dcterms:created>
  <dcterms:modified xsi:type="dcterms:W3CDTF">2023-05-12T00:51:36Z</dcterms:modified>
</cp:coreProperties>
</file>