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9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2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1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9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9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3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4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02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3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26F0-27DE-4AB1-B7A6-0C87FC6669F9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911EEE-F11B-42C2-BA14-2D28A7EC5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0C0-1CC5-3677-3041-5722B17BB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03" y="802298"/>
            <a:ext cx="11582400" cy="2541431"/>
          </a:xfrm>
        </p:spPr>
        <p:txBody>
          <a:bodyPr>
            <a:normAutofit/>
          </a:bodyPr>
          <a:lstStyle/>
          <a:p>
            <a:r>
              <a:rPr lang="en-US" sz="4400" dirty="0"/>
              <a:t>Car registration by document classification using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6B39F-37D8-1041-14B1-95751C365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197B5-FB15-B5B9-4DB1-F82CBB0DA352}"/>
              </a:ext>
            </a:extLst>
          </p:cNvPr>
          <p:cNvSpPr txBox="1"/>
          <p:nvPr/>
        </p:nvSpPr>
        <p:spPr>
          <a:xfrm>
            <a:off x="2728451" y="368710"/>
            <a:ext cx="6238568" cy="102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BABEŞ-BOLYAI UNIVERSITY CLUJ- NAPOCA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OF MATHEMATICS AND COMPUTER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SPECIALIZATION COMPUTER SCIENCE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6A53B-B071-9CAE-328E-0D35648F2D76}"/>
              </a:ext>
            </a:extLst>
          </p:cNvPr>
          <p:cNvSpPr txBox="1"/>
          <p:nvPr/>
        </p:nvSpPr>
        <p:spPr>
          <a:xfrm>
            <a:off x="8052620" y="4812888"/>
            <a:ext cx="219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Author</a:t>
            </a:r>
          </a:p>
          <a:p>
            <a:r>
              <a:rPr lang="en-US" dirty="0"/>
              <a:t> Pop David Alexandru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1D974-28B1-3B1D-49EB-A7166378FD9B}"/>
              </a:ext>
            </a:extLst>
          </p:cNvPr>
          <p:cNvSpPr txBox="1"/>
          <p:nvPr/>
        </p:nvSpPr>
        <p:spPr>
          <a:xfrm>
            <a:off x="732503" y="4812889"/>
            <a:ext cx="404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</a:p>
          <a:p>
            <a:r>
              <a:rPr lang="en-US" dirty="0"/>
              <a:t>Lect. Dr.  Petrescu Manuela-</a:t>
            </a:r>
            <a:r>
              <a:rPr lang="en-US" dirty="0" err="1"/>
              <a:t>Andreea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9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7B2D-9DA2-D0ED-E792-03A7A33E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1FB2-8BC0-E0DB-A113-F4993CC7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return correct document type for tested images.</a:t>
            </a:r>
          </a:p>
          <a:p>
            <a:r>
              <a:rPr lang="en-US" dirty="0"/>
              <a:t>Future work should consider decreasing analyzing time, UI &amp; UX improvements and other types of documents.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341A-1EB3-4B1C-291F-944B8D45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E26C-0152-0D50-EEF1-03FD6A24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E498E-0995-4C0B-20C7-650443223D46}"/>
              </a:ext>
            </a:extLst>
          </p:cNvPr>
          <p:cNvSpPr txBox="1"/>
          <p:nvPr/>
        </p:nvSpPr>
        <p:spPr>
          <a:xfrm>
            <a:off x="2433484" y="255147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6858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04E8-EB88-0D11-57D9-F6E69A6C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E1D1-4EAA-D52A-25F6-C9E8D853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chapter - Introduction - Identify the problem</a:t>
            </a:r>
          </a:p>
          <a:p>
            <a:r>
              <a:rPr lang="en-US" dirty="0"/>
              <a:t>Second chapter – Theoretical foundations </a:t>
            </a:r>
          </a:p>
          <a:p>
            <a:r>
              <a:rPr lang="en-US" dirty="0"/>
              <a:t>Third chapter – Existing methods for document classification</a:t>
            </a:r>
          </a:p>
          <a:p>
            <a:r>
              <a:rPr lang="en-US" dirty="0"/>
              <a:t>Fourth chapter – Design and implementation of the solution</a:t>
            </a:r>
          </a:p>
          <a:p>
            <a:r>
              <a:rPr lang="en-US" dirty="0"/>
              <a:t>Fifth chapter – 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1561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E975-CC32-C541-F2C0-474282D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0C29-8F39-365B-D8A0-D2597C16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Know if your documents are correct in advance.</a:t>
            </a:r>
          </a:p>
          <a:p>
            <a:r>
              <a:rPr lang="en-US" sz="2800" dirty="0"/>
              <a:t>Avoid third party paid services.</a:t>
            </a:r>
          </a:p>
          <a:p>
            <a:r>
              <a:rPr lang="en-US" sz="2800" dirty="0"/>
              <a:t>Check the correctness from everywhere, anytime with you phone.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1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2A9F-EA14-C6D2-3E69-9EFF7ED6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First chapter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DA62-0485-AC76-7A22-5B1D29E5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your documents in advance to register your car.</a:t>
            </a:r>
          </a:p>
          <a:p>
            <a:r>
              <a:rPr lang="en-US" dirty="0"/>
              <a:t>Main use case: Identify documents from images using OCR (Optical Character Recognition).</a:t>
            </a:r>
          </a:p>
          <a:p>
            <a:r>
              <a:rPr lang="en-US" dirty="0"/>
              <a:t>Solution provided through a mobile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5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4EA2-FEC3-CA97-D0F7-912C21F9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Theoretical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8DC1-A73C-8737-1CE7-D8F64AA6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determine all contours from an image</a:t>
            </a:r>
          </a:p>
          <a:p>
            <a:r>
              <a:rPr lang="en-US" dirty="0"/>
              <a:t>Compute similarity between two images</a:t>
            </a:r>
          </a:p>
          <a:p>
            <a:r>
              <a:rPr lang="en-US" dirty="0"/>
              <a:t>How to warp perspective</a:t>
            </a:r>
          </a:p>
          <a:p>
            <a:r>
              <a:rPr lang="en-US" dirty="0"/>
              <a:t>Enhance methods for images to increase the OCR (</a:t>
            </a:r>
            <a:r>
              <a:rPr lang="en-US" dirty="0" err="1"/>
              <a:t>Grayscaling</a:t>
            </a:r>
            <a:r>
              <a:rPr lang="en-US" dirty="0"/>
              <a:t>, dilate, erode, hide faces using </a:t>
            </a:r>
            <a:r>
              <a:rPr lang="en-US" dirty="0" err="1"/>
              <a:t>HaarCascade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086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53F8-89EE-3CEF-7CE4-B437DC90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Existing methods for document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284F-2142-17AF-C0D0-33A868A7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– Supervised learning algorithm to indicate the probability of a category</a:t>
            </a:r>
          </a:p>
          <a:p>
            <a:r>
              <a:rPr lang="en-US" dirty="0"/>
              <a:t>Bidirectional Encoder Representations from Transformers (BERT) – First we train a model on vast amount of text. Next, this pre-trained network is then fine-tuned on </a:t>
            </a:r>
            <a:r>
              <a:rPr lang="en-US" dirty="0" err="1"/>
              <a:t>taskspecific</a:t>
            </a:r>
            <a:r>
              <a:rPr lang="en-US" dirty="0"/>
              <a:t>, labeled data.</a:t>
            </a:r>
          </a:p>
          <a:p>
            <a:r>
              <a:rPr lang="en-US" dirty="0"/>
              <a:t>Computer vision and pattern matching – Image gets warped and aligned with a template, then text is extracted using an OCR engine and each line has a confidence level assigned by different pattern matching techniques such as regular expressions.</a:t>
            </a:r>
          </a:p>
        </p:txBody>
      </p:sp>
    </p:spTree>
    <p:extLst>
      <p:ext uri="{BB962C8B-B14F-4D97-AF65-F5344CB8AC3E}">
        <p14:creationId xmlns:p14="http://schemas.microsoft.com/office/powerpoint/2010/main" val="33177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9E3A-1D72-09D8-0187-D3873C98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A5E1-E9DE-D100-F24D-8299CBE1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Flutter &amp; Dart</a:t>
            </a:r>
          </a:p>
          <a:p>
            <a:r>
              <a:rPr lang="en-US" dirty="0"/>
              <a:t>Backend: C#(.NET 7, Entity Framework, CQRS &amp; </a:t>
            </a:r>
            <a:r>
              <a:rPr lang="en-US" dirty="0" err="1"/>
              <a:t>Mediatr</a:t>
            </a:r>
            <a:r>
              <a:rPr lang="en-US" dirty="0"/>
              <a:t>) &amp; Python(OpenCV)</a:t>
            </a:r>
          </a:p>
          <a:p>
            <a:r>
              <a:rPr lang="en-US" dirty="0"/>
              <a:t>Database: PostgreSQL</a:t>
            </a:r>
          </a:p>
          <a:p>
            <a:r>
              <a:rPr lang="en-US" dirty="0"/>
              <a:t>Unit &amp; integration tests</a:t>
            </a:r>
          </a:p>
          <a:p>
            <a:r>
              <a:rPr lang="en-US" dirty="0"/>
              <a:t>Continuous Integration: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r>
              <a:rPr lang="en-US" dirty="0"/>
              <a:t>Cloud: Azure</a:t>
            </a:r>
          </a:p>
          <a:p>
            <a:r>
              <a:rPr lang="en-US" dirty="0"/>
              <a:t>More implementation details during demo</a:t>
            </a:r>
          </a:p>
        </p:txBody>
      </p:sp>
    </p:spTree>
    <p:extLst>
      <p:ext uri="{BB962C8B-B14F-4D97-AF65-F5344CB8AC3E}">
        <p14:creationId xmlns:p14="http://schemas.microsoft.com/office/powerpoint/2010/main" val="402288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14A-2202-C92F-FB75-2E8BF9C4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E1A09B-9C71-8C4F-518B-9DCF3C7A7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9076"/>
            <a:ext cx="3082018" cy="6348181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61D0945B-CCB4-78CC-F38E-BC9AD2D70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357257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CE5498A2-86E0-DE5E-3A3F-C45C08230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65" y="0"/>
            <a:ext cx="3086100" cy="6357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33E0EE-99EA-2CE5-44A1-D04642EA7D92}"/>
              </a:ext>
            </a:extLst>
          </p:cNvPr>
          <p:cNvSpPr txBox="1"/>
          <p:nvPr/>
        </p:nvSpPr>
        <p:spPr>
          <a:xfrm>
            <a:off x="744991" y="6357257"/>
            <a:ext cx="285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Create new folder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9D179-5792-60D9-126B-429D58E38902}"/>
              </a:ext>
            </a:extLst>
          </p:cNvPr>
          <p:cNvSpPr txBox="1"/>
          <p:nvPr/>
        </p:nvSpPr>
        <p:spPr>
          <a:xfrm>
            <a:off x="4693558" y="6350000"/>
            <a:ext cx="285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Register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5DC4F-46C5-C812-90F8-1E7B68CF32AD}"/>
              </a:ext>
            </a:extLst>
          </p:cNvPr>
          <p:cNvSpPr txBox="1"/>
          <p:nvPr/>
        </p:nvSpPr>
        <p:spPr>
          <a:xfrm>
            <a:off x="8819923" y="6350000"/>
            <a:ext cx="285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Completed folder</a:t>
            </a:r>
          </a:p>
        </p:txBody>
      </p:sp>
    </p:spTree>
    <p:extLst>
      <p:ext uri="{BB962C8B-B14F-4D97-AF65-F5344CB8AC3E}">
        <p14:creationId xmlns:p14="http://schemas.microsoft.com/office/powerpoint/2010/main" val="402090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9377-51AB-EA50-B3CE-0814BDC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classification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5AFC-B21A-1BC8-5FAD-495BB7F4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uploads an image in the system -&gt; image gets uploaded in the cloud and analyzed -&gt; system shows which steps are completed with the help of </a:t>
            </a:r>
            <a:r>
              <a:rPr lang="en-US" dirty="0" err="1"/>
              <a:t>Websocket</a:t>
            </a:r>
            <a:r>
              <a:rPr lang="en-US" dirty="0"/>
              <a:t> -&gt; folder is completed.</a:t>
            </a:r>
          </a:p>
          <a:p>
            <a:endParaRPr lang="en-US" dirty="0"/>
          </a:p>
        </p:txBody>
      </p:sp>
      <p:pic>
        <p:nvPicPr>
          <p:cNvPr id="5" name="Picture 4" descr="A close-up of a identification card&#10;&#10;Description automatically generated">
            <a:extLst>
              <a:ext uri="{FF2B5EF4-FFF2-40B4-BE49-F238E27FC236}">
                <a16:creationId xmlns:a16="http://schemas.microsoft.com/office/drawing/2014/main" id="{C4D4E854-CCFD-D022-D5F8-33EDB6BBA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90" y="3212584"/>
            <a:ext cx="7649374" cy="309931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8BF5920-2A8A-05CA-2155-8A1C7C5671B7}"/>
              </a:ext>
            </a:extLst>
          </p:cNvPr>
          <p:cNvSpPr/>
          <p:nvPr/>
        </p:nvSpPr>
        <p:spPr>
          <a:xfrm>
            <a:off x="5265174" y="4409768"/>
            <a:ext cx="830826" cy="3982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6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605</TotalTime>
  <Words>401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Car registration by document classification using computer vision</vt:lpstr>
      <vt:lpstr>Thesis structure</vt:lpstr>
      <vt:lpstr>Motivation</vt:lpstr>
      <vt:lpstr>1. First chapter - Introduction</vt:lpstr>
      <vt:lpstr>2. Theoretical foundations</vt:lpstr>
      <vt:lpstr>3. Existing methods for document classification</vt:lpstr>
      <vt:lpstr>4. Design and implementation</vt:lpstr>
      <vt:lpstr>PowerPoint Presentation</vt:lpstr>
      <vt:lpstr>Document classification flow</vt:lpstr>
      <vt:lpstr>5. Conclusions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DAVID-ALEXANDRU POP</dc:creator>
  <cp:lastModifiedBy>DAVID-ALEXANDRU POP</cp:lastModifiedBy>
  <cp:revision>15</cp:revision>
  <dcterms:created xsi:type="dcterms:W3CDTF">2024-07-02T08:04:12Z</dcterms:created>
  <dcterms:modified xsi:type="dcterms:W3CDTF">2024-07-03T16:55:30Z</dcterms:modified>
</cp:coreProperties>
</file>