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29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1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2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1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5740-02DB-4DC1-BD0A-D619B4820FC0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4A75-4754-4E22-84CA-9AF867C1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1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4E9-00F4-4D5C-C311-8CDC6355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2C83E-5454-314E-7A8F-AE4205F9B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Terec</a:t>
            </a:r>
            <a:r>
              <a:rPr lang="en-US" dirty="0"/>
              <a:t> Andrei</a:t>
            </a:r>
          </a:p>
          <a:p>
            <a:r>
              <a:rPr lang="en-US" dirty="0"/>
              <a:t>Popovici George-Ioan</a:t>
            </a:r>
          </a:p>
          <a:p>
            <a:r>
              <a:rPr lang="en-US" dirty="0"/>
              <a:t>Pop David</a:t>
            </a:r>
          </a:p>
        </p:txBody>
      </p:sp>
    </p:spTree>
    <p:extLst>
      <p:ext uri="{BB962C8B-B14F-4D97-AF65-F5344CB8AC3E}">
        <p14:creationId xmlns:p14="http://schemas.microsoft.com/office/powerpoint/2010/main" val="419949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2CCD-9029-156C-DBE4-587C496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model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EE38-BA06-3BC1-D76D-6FA06AE2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partners</a:t>
            </a:r>
          </a:p>
          <a:p>
            <a:pPr lvl="1"/>
            <a:r>
              <a:rPr lang="en-US" dirty="0"/>
              <a:t>Specific needs instead of a general purpose platform</a:t>
            </a:r>
          </a:p>
          <a:p>
            <a:r>
              <a:rPr lang="en-US" dirty="0"/>
              <a:t>Key activities</a:t>
            </a:r>
          </a:p>
          <a:p>
            <a:pPr lvl="1"/>
            <a:r>
              <a:rPr lang="en-US" dirty="0"/>
              <a:t>Bring handymen on the platform</a:t>
            </a:r>
          </a:p>
          <a:p>
            <a:pPr lvl="1"/>
            <a:r>
              <a:rPr lang="en-US" dirty="0"/>
              <a:t>Bring construction companies on the platform</a:t>
            </a:r>
          </a:p>
          <a:p>
            <a:r>
              <a:rPr lang="en-US" dirty="0"/>
              <a:t>Key propositions</a:t>
            </a:r>
          </a:p>
          <a:p>
            <a:pPr lvl="1"/>
            <a:r>
              <a:rPr lang="en-US" dirty="0"/>
              <a:t>Easy to find a handyman</a:t>
            </a:r>
          </a:p>
          <a:p>
            <a:pPr lvl="1"/>
            <a:r>
              <a:rPr lang="en-US" dirty="0"/>
              <a:t>Easy to read reviews for a handyman</a:t>
            </a:r>
          </a:p>
          <a:p>
            <a:pPr lvl="1"/>
            <a:r>
              <a:rPr lang="en-US" dirty="0"/>
              <a:t>Public exposure for handymen on an app specific for their needs</a:t>
            </a:r>
          </a:p>
        </p:txBody>
      </p:sp>
    </p:spTree>
    <p:extLst>
      <p:ext uri="{BB962C8B-B14F-4D97-AF65-F5344CB8AC3E}">
        <p14:creationId xmlns:p14="http://schemas.microsoft.com/office/powerpoint/2010/main" val="52961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5B58-3FCF-7633-3A93-86495B25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8BB4-CBBD-F860-75B1-1000FD4F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Development: </a:t>
            </a:r>
          </a:p>
          <a:p>
            <a:pPr lvl="1"/>
            <a:r>
              <a:rPr lang="en-US" dirty="0"/>
              <a:t>MVP – to release the product using free credits from cloud providers.</a:t>
            </a:r>
          </a:p>
          <a:p>
            <a:pPr lvl="1"/>
            <a:r>
              <a:rPr lang="en-US" dirty="0"/>
              <a:t>Marketing – Initially starting with Facebook/Reddit/</a:t>
            </a:r>
            <a:r>
              <a:rPr lang="en-US" dirty="0" err="1"/>
              <a:t>Youtube</a:t>
            </a:r>
            <a:r>
              <a:rPr lang="en-US" dirty="0"/>
              <a:t>/Instagram/</a:t>
            </a:r>
            <a:r>
              <a:rPr lang="en-US" dirty="0" err="1"/>
              <a:t>Tiktok</a:t>
            </a:r>
            <a:r>
              <a:rPr lang="en-US" dirty="0"/>
              <a:t> advertisement</a:t>
            </a:r>
          </a:p>
          <a:p>
            <a:r>
              <a:rPr lang="en-US" dirty="0"/>
              <a:t>Revenue Streams</a:t>
            </a:r>
          </a:p>
          <a:p>
            <a:pPr lvl="1"/>
            <a:r>
              <a:rPr lang="en-US" dirty="0"/>
              <a:t>We plan to earn revenue from customers paying to </a:t>
            </a:r>
            <a:r>
              <a:rPr lang="en-US"/>
              <a:t>be in top searches.</a:t>
            </a:r>
            <a:endParaRPr lang="en-US" dirty="0"/>
          </a:p>
          <a:p>
            <a:pPr lvl="1"/>
            <a:r>
              <a:rPr lang="en-US" dirty="0"/>
              <a:t>We plan to bring customers on the platform so that companies will have reasons to pay for being advertised in top searches.</a:t>
            </a:r>
          </a:p>
        </p:txBody>
      </p:sp>
    </p:spTree>
    <p:extLst>
      <p:ext uri="{BB962C8B-B14F-4D97-AF65-F5344CB8AC3E}">
        <p14:creationId xmlns:p14="http://schemas.microsoft.com/office/powerpoint/2010/main" val="23194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083F-22E6-F8AC-0356-888180ED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A942-6E1E-FDEA-804E-AFABB822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a handyman for our house?</a:t>
            </a:r>
          </a:p>
          <a:p>
            <a:r>
              <a:rPr lang="en-US" dirty="0"/>
              <a:t>The handyman has the problem of not being able to easily advertise the services they can provide when not being already popular in their area.</a:t>
            </a:r>
          </a:p>
          <a:p>
            <a:r>
              <a:rPr lang="en-US" dirty="0"/>
              <a:t>Our solution will help them create a business profile and popularize their service locally and also help our business become a place for the non-skilled to hire an expert.</a:t>
            </a:r>
          </a:p>
        </p:txBody>
      </p:sp>
    </p:spTree>
    <p:extLst>
      <p:ext uri="{BB962C8B-B14F-4D97-AF65-F5344CB8AC3E}">
        <p14:creationId xmlns:p14="http://schemas.microsoft.com/office/powerpoint/2010/main" val="24819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3C2C-0784-1BEA-566F-E9CE5712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7950"/>
            <a:ext cx="9905998" cy="1478570"/>
          </a:xfrm>
        </p:spPr>
        <p:txBody>
          <a:bodyPr/>
          <a:lstStyle/>
          <a:p>
            <a:r>
              <a:rPr lang="en-US" dirty="0"/>
              <a:t>Industry and competitiveness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3E56E1-D09A-86BA-D914-2E5EE14FC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568" y="1722438"/>
            <a:ext cx="8353688" cy="5017612"/>
          </a:xfrm>
        </p:spPr>
      </p:pic>
    </p:spTree>
    <p:extLst>
      <p:ext uri="{BB962C8B-B14F-4D97-AF65-F5344CB8AC3E}">
        <p14:creationId xmlns:p14="http://schemas.microsoft.com/office/powerpoint/2010/main" val="32574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9A3-3346-EFDD-7A8D-90DF0030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and competitiveness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5F9A-8654-25F4-A6D9-09AA5FA8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OLX and FB Marketplace – General marketplaces, bad at specifically providing services, but old and established with large userbases</a:t>
            </a:r>
          </a:p>
          <a:p>
            <a:r>
              <a:rPr lang="en-US" dirty="0"/>
              <a:t>Vinted – clothing focused marketplace, competes with OLX and FB Marketplace but not with us</a:t>
            </a:r>
          </a:p>
        </p:txBody>
      </p:sp>
    </p:spTree>
    <p:extLst>
      <p:ext uri="{BB962C8B-B14F-4D97-AF65-F5344CB8AC3E}">
        <p14:creationId xmlns:p14="http://schemas.microsoft.com/office/powerpoint/2010/main" val="1671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DE061F-0ECE-ECEE-A78D-A0F96E0B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FDC86A-6B83-0D5D-817E-76EABEB22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Needs to find handymen with expertise in various specialized tasks</a:t>
            </a:r>
          </a:p>
          <a:p>
            <a:pPr marL="285750" indent="-285750">
              <a:buFontTx/>
              <a:buChar char="-"/>
            </a:pPr>
            <a:r>
              <a:rPr lang="en-US" dirty="0"/>
              <a:t>Hard to find handymen in his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Doesn’t know their prices and what is the market price for his specific job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Doesn’t know the experience of each handyman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67E26-3984-57E9-B920-A4D2CF58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792" y="271022"/>
            <a:ext cx="3543795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3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6CCD0C-9309-C205-6DEF-8CACB9F1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Aurel?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C89C4C-1C6E-D156-6593-833FFD15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matchmaking app so it’s easier for customers to find a handyman</a:t>
            </a:r>
          </a:p>
          <a:p>
            <a:r>
              <a:rPr lang="en-US" dirty="0"/>
              <a:t>Provide reviews and previous work of the handymen such that Aurel will </a:t>
            </a:r>
            <a:r>
              <a:rPr lang="en-US"/>
              <a:t>know if </a:t>
            </a:r>
            <a:r>
              <a:rPr lang="en-US" dirty="0"/>
              <a:t>they are up to his standards</a:t>
            </a:r>
          </a:p>
        </p:txBody>
      </p:sp>
    </p:spTree>
    <p:extLst>
      <p:ext uri="{BB962C8B-B14F-4D97-AF65-F5344CB8AC3E}">
        <p14:creationId xmlns:p14="http://schemas.microsoft.com/office/powerpoint/2010/main" val="423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456F-E213-6CEB-23E7-D3FD9FAB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design - PRODUCT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03E8-D3E3-C07F-75FA-8C054C77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1548"/>
            <a:ext cx="9905999" cy="45768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Easier to find handyman</a:t>
            </a:r>
          </a:p>
          <a:p>
            <a:pPr lvl="1"/>
            <a:r>
              <a:rPr lang="en-US" dirty="0"/>
              <a:t>Easier for handymen to find clients</a:t>
            </a:r>
          </a:p>
          <a:p>
            <a:pPr lvl="1"/>
            <a:r>
              <a:rPr lang="en-US" dirty="0"/>
              <a:t>Decreased the risk for customers to call an untrained handymen</a:t>
            </a:r>
          </a:p>
          <a:p>
            <a:r>
              <a:rPr lang="en-US" dirty="0"/>
              <a:t>Experience:</a:t>
            </a:r>
          </a:p>
          <a:p>
            <a:pPr lvl="1"/>
            <a:r>
              <a:rPr lang="en-US" dirty="0"/>
              <a:t>Simplified the process of asking for help from a professional	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As a handyman, you can setup the region where you are willing to travel to sell your services</a:t>
            </a:r>
          </a:p>
          <a:p>
            <a:pPr lvl="1"/>
            <a:r>
              <a:rPr lang="en-US" dirty="0"/>
              <a:t>As a handyman, you can configure your profile with all the different jobs you are good at and you will receive ratings from customers for each job type</a:t>
            </a:r>
          </a:p>
          <a:p>
            <a:pPr lvl="1"/>
            <a:r>
              <a:rPr lang="en-US" dirty="0"/>
              <a:t>As a customer, I can select all types of jobs I need to have done and the application can suggest to me one or more handymen that can do my job </a:t>
            </a:r>
          </a:p>
          <a:p>
            <a:pPr lvl="5"/>
            <a:endParaRPr lang="en-US" dirty="0"/>
          </a:p>
          <a:p>
            <a:pPr marL="2743200" lvl="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3607-9BE5-58EC-37F5-829AC6DA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0FF4-3602-4D89-5B52-B11359C7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Emotional Jobs</a:t>
            </a:r>
          </a:p>
          <a:p>
            <a:pPr lvl="1"/>
            <a:r>
              <a:rPr lang="en-US" dirty="0"/>
              <a:t>The customers want to feel at ease that a handyman is always available.</a:t>
            </a:r>
          </a:p>
          <a:p>
            <a:pPr lvl="1"/>
            <a:r>
              <a:rPr lang="en-US" dirty="0"/>
              <a:t>The customers want to feel at ease knowing that our ratings are trustworthy and crowdsourced.</a:t>
            </a:r>
          </a:p>
          <a:p>
            <a:r>
              <a:rPr lang="en-US" dirty="0"/>
              <a:t>Fears</a:t>
            </a:r>
          </a:p>
          <a:p>
            <a:pPr lvl="1"/>
            <a:r>
              <a:rPr lang="en-US" dirty="0"/>
              <a:t>Not being able to find a handyman for a specific need</a:t>
            </a:r>
          </a:p>
          <a:p>
            <a:pPr lvl="1"/>
            <a:r>
              <a:rPr lang="en-US" dirty="0"/>
              <a:t>Having to deal with an unexperienced    handyman</a:t>
            </a:r>
          </a:p>
          <a:p>
            <a:r>
              <a:rPr lang="en-US" dirty="0"/>
              <a:t>Functional</a:t>
            </a:r>
          </a:p>
          <a:p>
            <a:pPr lvl="1"/>
            <a:r>
              <a:rPr lang="en-US" dirty="0"/>
              <a:t>Finding a handyman</a:t>
            </a:r>
          </a:p>
          <a:p>
            <a:pPr lvl="1"/>
            <a:r>
              <a:rPr lang="en-US" dirty="0"/>
              <a:t>and  rating them</a:t>
            </a:r>
          </a:p>
        </p:txBody>
      </p:sp>
    </p:spTree>
    <p:extLst>
      <p:ext uri="{BB962C8B-B14F-4D97-AF65-F5344CB8AC3E}">
        <p14:creationId xmlns:p14="http://schemas.microsoft.com/office/powerpoint/2010/main" val="919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8C49-632A-31EB-C3E0-A817C709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Procces</a:t>
            </a:r>
            <a:r>
              <a:rPr lang="en-US" b="1" dirty="0"/>
              <a:t>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6824-4ACE-7BA4-517D-751C6DF0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Substitutes:</a:t>
            </a:r>
          </a:p>
          <a:p>
            <a:pPr lvl="1"/>
            <a:r>
              <a:rPr lang="en-US" dirty="0"/>
              <a:t>Asking someone for a recommendation of a good handyman</a:t>
            </a:r>
          </a:p>
          <a:p>
            <a:pPr lvl="1"/>
            <a:r>
              <a:rPr lang="en-US" dirty="0"/>
              <a:t>Searching on OLX or Facebook marketplace</a:t>
            </a:r>
          </a:p>
          <a:p>
            <a:pPr lvl="1"/>
            <a:r>
              <a:rPr lang="en-US" dirty="0"/>
              <a:t>Doing the job yourself</a:t>
            </a:r>
          </a:p>
          <a:p>
            <a:r>
              <a:rPr lang="en-US" dirty="0"/>
              <a:t>Inertia:</a:t>
            </a:r>
          </a:p>
          <a:p>
            <a:pPr lvl="1"/>
            <a:r>
              <a:rPr lang="en-US" dirty="0"/>
              <a:t>There aren't many handymen and they are already quite busy</a:t>
            </a:r>
          </a:p>
          <a:p>
            <a:pPr lvl="1"/>
            <a:r>
              <a:rPr lang="en-US" dirty="0"/>
              <a:t>Handymen are usually older and they usually don't like the switch to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544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219</TotalTime>
  <Words>552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The pitch</vt:lpstr>
      <vt:lpstr>Problem Framing</vt:lpstr>
      <vt:lpstr>Industry and competitiveness</vt:lpstr>
      <vt:lpstr>Industry and competitiveness</vt:lpstr>
      <vt:lpstr>Customer profile</vt:lpstr>
      <vt:lpstr>What can we do for Aurel?</vt:lpstr>
      <vt:lpstr>Value proposition design - PRODUCT map</vt:lpstr>
      <vt:lpstr>Customer need</vt:lpstr>
      <vt:lpstr>Procces Overview</vt:lpstr>
      <vt:lpstr>Business model design</vt:lpstr>
      <vt:lpstr>Cost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Popovici</dc:creator>
  <cp:lastModifiedBy>DAVID-ALEXANDRU POP</cp:lastModifiedBy>
  <cp:revision>11</cp:revision>
  <dcterms:created xsi:type="dcterms:W3CDTF">2025-01-10T15:00:47Z</dcterms:created>
  <dcterms:modified xsi:type="dcterms:W3CDTF">2025-01-13T21:11:34Z</dcterms:modified>
</cp:coreProperties>
</file>