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diagrams/data1.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iagrams/data3.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2.xml" ContentType="application/vnd.openxmlformats-officedocument.drawingml.diagramData+xml"/>
  <Override PartName="/ppt/diagrams/data4.xml" ContentType="application/vnd.openxmlformats-officedocument.drawingml.diagramData+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Masters/notesMaster1.xml" ContentType="application/vnd.openxmlformats-officedocument.presentationml.notesMaster+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489" autoAdjust="0"/>
  </p:normalViewPr>
  <p:slideViewPr>
    <p:cSldViewPr snapToGrid="0">
      <p:cViewPr varScale="1">
        <p:scale>
          <a:sx n="96" d="100"/>
          <a:sy n="96" d="100"/>
        </p:scale>
        <p:origin x="1116" y="90"/>
      </p:cViewPr>
      <p:guideLst/>
    </p:cSldViewPr>
  </p:slideViewPr>
  <p:notesTextViewPr>
    <p:cViewPr>
      <p:scale>
        <a:sx n="1" d="1"/>
        <a:sy n="1" d="1"/>
      </p:scale>
      <p:origin x="0" y="-50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6.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5AA0CF-33C3-4E08-8CD5-C0FEDE86F96F}"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D103694D-F0A3-47F1-91C3-7F2B6AF38F17}">
      <dgm:prSet/>
      <dgm:spPr/>
      <dgm:t>
        <a:bodyPr/>
        <a:lstStyle/>
        <a:p>
          <a:r>
            <a:rPr lang="en-GB"/>
            <a:t>1. Define the end goal before starting</a:t>
          </a:r>
          <a:endParaRPr lang="en-US"/>
        </a:p>
      </dgm:t>
    </dgm:pt>
    <dgm:pt modelId="{0B424ABD-A947-4425-8987-5D035D80BFDA}" type="parTrans" cxnId="{27ABDD26-C810-4C96-A2FC-0DFE9BF9427D}">
      <dgm:prSet/>
      <dgm:spPr/>
      <dgm:t>
        <a:bodyPr/>
        <a:lstStyle/>
        <a:p>
          <a:endParaRPr lang="en-US"/>
        </a:p>
      </dgm:t>
    </dgm:pt>
    <dgm:pt modelId="{2177E986-6D2C-46A9-95D9-3C97AD91B1D0}" type="sibTrans" cxnId="{27ABDD26-C810-4C96-A2FC-0DFE9BF9427D}">
      <dgm:prSet/>
      <dgm:spPr/>
      <dgm:t>
        <a:bodyPr/>
        <a:lstStyle/>
        <a:p>
          <a:endParaRPr lang="en-US"/>
        </a:p>
      </dgm:t>
    </dgm:pt>
    <dgm:pt modelId="{03242948-32FF-4489-A271-9A1646D85160}">
      <dgm:prSet/>
      <dgm:spPr/>
      <dgm:t>
        <a:bodyPr/>
        <a:lstStyle/>
        <a:p>
          <a:r>
            <a:rPr lang="en-GB"/>
            <a:t>2. Set a timeline</a:t>
          </a:r>
          <a:endParaRPr lang="en-US"/>
        </a:p>
      </dgm:t>
    </dgm:pt>
    <dgm:pt modelId="{2CB37229-1FA7-498E-BD9D-48957CEC63B3}" type="parTrans" cxnId="{C8A9DB8A-2F25-469B-92F6-E9A7CFE02A60}">
      <dgm:prSet/>
      <dgm:spPr/>
      <dgm:t>
        <a:bodyPr/>
        <a:lstStyle/>
        <a:p>
          <a:endParaRPr lang="en-US"/>
        </a:p>
      </dgm:t>
    </dgm:pt>
    <dgm:pt modelId="{9EC228CF-9386-467F-9023-78BD0D71AD89}" type="sibTrans" cxnId="{C8A9DB8A-2F25-469B-92F6-E9A7CFE02A60}">
      <dgm:prSet/>
      <dgm:spPr/>
      <dgm:t>
        <a:bodyPr/>
        <a:lstStyle/>
        <a:p>
          <a:endParaRPr lang="en-US"/>
        </a:p>
      </dgm:t>
    </dgm:pt>
    <dgm:pt modelId="{3B71B6C3-436A-47E1-BC72-1FA96568DE69}">
      <dgm:prSet/>
      <dgm:spPr/>
      <dgm:t>
        <a:bodyPr/>
        <a:lstStyle/>
        <a:p>
          <a:r>
            <a:rPr lang="en-GB"/>
            <a:t>3. Build a relationship with the vendor</a:t>
          </a:r>
          <a:endParaRPr lang="en-US"/>
        </a:p>
      </dgm:t>
    </dgm:pt>
    <dgm:pt modelId="{DC7C795D-282D-41E5-ABB7-EEF85A537055}" type="parTrans" cxnId="{7AEDA082-6AE1-4426-8300-94F557F87851}">
      <dgm:prSet/>
      <dgm:spPr/>
      <dgm:t>
        <a:bodyPr/>
        <a:lstStyle/>
        <a:p>
          <a:endParaRPr lang="en-US"/>
        </a:p>
      </dgm:t>
    </dgm:pt>
    <dgm:pt modelId="{B3142E80-CB77-4810-B121-87D97030B795}" type="sibTrans" cxnId="{7AEDA082-6AE1-4426-8300-94F557F87851}">
      <dgm:prSet/>
      <dgm:spPr/>
      <dgm:t>
        <a:bodyPr/>
        <a:lstStyle/>
        <a:p>
          <a:endParaRPr lang="en-US"/>
        </a:p>
      </dgm:t>
    </dgm:pt>
    <dgm:pt modelId="{73BE2B4B-8E57-4427-8D12-6AA82343C506}">
      <dgm:prSet/>
      <dgm:spPr/>
      <dgm:t>
        <a:bodyPr/>
        <a:lstStyle/>
        <a:p>
          <a:r>
            <a:rPr lang="en-GB"/>
            <a:t>4. Be open to vendor suggestions</a:t>
          </a:r>
          <a:endParaRPr lang="en-US"/>
        </a:p>
      </dgm:t>
    </dgm:pt>
    <dgm:pt modelId="{5970CE9F-330A-49C2-8A9C-F083429E114D}" type="parTrans" cxnId="{1968C536-3A06-403E-AE06-486339D1A85B}">
      <dgm:prSet/>
      <dgm:spPr/>
      <dgm:t>
        <a:bodyPr/>
        <a:lstStyle/>
        <a:p>
          <a:endParaRPr lang="en-US"/>
        </a:p>
      </dgm:t>
    </dgm:pt>
    <dgm:pt modelId="{872894AC-5D91-4166-9C28-4B98F8BC4294}" type="sibTrans" cxnId="{1968C536-3A06-403E-AE06-486339D1A85B}">
      <dgm:prSet/>
      <dgm:spPr/>
      <dgm:t>
        <a:bodyPr/>
        <a:lstStyle/>
        <a:p>
          <a:endParaRPr lang="en-US"/>
        </a:p>
      </dgm:t>
    </dgm:pt>
    <dgm:pt modelId="{EE017509-54BF-4BD0-AFA3-99AFDE4A35E2}">
      <dgm:prSet/>
      <dgm:spPr/>
      <dgm:t>
        <a:bodyPr/>
        <a:lstStyle/>
        <a:p>
          <a:r>
            <a:rPr lang="en-GB" b="1"/>
            <a:t>5. Customize where necessary</a:t>
          </a:r>
          <a:endParaRPr lang="en-US"/>
        </a:p>
      </dgm:t>
    </dgm:pt>
    <dgm:pt modelId="{B706E20C-20D7-4EF4-A02C-42366E4B4AF9}" type="parTrans" cxnId="{93ECF590-3220-45EF-A72D-5170648E5BEF}">
      <dgm:prSet/>
      <dgm:spPr/>
      <dgm:t>
        <a:bodyPr/>
        <a:lstStyle/>
        <a:p>
          <a:endParaRPr lang="en-US"/>
        </a:p>
      </dgm:t>
    </dgm:pt>
    <dgm:pt modelId="{E7F6ABA0-95E8-4F78-B29E-A518320CDD31}" type="sibTrans" cxnId="{93ECF590-3220-45EF-A72D-5170648E5BEF}">
      <dgm:prSet/>
      <dgm:spPr/>
      <dgm:t>
        <a:bodyPr/>
        <a:lstStyle/>
        <a:p>
          <a:endParaRPr lang="en-US"/>
        </a:p>
      </dgm:t>
    </dgm:pt>
    <dgm:pt modelId="{118F5108-47BC-4A59-846F-529614F783EC}">
      <dgm:prSet/>
      <dgm:spPr/>
      <dgm:t>
        <a:bodyPr/>
        <a:lstStyle/>
        <a:p>
          <a:r>
            <a:rPr lang="en-GB"/>
            <a:t>6. Be flexible</a:t>
          </a:r>
          <a:endParaRPr lang="en-US"/>
        </a:p>
      </dgm:t>
    </dgm:pt>
    <dgm:pt modelId="{16AF0C26-17B0-4C23-8FC0-8A592AA10247}" type="parTrans" cxnId="{41D1D8E2-D114-4CAD-AA4E-4A7AB0F4622C}">
      <dgm:prSet/>
      <dgm:spPr/>
      <dgm:t>
        <a:bodyPr/>
        <a:lstStyle/>
        <a:p>
          <a:endParaRPr lang="en-US"/>
        </a:p>
      </dgm:t>
    </dgm:pt>
    <dgm:pt modelId="{E9288904-66D2-4C2B-A206-9B208B16ED4A}" type="sibTrans" cxnId="{41D1D8E2-D114-4CAD-AA4E-4A7AB0F4622C}">
      <dgm:prSet/>
      <dgm:spPr/>
      <dgm:t>
        <a:bodyPr/>
        <a:lstStyle/>
        <a:p>
          <a:endParaRPr lang="en-US"/>
        </a:p>
      </dgm:t>
    </dgm:pt>
    <dgm:pt modelId="{966C3956-50E3-4798-AF91-A7E001F68E6D}">
      <dgm:prSet/>
      <dgm:spPr/>
      <dgm:t>
        <a:bodyPr/>
        <a:lstStyle/>
        <a:p>
          <a:r>
            <a:rPr lang="en-GB"/>
            <a:t>7. Involve users and decision-makers</a:t>
          </a:r>
          <a:endParaRPr lang="en-US"/>
        </a:p>
      </dgm:t>
    </dgm:pt>
    <dgm:pt modelId="{77AD4C53-E8A7-4452-B6F8-80952502F56B}" type="parTrans" cxnId="{8AD62582-79B6-42C8-9F68-D088B6257826}">
      <dgm:prSet/>
      <dgm:spPr/>
      <dgm:t>
        <a:bodyPr/>
        <a:lstStyle/>
        <a:p>
          <a:endParaRPr lang="en-US"/>
        </a:p>
      </dgm:t>
    </dgm:pt>
    <dgm:pt modelId="{7DFE0455-9730-4612-ADDB-8611ECD30731}" type="sibTrans" cxnId="{8AD62582-79B6-42C8-9F68-D088B6257826}">
      <dgm:prSet/>
      <dgm:spPr/>
      <dgm:t>
        <a:bodyPr/>
        <a:lstStyle/>
        <a:p>
          <a:endParaRPr lang="en-US"/>
        </a:p>
      </dgm:t>
    </dgm:pt>
    <dgm:pt modelId="{73B0CA9C-D545-4404-95BA-775E6259CEC8}">
      <dgm:prSet/>
      <dgm:spPr/>
      <dgm:t>
        <a:bodyPr/>
        <a:lstStyle/>
        <a:p>
          <a:r>
            <a:rPr lang="ro-RO"/>
            <a:t>8</a:t>
          </a:r>
          <a:r>
            <a:rPr lang="en-GB"/>
            <a:t>. </a:t>
          </a:r>
          <a:r>
            <a:rPr lang="ro-RO"/>
            <a:t>Communicate</a:t>
          </a:r>
          <a:endParaRPr lang="en-US"/>
        </a:p>
      </dgm:t>
    </dgm:pt>
    <dgm:pt modelId="{CD1E5095-6658-4445-9387-C8F7FA9771E0}" type="parTrans" cxnId="{F8E18E6C-E24B-4B3A-AD9B-8A637623BEB1}">
      <dgm:prSet/>
      <dgm:spPr/>
      <dgm:t>
        <a:bodyPr/>
        <a:lstStyle/>
        <a:p>
          <a:endParaRPr lang="en-US"/>
        </a:p>
      </dgm:t>
    </dgm:pt>
    <dgm:pt modelId="{89A8E7E5-D5A6-4FEC-86D6-67ACAC650D44}" type="sibTrans" cxnId="{F8E18E6C-E24B-4B3A-AD9B-8A637623BEB1}">
      <dgm:prSet/>
      <dgm:spPr/>
      <dgm:t>
        <a:bodyPr/>
        <a:lstStyle/>
        <a:p>
          <a:endParaRPr lang="en-US"/>
        </a:p>
      </dgm:t>
    </dgm:pt>
    <dgm:pt modelId="{25DE91B4-A064-4B32-BCCB-715D86858628}">
      <dgm:prSet/>
      <dgm:spPr/>
      <dgm:t>
        <a:bodyPr/>
        <a:lstStyle/>
        <a:p>
          <a:r>
            <a:rPr lang="en-GB"/>
            <a:t>9. Implement in stages</a:t>
          </a:r>
          <a:endParaRPr lang="en-US"/>
        </a:p>
      </dgm:t>
    </dgm:pt>
    <dgm:pt modelId="{08A184E0-C39B-4F6C-9D3E-F078C79EEC49}" type="parTrans" cxnId="{789F98ED-5883-40A4-92D1-9FF61A0D6094}">
      <dgm:prSet/>
      <dgm:spPr/>
      <dgm:t>
        <a:bodyPr/>
        <a:lstStyle/>
        <a:p>
          <a:endParaRPr lang="en-US"/>
        </a:p>
      </dgm:t>
    </dgm:pt>
    <dgm:pt modelId="{2D9638D1-9C1E-41DE-A68D-94DFE40B9CAB}" type="sibTrans" cxnId="{789F98ED-5883-40A4-92D1-9FF61A0D6094}">
      <dgm:prSet/>
      <dgm:spPr/>
      <dgm:t>
        <a:bodyPr/>
        <a:lstStyle/>
        <a:p>
          <a:endParaRPr lang="en-US"/>
        </a:p>
      </dgm:t>
    </dgm:pt>
    <dgm:pt modelId="{AC219586-B3AC-4158-9BD9-140961AB6D7D}" type="pres">
      <dgm:prSet presAssocID="{CB5AA0CF-33C3-4E08-8CD5-C0FEDE86F96F}" presName="Name0" presStyleCnt="0">
        <dgm:presLayoutVars>
          <dgm:dir/>
          <dgm:resizeHandles val="exact"/>
        </dgm:presLayoutVars>
      </dgm:prSet>
      <dgm:spPr/>
    </dgm:pt>
    <dgm:pt modelId="{616C2F77-419D-4856-A14B-FCA10CB75617}" type="pres">
      <dgm:prSet presAssocID="{D103694D-F0A3-47F1-91C3-7F2B6AF38F17}" presName="node" presStyleLbl="node1" presStyleIdx="0" presStyleCnt="9">
        <dgm:presLayoutVars>
          <dgm:bulletEnabled val="1"/>
        </dgm:presLayoutVars>
      </dgm:prSet>
      <dgm:spPr/>
    </dgm:pt>
    <dgm:pt modelId="{22D9B2B9-D475-4DB1-A3E7-EBF87D6FF62B}" type="pres">
      <dgm:prSet presAssocID="{2177E986-6D2C-46A9-95D9-3C97AD91B1D0}" presName="sibTrans" presStyleLbl="sibTrans1D1" presStyleIdx="0" presStyleCnt="8"/>
      <dgm:spPr/>
    </dgm:pt>
    <dgm:pt modelId="{56A0370E-DD1E-400A-84CA-585B203D5702}" type="pres">
      <dgm:prSet presAssocID="{2177E986-6D2C-46A9-95D9-3C97AD91B1D0}" presName="connectorText" presStyleLbl="sibTrans1D1" presStyleIdx="0" presStyleCnt="8"/>
      <dgm:spPr/>
    </dgm:pt>
    <dgm:pt modelId="{55954160-77E6-484F-B303-ADEC77A1EC0D}" type="pres">
      <dgm:prSet presAssocID="{03242948-32FF-4489-A271-9A1646D85160}" presName="node" presStyleLbl="node1" presStyleIdx="1" presStyleCnt="9">
        <dgm:presLayoutVars>
          <dgm:bulletEnabled val="1"/>
        </dgm:presLayoutVars>
      </dgm:prSet>
      <dgm:spPr/>
    </dgm:pt>
    <dgm:pt modelId="{5A668A32-0622-404A-83E7-EE85F07CCED3}" type="pres">
      <dgm:prSet presAssocID="{9EC228CF-9386-467F-9023-78BD0D71AD89}" presName="sibTrans" presStyleLbl="sibTrans1D1" presStyleIdx="1" presStyleCnt="8"/>
      <dgm:spPr/>
    </dgm:pt>
    <dgm:pt modelId="{2A87AACE-E739-4FEF-8529-CB888430FD64}" type="pres">
      <dgm:prSet presAssocID="{9EC228CF-9386-467F-9023-78BD0D71AD89}" presName="connectorText" presStyleLbl="sibTrans1D1" presStyleIdx="1" presStyleCnt="8"/>
      <dgm:spPr/>
    </dgm:pt>
    <dgm:pt modelId="{423BD98C-FA60-4CB5-B8D5-FC0C0DC9FC6D}" type="pres">
      <dgm:prSet presAssocID="{3B71B6C3-436A-47E1-BC72-1FA96568DE69}" presName="node" presStyleLbl="node1" presStyleIdx="2" presStyleCnt="9">
        <dgm:presLayoutVars>
          <dgm:bulletEnabled val="1"/>
        </dgm:presLayoutVars>
      </dgm:prSet>
      <dgm:spPr/>
    </dgm:pt>
    <dgm:pt modelId="{CE7BF406-1806-4C0E-AFC8-03B6494D8F5D}" type="pres">
      <dgm:prSet presAssocID="{B3142E80-CB77-4810-B121-87D97030B795}" presName="sibTrans" presStyleLbl="sibTrans1D1" presStyleIdx="2" presStyleCnt="8"/>
      <dgm:spPr/>
    </dgm:pt>
    <dgm:pt modelId="{9917ED90-80FF-4590-AE4B-023954A7F66B}" type="pres">
      <dgm:prSet presAssocID="{B3142E80-CB77-4810-B121-87D97030B795}" presName="connectorText" presStyleLbl="sibTrans1D1" presStyleIdx="2" presStyleCnt="8"/>
      <dgm:spPr/>
    </dgm:pt>
    <dgm:pt modelId="{276BCD21-5648-4B17-BB82-D89A49C0B997}" type="pres">
      <dgm:prSet presAssocID="{73BE2B4B-8E57-4427-8D12-6AA82343C506}" presName="node" presStyleLbl="node1" presStyleIdx="3" presStyleCnt="9">
        <dgm:presLayoutVars>
          <dgm:bulletEnabled val="1"/>
        </dgm:presLayoutVars>
      </dgm:prSet>
      <dgm:spPr/>
    </dgm:pt>
    <dgm:pt modelId="{EE157F49-11B4-4668-BD82-40CFC3F6A02E}" type="pres">
      <dgm:prSet presAssocID="{872894AC-5D91-4166-9C28-4B98F8BC4294}" presName="sibTrans" presStyleLbl="sibTrans1D1" presStyleIdx="3" presStyleCnt="8"/>
      <dgm:spPr/>
    </dgm:pt>
    <dgm:pt modelId="{EBADA45E-AE78-42CB-BDC0-AC49D508F292}" type="pres">
      <dgm:prSet presAssocID="{872894AC-5D91-4166-9C28-4B98F8BC4294}" presName="connectorText" presStyleLbl="sibTrans1D1" presStyleIdx="3" presStyleCnt="8"/>
      <dgm:spPr/>
    </dgm:pt>
    <dgm:pt modelId="{E71E3ED7-C8D4-4B1A-A35C-4707357FB82C}" type="pres">
      <dgm:prSet presAssocID="{EE017509-54BF-4BD0-AFA3-99AFDE4A35E2}" presName="node" presStyleLbl="node1" presStyleIdx="4" presStyleCnt="9">
        <dgm:presLayoutVars>
          <dgm:bulletEnabled val="1"/>
        </dgm:presLayoutVars>
      </dgm:prSet>
      <dgm:spPr/>
    </dgm:pt>
    <dgm:pt modelId="{56A22077-EE08-4811-88C6-A83FF6C439E3}" type="pres">
      <dgm:prSet presAssocID="{E7F6ABA0-95E8-4F78-B29E-A518320CDD31}" presName="sibTrans" presStyleLbl="sibTrans1D1" presStyleIdx="4" presStyleCnt="8"/>
      <dgm:spPr/>
    </dgm:pt>
    <dgm:pt modelId="{3104CC26-3CB8-4BAF-B122-C4FA0C28EDA3}" type="pres">
      <dgm:prSet presAssocID="{E7F6ABA0-95E8-4F78-B29E-A518320CDD31}" presName="connectorText" presStyleLbl="sibTrans1D1" presStyleIdx="4" presStyleCnt="8"/>
      <dgm:spPr/>
    </dgm:pt>
    <dgm:pt modelId="{5C284B7D-9071-420C-9C0D-E53A4F8713A1}" type="pres">
      <dgm:prSet presAssocID="{118F5108-47BC-4A59-846F-529614F783EC}" presName="node" presStyleLbl="node1" presStyleIdx="5" presStyleCnt="9">
        <dgm:presLayoutVars>
          <dgm:bulletEnabled val="1"/>
        </dgm:presLayoutVars>
      </dgm:prSet>
      <dgm:spPr/>
    </dgm:pt>
    <dgm:pt modelId="{FCADDA22-F7C8-4C24-A23F-F58FB38DAE40}" type="pres">
      <dgm:prSet presAssocID="{E9288904-66D2-4C2B-A206-9B208B16ED4A}" presName="sibTrans" presStyleLbl="sibTrans1D1" presStyleIdx="5" presStyleCnt="8"/>
      <dgm:spPr/>
    </dgm:pt>
    <dgm:pt modelId="{294F2CDC-E9B7-44AB-BB65-03D9C74264F5}" type="pres">
      <dgm:prSet presAssocID="{E9288904-66D2-4C2B-A206-9B208B16ED4A}" presName="connectorText" presStyleLbl="sibTrans1D1" presStyleIdx="5" presStyleCnt="8"/>
      <dgm:spPr/>
    </dgm:pt>
    <dgm:pt modelId="{9F93EC0E-254A-477A-B45B-CDF577121911}" type="pres">
      <dgm:prSet presAssocID="{966C3956-50E3-4798-AF91-A7E001F68E6D}" presName="node" presStyleLbl="node1" presStyleIdx="6" presStyleCnt="9">
        <dgm:presLayoutVars>
          <dgm:bulletEnabled val="1"/>
        </dgm:presLayoutVars>
      </dgm:prSet>
      <dgm:spPr/>
    </dgm:pt>
    <dgm:pt modelId="{94E752F3-6DD9-4C1B-A779-9A2A302AE4D2}" type="pres">
      <dgm:prSet presAssocID="{7DFE0455-9730-4612-ADDB-8611ECD30731}" presName="sibTrans" presStyleLbl="sibTrans1D1" presStyleIdx="6" presStyleCnt="8"/>
      <dgm:spPr/>
    </dgm:pt>
    <dgm:pt modelId="{3606195B-0628-4EB1-862E-087E74BC6AAC}" type="pres">
      <dgm:prSet presAssocID="{7DFE0455-9730-4612-ADDB-8611ECD30731}" presName="connectorText" presStyleLbl="sibTrans1D1" presStyleIdx="6" presStyleCnt="8"/>
      <dgm:spPr/>
    </dgm:pt>
    <dgm:pt modelId="{08281999-A26C-44CD-92AB-73B2606B5807}" type="pres">
      <dgm:prSet presAssocID="{73B0CA9C-D545-4404-95BA-775E6259CEC8}" presName="node" presStyleLbl="node1" presStyleIdx="7" presStyleCnt="9">
        <dgm:presLayoutVars>
          <dgm:bulletEnabled val="1"/>
        </dgm:presLayoutVars>
      </dgm:prSet>
      <dgm:spPr/>
    </dgm:pt>
    <dgm:pt modelId="{F31EB8B6-B6BE-49DF-8641-E9B2BEA089B4}" type="pres">
      <dgm:prSet presAssocID="{89A8E7E5-D5A6-4FEC-86D6-67ACAC650D44}" presName="sibTrans" presStyleLbl="sibTrans1D1" presStyleIdx="7" presStyleCnt="8"/>
      <dgm:spPr/>
    </dgm:pt>
    <dgm:pt modelId="{691F4C74-2DD1-4A4B-8BF8-E79F4F7CDEC6}" type="pres">
      <dgm:prSet presAssocID="{89A8E7E5-D5A6-4FEC-86D6-67ACAC650D44}" presName="connectorText" presStyleLbl="sibTrans1D1" presStyleIdx="7" presStyleCnt="8"/>
      <dgm:spPr/>
    </dgm:pt>
    <dgm:pt modelId="{9FA8E2C8-62A1-429C-908A-25B2E5155DE0}" type="pres">
      <dgm:prSet presAssocID="{25DE91B4-A064-4B32-BCCB-715D86858628}" presName="node" presStyleLbl="node1" presStyleIdx="8" presStyleCnt="9">
        <dgm:presLayoutVars>
          <dgm:bulletEnabled val="1"/>
        </dgm:presLayoutVars>
      </dgm:prSet>
      <dgm:spPr/>
    </dgm:pt>
  </dgm:ptLst>
  <dgm:cxnLst>
    <dgm:cxn modelId="{D2BEA40E-9D0B-4B3A-A28A-8F15661757BE}" type="presOf" srcId="{E7F6ABA0-95E8-4F78-B29E-A518320CDD31}" destId="{3104CC26-3CB8-4BAF-B122-C4FA0C28EDA3}" srcOrd="1" destOrd="0" presId="urn:microsoft.com/office/officeart/2016/7/layout/RepeatingBendingProcessNew"/>
    <dgm:cxn modelId="{0A390215-2585-453B-9EF0-93C3659AEC18}" type="presOf" srcId="{03242948-32FF-4489-A271-9A1646D85160}" destId="{55954160-77E6-484F-B303-ADEC77A1EC0D}" srcOrd="0" destOrd="0" presId="urn:microsoft.com/office/officeart/2016/7/layout/RepeatingBendingProcessNew"/>
    <dgm:cxn modelId="{0827BA16-F27B-4DE2-B4C2-B8FDBA4B6950}" type="presOf" srcId="{118F5108-47BC-4A59-846F-529614F783EC}" destId="{5C284B7D-9071-420C-9C0D-E53A4F8713A1}" srcOrd="0" destOrd="0" presId="urn:microsoft.com/office/officeart/2016/7/layout/RepeatingBendingProcessNew"/>
    <dgm:cxn modelId="{27ABDD26-C810-4C96-A2FC-0DFE9BF9427D}" srcId="{CB5AA0CF-33C3-4E08-8CD5-C0FEDE86F96F}" destId="{D103694D-F0A3-47F1-91C3-7F2B6AF38F17}" srcOrd="0" destOrd="0" parTransId="{0B424ABD-A947-4425-8987-5D035D80BFDA}" sibTransId="{2177E986-6D2C-46A9-95D9-3C97AD91B1D0}"/>
    <dgm:cxn modelId="{0E335C32-5711-4CE2-BA3C-B0EECA8D481D}" type="presOf" srcId="{9EC228CF-9386-467F-9023-78BD0D71AD89}" destId="{5A668A32-0622-404A-83E7-EE85F07CCED3}" srcOrd="0" destOrd="0" presId="urn:microsoft.com/office/officeart/2016/7/layout/RepeatingBendingProcessNew"/>
    <dgm:cxn modelId="{1968C536-3A06-403E-AE06-486339D1A85B}" srcId="{CB5AA0CF-33C3-4E08-8CD5-C0FEDE86F96F}" destId="{73BE2B4B-8E57-4427-8D12-6AA82343C506}" srcOrd="3" destOrd="0" parTransId="{5970CE9F-330A-49C2-8A9C-F083429E114D}" sibTransId="{872894AC-5D91-4166-9C28-4B98F8BC4294}"/>
    <dgm:cxn modelId="{D2100768-CE77-40F2-BD47-F9DCA13F934C}" type="presOf" srcId="{E7F6ABA0-95E8-4F78-B29E-A518320CDD31}" destId="{56A22077-EE08-4811-88C6-A83FF6C439E3}" srcOrd="0" destOrd="0" presId="urn:microsoft.com/office/officeart/2016/7/layout/RepeatingBendingProcessNew"/>
    <dgm:cxn modelId="{94FF7E4A-C15A-4840-B1AF-9BB9220C512D}" type="presOf" srcId="{73BE2B4B-8E57-4427-8D12-6AA82343C506}" destId="{276BCD21-5648-4B17-BB82-D89A49C0B997}" srcOrd="0" destOrd="0" presId="urn:microsoft.com/office/officeart/2016/7/layout/RepeatingBendingProcessNew"/>
    <dgm:cxn modelId="{64BCB16B-1233-462D-83B9-1B191A3CBCEF}" type="presOf" srcId="{9EC228CF-9386-467F-9023-78BD0D71AD89}" destId="{2A87AACE-E739-4FEF-8529-CB888430FD64}" srcOrd="1" destOrd="0" presId="urn:microsoft.com/office/officeart/2016/7/layout/RepeatingBendingProcessNew"/>
    <dgm:cxn modelId="{F8E18E6C-E24B-4B3A-AD9B-8A637623BEB1}" srcId="{CB5AA0CF-33C3-4E08-8CD5-C0FEDE86F96F}" destId="{73B0CA9C-D545-4404-95BA-775E6259CEC8}" srcOrd="7" destOrd="0" parTransId="{CD1E5095-6658-4445-9387-C8F7FA9771E0}" sibTransId="{89A8E7E5-D5A6-4FEC-86D6-67ACAC650D44}"/>
    <dgm:cxn modelId="{C68C1A58-EDA5-4B26-8EBC-F64EF7C99F30}" type="presOf" srcId="{B3142E80-CB77-4810-B121-87D97030B795}" destId="{CE7BF406-1806-4C0E-AFC8-03B6494D8F5D}" srcOrd="0" destOrd="0" presId="urn:microsoft.com/office/officeart/2016/7/layout/RepeatingBendingProcessNew"/>
    <dgm:cxn modelId="{8AD62582-79B6-42C8-9F68-D088B6257826}" srcId="{CB5AA0CF-33C3-4E08-8CD5-C0FEDE86F96F}" destId="{966C3956-50E3-4798-AF91-A7E001F68E6D}" srcOrd="6" destOrd="0" parTransId="{77AD4C53-E8A7-4452-B6F8-80952502F56B}" sibTransId="{7DFE0455-9730-4612-ADDB-8611ECD30731}"/>
    <dgm:cxn modelId="{7AEDA082-6AE1-4426-8300-94F557F87851}" srcId="{CB5AA0CF-33C3-4E08-8CD5-C0FEDE86F96F}" destId="{3B71B6C3-436A-47E1-BC72-1FA96568DE69}" srcOrd="2" destOrd="0" parTransId="{DC7C795D-282D-41E5-ABB7-EEF85A537055}" sibTransId="{B3142E80-CB77-4810-B121-87D97030B795}"/>
    <dgm:cxn modelId="{50A30985-F842-4C90-9070-516276CFB900}" type="presOf" srcId="{89A8E7E5-D5A6-4FEC-86D6-67ACAC650D44}" destId="{F31EB8B6-B6BE-49DF-8641-E9B2BEA089B4}" srcOrd="0" destOrd="0" presId="urn:microsoft.com/office/officeart/2016/7/layout/RepeatingBendingProcessNew"/>
    <dgm:cxn modelId="{4E27CB85-0393-45DC-B12F-5B6803941133}" type="presOf" srcId="{966C3956-50E3-4798-AF91-A7E001F68E6D}" destId="{9F93EC0E-254A-477A-B45B-CDF577121911}" srcOrd="0" destOrd="0" presId="urn:microsoft.com/office/officeart/2016/7/layout/RepeatingBendingProcessNew"/>
    <dgm:cxn modelId="{1F8FC686-0667-4220-82A7-F2BC06E117BA}" type="presOf" srcId="{E9288904-66D2-4C2B-A206-9B208B16ED4A}" destId="{FCADDA22-F7C8-4C24-A23F-F58FB38DAE40}" srcOrd="0" destOrd="0" presId="urn:microsoft.com/office/officeart/2016/7/layout/RepeatingBendingProcessNew"/>
    <dgm:cxn modelId="{C8A9DB8A-2F25-469B-92F6-E9A7CFE02A60}" srcId="{CB5AA0CF-33C3-4E08-8CD5-C0FEDE86F96F}" destId="{03242948-32FF-4489-A271-9A1646D85160}" srcOrd="1" destOrd="0" parTransId="{2CB37229-1FA7-498E-BD9D-48957CEC63B3}" sibTransId="{9EC228CF-9386-467F-9023-78BD0D71AD89}"/>
    <dgm:cxn modelId="{93ECF590-3220-45EF-A72D-5170648E5BEF}" srcId="{CB5AA0CF-33C3-4E08-8CD5-C0FEDE86F96F}" destId="{EE017509-54BF-4BD0-AFA3-99AFDE4A35E2}" srcOrd="4" destOrd="0" parTransId="{B706E20C-20D7-4EF4-A02C-42366E4B4AF9}" sibTransId="{E7F6ABA0-95E8-4F78-B29E-A518320CDD31}"/>
    <dgm:cxn modelId="{C5535699-71B5-4960-AEA9-FCF699B90ED2}" type="presOf" srcId="{7DFE0455-9730-4612-ADDB-8611ECD30731}" destId="{94E752F3-6DD9-4C1B-A779-9A2A302AE4D2}" srcOrd="0" destOrd="0" presId="urn:microsoft.com/office/officeart/2016/7/layout/RepeatingBendingProcessNew"/>
    <dgm:cxn modelId="{AF3D80A8-40CA-4D2B-83AA-ABF6CC09BD0B}" type="presOf" srcId="{D103694D-F0A3-47F1-91C3-7F2B6AF38F17}" destId="{616C2F77-419D-4856-A14B-FCA10CB75617}" srcOrd="0" destOrd="0" presId="urn:microsoft.com/office/officeart/2016/7/layout/RepeatingBendingProcessNew"/>
    <dgm:cxn modelId="{E10B1EAB-B9D7-4029-9959-0332300A9700}" type="presOf" srcId="{3B71B6C3-436A-47E1-BC72-1FA96568DE69}" destId="{423BD98C-FA60-4CB5-B8D5-FC0C0DC9FC6D}" srcOrd="0" destOrd="0" presId="urn:microsoft.com/office/officeart/2016/7/layout/RepeatingBendingProcessNew"/>
    <dgm:cxn modelId="{9F21D7B2-5898-40BB-A6E1-DB9D97C81649}" type="presOf" srcId="{2177E986-6D2C-46A9-95D9-3C97AD91B1D0}" destId="{56A0370E-DD1E-400A-84CA-585B203D5702}" srcOrd="1" destOrd="0" presId="urn:microsoft.com/office/officeart/2016/7/layout/RepeatingBendingProcessNew"/>
    <dgm:cxn modelId="{3B8C67B7-10BF-4DCC-BE28-F52D619E02A5}" type="presOf" srcId="{872894AC-5D91-4166-9C28-4B98F8BC4294}" destId="{EBADA45E-AE78-42CB-BDC0-AC49D508F292}" srcOrd="1" destOrd="0" presId="urn:microsoft.com/office/officeart/2016/7/layout/RepeatingBendingProcessNew"/>
    <dgm:cxn modelId="{EB9D96B8-C331-4307-8273-33E3880B697C}" type="presOf" srcId="{B3142E80-CB77-4810-B121-87D97030B795}" destId="{9917ED90-80FF-4590-AE4B-023954A7F66B}" srcOrd="1" destOrd="0" presId="urn:microsoft.com/office/officeart/2016/7/layout/RepeatingBendingProcessNew"/>
    <dgm:cxn modelId="{A99DB6C7-AB54-4388-A668-F90EBAE005F9}" type="presOf" srcId="{25DE91B4-A064-4B32-BCCB-715D86858628}" destId="{9FA8E2C8-62A1-429C-908A-25B2E5155DE0}" srcOrd="0" destOrd="0" presId="urn:microsoft.com/office/officeart/2016/7/layout/RepeatingBendingProcessNew"/>
    <dgm:cxn modelId="{2E346AC9-24EE-4F64-B8F1-DA1E8AFF6392}" type="presOf" srcId="{89A8E7E5-D5A6-4FEC-86D6-67ACAC650D44}" destId="{691F4C74-2DD1-4A4B-8BF8-E79F4F7CDEC6}" srcOrd="1" destOrd="0" presId="urn:microsoft.com/office/officeart/2016/7/layout/RepeatingBendingProcessNew"/>
    <dgm:cxn modelId="{BDA998CD-427A-416B-BFB0-0E0875CA480A}" type="presOf" srcId="{872894AC-5D91-4166-9C28-4B98F8BC4294}" destId="{EE157F49-11B4-4668-BD82-40CFC3F6A02E}" srcOrd="0" destOrd="0" presId="urn:microsoft.com/office/officeart/2016/7/layout/RepeatingBendingProcessNew"/>
    <dgm:cxn modelId="{64018BD0-9926-409B-A57A-9CC4AB30F237}" type="presOf" srcId="{2177E986-6D2C-46A9-95D9-3C97AD91B1D0}" destId="{22D9B2B9-D475-4DB1-A3E7-EBF87D6FF62B}" srcOrd="0" destOrd="0" presId="urn:microsoft.com/office/officeart/2016/7/layout/RepeatingBendingProcessNew"/>
    <dgm:cxn modelId="{D9015AD5-CEF2-4078-A37D-D47CFC25F6DD}" type="presOf" srcId="{E9288904-66D2-4C2B-A206-9B208B16ED4A}" destId="{294F2CDC-E9B7-44AB-BB65-03D9C74264F5}" srcOrd="1" destOrd="0" presId="urn:microsoft.com/office/officeart/2016/7/layout/RepeatingBendingProcessNew"/>
    <dgm:cxn modelId="{8CDFE2DD-8754-4E60-B044-63E65A1EE60B}" type="presOf" srcId="{7DFE0455-9730-4612-ADDB-8611ECD30731}" destId="{3606195B-0628-4EB1-862E-087E74BC6AAC}" srcOrd="1" destOrd="0" presId="urn:microsoft.com/office/officeart/2016/7/layout/RepeatingBendingProcessNew"/>
    <dgm:cxn modelId="{41D1D8E2-D114-4CAD-AA4E-4A7AB0F4622C}" srcId="{CB5AA0CF-33C3-4E08-8CD5-C0FEDE86F96F}" destId="{118F5108-47BC-4A59-846F-529614F783EC}" srcOrd="5" destOrd="0" parTransId="{16AF0C26-17B0-4C23-8FC0-8A592AA10247}" sibTransId="{E9288904-66D2-4C2B-A206-9B208B16ED4A}"/>
    <dgm:cxn modelId="{63BEADE6-C750-48E8-91E2-056CD5B44BC5}" type="presOf" srcId="{EE017509-54BF-4BD0-AFA3-99AFDE4A35E2}" destId="{E71E3ED7-C8D4-4B1A-A35C-4707357FB82C}" srcOrd="0" destOrd="0" presId="urn:microsoft.com/office/officeart/2016/7/layout/RepeatingBendingProcessNew"/>
    <dgm:cxn modelId="{440F46E9-8EAF-435E-A589-87797088F1FD}" type="presOf" srcId="{73B0CA9C-D545-4404-95BA-775E6259CEC8}" destId="{08281999-A26C-44CD-92AB-73B2606B5807}" srcOrd="0" destOrd="0" presId="urn:microsoft.com/office/officeart/2016/7/layout/RepeatingBendingProcessNew"/>
    <dgm:cxn modelId="{789F98ED-5883-40A4-92D1-9FF61A0D6094}" srcId="{CB5AA0CF-33C3-4E08-8CD5-C0FEDE86F96F}" destId="{25DE91B4-A064-4B32-BCCB-715D86858628}" srcOrd="8" destOrd="0" parTransId="{08A184E0-C39B-4F6C-9D3E-F078C79EEC49}" sibTransId="{2D9638D1-9C1E-41DE-A68D-94DFE40B9CAB}"/>
    <dgm:cxn modelId="{A74733FA-FAB3-42D9-ABCC-50BB32A47FA9}" type="presOf" srcId="{CB5AA0CF-33C3-4E08-8CD5-C0FEDE86F96F}" destId="{AC219586-B3AC-4158-9BD9-140961AB6D7D}" srcOrd="0" destOrd="0" presId="urn:microsoft.com/office/officeart/2016/7/layout/RepeatingBendingProcessNew"/>
    <dgm:cxn modelId="{4C0585EF-B03F-492D-A643-541532ECE1B5}" type="presParOf" srcId="{AC219586-B3AC-4158-9BD9-140961AB6D7D}" destId="{616C2F77-419D-4856-A14B-FCA10CB75617}" srcOrd="0" destOrd="0" presId="urn:microsoft.com/office/officeart/2016/7/layout/RepeatingBendingProcessNew"/>
    <dgm:cxn modelId="{8229F958-1380-4105-9670-E5993C99BA6A}" type="presParOf" srcId="{AC219586-B3AC-4158-9BD9-140961AB6D7D}" destId="{22D9B2B9-D475-4DB1-A3E7-EBF87D6FF62B}" srcOrd="1" destOrd="0" presId="urn:microsoft.com/office/officeart/2016/7/layout/RepeatingBendingProcessNew"/>
    <dgm:cxn modelId="{49186094-FC00-4FC7-AEFD-2F6213519D00}" type="presParOf" srcId="{22D9B2B9-D475-4DB1-A3E7-EBF87D6FF62B}" destId="{56A0370E-DD1E-400A-84CA-585B203D5702}" srcOrd="0" destOrd="0" presId="urn:microsoft.com/office/officeart/2016/7/layout/RepeatingBendingProcessNew"/>
    <dgm:cxn modelId="{08A796B4-E88A-45DE-AABC-B1B34D7BB340}" type="presParOf" srcId="{AC219586-B3AC-4158-9BD9-140961AB6D7D}" destId="{55954160-77E6-484F-B303-ADEC77A1EC0D}" srcOrd="2" destOrd="0" presId="urn:microsoft.com/office/officeart/2016/7/layout/RepeatingBendingProcessNew"/>
    <dgm:cxn modelId="{93768355-2F45-44D2-9F26-96BE70FA3CB1}" type="presParOf" srcId="{AC219586-B3AC-4158-9BD9-140961AB6D7D}" destId="{5A668A32-0622-404A-83E7-EE85F07CCED3}" srcOrd="3" destOrd="0" presId="urn:microsoft.com/office/officeart/2016/7/layout/RepeatingBendingProcessNew"/>
    <dgm:cxn modelId="{1EB05B54-7A65-4513-8D39-608CC7EAB2B3}" type="presParOf" srcId="{5A668A32-0622-404A-83E7-EE85F07CCED3}" destId="{2A87AACE-E739-4FEF-8529-CB888430FD64}" srcOrd="0" destOrd="0" presId="urn:microsoft.com/office/officeart/2016/7/layout/RepeatingBendingProcessNew"/>
    <dgm:cxn modelId="{86735DAB-B5F6-4FA3-8769-E6B7FC51E7B1}" type="presParOf" srcId="{AC219586-B3AC-4158-9BD9-140961AB6D7D}" destId="{423BD98C-FA60-4CB5-B8D5-FC0C0DC9FC6D}" srcOrd="4" destOrd="0" presId="urn:microsoft.com/office/officeart/2016/7/layout/RepeatingBendingProcessNew"/>
    <dgm:cxn modelId="{EF0F5922-62A8-458B-A456-1DA29AA71544}" type="presParOf" srcId="{AC219586-B3AC-4158-9BD9-140961AB6D7D}" destId="{CE7BF406-1806-4C0E-AFC8-03B6494D8F5D}" srcOrd="5" destOrd="0" presId="urn:microsoft.com/office/officeart/2016/7/layout/RepeatingBendingProcessNew"/>
    <dgm:cxn modelId="{F63D36DF-3B60-4DF1-846C-BA036F70D521}" type="presParOf" srcId="{CE7BF406-1806-4C0E-AFC8-03B6494D8F5D}" destId="{9917ED90-80FF-4590-AE4B-023954A7F66B}" srcOrd="0" destOrd="0" presId="urn:microsoft.com/office/officeart/2016/7/layout/RepeatingBendingProcessNew"/>
    <dgm:cxn modelId="{75206A69-49AC-4C6B-BA31-9DA8378CE6FB}" type="presParOf" srcId="{AC219586-B3AC-4158-9BD9-140961AB6D7D}" destId="{276BCD21-5648-4B17-BB82-D89A49C0B997}" srcOrd="6" destOrd="0" presId="urn:microsoft.com/office/officeart/2016/7/layout/RepeatingBendingProcessNew"/>
    <dgm:cxn modelId="{DB89DE74-62E9-46D3-AB5A-417E9944910C}" type="presParOf" srcId="{AC219586-B3AC-4158-9BD9-140961AB6D7D}" destId="{EE157F49-11B4-4668-BD82-40CFC3F6A02E}" srcOrd="7" destOrd="0" presId="urn:microsoft.com/office/officeart/2016/7/layout/RepeatingBendingProcessNew"/>
    <dgm:cxn modelId="{1153CAA8-E0B8-4F9D-81DF-113B3B8CD12A}" type="presParOf" srcId="{EE157F49-11B4-4668-BD82-40CFC3F6A02E}" destId="{EBADA45E-AE78-42CB-BDC0-AC49D508F292}" srcOrd="0" destOrd="0" presId="urn:microsoft.com/office/officeart/2016/7/layout/RepeatingBendingProcessNew"/>
    <dgm:cxn modelId="{722EFD25-70F5-4F42-8E21-F2C585F34BCF}" type="presParOf" srcId="{AC219586-B3AC-4158-9BD9-140961AB6D7D}" destId="{E71E3ED7-C8D4-4B1A-A35C-4707357FB82C}" srcOrd="8" destOrd="0" presId="urn:microsoft.com/office/officeart/2016/7/layout/RepeatingBendingProcessNew"/>
    <dgm:cxn modelId="{615A76CA-E866-4F46-962E-94AFC232A067}" type="presParOf" srcId="{AC219586-B3AC-4158-9BD9-140961AB6D7D}" destId="{56A22077-EE08-4811-88C6-A83FF6C439E3}" srcOrd="9" destOrd="0" presId="urn:microsoft.com/office/officeart/2016/7/layout/RepeatingBendingProcessNew"/>
    <dgm:cxn modelId="{932A1754-A787-4290-9CE4-AE65A13F9B98}" type="presParOf" srcId="{56A22077-EE08-4811-88C6-A83FF6C439E3}" destId="{3104CC26-3CB8-4BAF-B122-C4FA0C28EDA3}" srcOrd="0" destOrd="0" presId="urn:microsoft.com/office/officeart/2016/7/layout/RepeatingBendingProcessNew"/>
    <dgm:cxn modelId="{5053E0DB-B4D4-4886-89A8-16412427D860}" type="presParOf" srcId="{AC219586-B3AC-4158-9BD9-140961AB6D7D}" destId="{5C284B7D-9071-420C-9C0D-E53A4F8713A1}" srcOrd="10" destOrd="0" presId="urn:microsoft.com/office/officeart/2016/7/layout/RepeatingBendingProcessNew"/>
    <dgm:cxn modelId="{86ED3795-E3A7-4B17-90BA-5775ED4B2E4D}" type="presParOf" srcId="{AC219586-B3AC-4158-9BD9-140961AB6D7D}" destId="{FCADDA22-F7C8-4C24-A23F-F58FB38DAE40}" srcOrd="11" destOrd="0" presId="urn:microsoft.com/office/officeart/2016/7/layout/RepeatingBendingProcessNew"/>
    <dgm:cxn modelId="{E8D565D4-A2DD-4F0F-BD8D-860B8F55D0D8}" type="presParOf" srcId="{FCADDA22-F7C8-4C24-A23F-F58FB38DAE40}" destId="{294F2CDC-E9B7-44AB-BB65-03D9C74264F5}" srcOrd="0" destOrd="0" presId="urn:microsoft.com/office/officeart/2016/7/layout/RepeatingBendingProcessNew"/>
    <dgm:cxn modelId="{9514D0CF-43F1-4850-AD46-B4F30F4783C6}" type="presParOf" srcId="{AC219586-B3AC-4158-9BD9-140961AB6D7D}" destId="{9F93EC0E-254A-477A-B45B-CDF577121911}" srcOrd="12" destOrd="0" presId="urn:microsoft.com/office/officeart/2016/7/layout/RepeatingBendingProcessNew"/>
    <dgm:cxn modelId="{90AAA9FC-F928-4F85-992D-693DA0E5FF3B}" type="presParOf" srcId="{AC219586-B3AC-4158-9BD9-140961AB6D7D}" destId="{94E752F3-6DD9-4C1B-A779-9A2A302AE4D2}" srcOrd="13" destOrd="0" presId="urn:microsoft.com/office/officeart/2016/7/layout/RepeatingBendingProcessNew"/>
    <dgm:cxn modelId="{BEDF4F5C-EE12-4E1F-88E2-B3B5E448BC13}" type="presParOf" srcId="{94E752F3-6DD9-4C1B-A779-9A2A302AE4D2}" destId="{3606195B-0628-4EB1-862E-087E74BC6AAC}" srcOrd="0" destOrd="0" presId="urn:microsoft.com/office/officeart/2016/7/layout/RepeatingBendingProcessNew"/>
    <dgm:cxn modelId="{CA407D76-75B2-4272-97FE-4EC30E5C82E9}" type="presParOf" srcId="{AC219586-B3AC-4158-9BD9-140961AB6D7D}" destId="{08281999-A26C-44CD-92AB-73B2606B5807}" srcOrd="14" destOrd="0" presId="urn:microsoft.com/office/officeart/2016/7/layout/RepeatingBendingProcessNew"/>
    <dgm:cxn modelId="{0476670D-5B67-4691-A7C3-859CE21C3A9A}" type="presParOf" srcId="{AC219586-B3AC-4158-9BD9-140961AB6D7D}" destId="{F31EB8B6-B6BE-49DF-8641-E9B2BEA089B4}" srcOrd="15" destOrd="0" presId="urn:microsoft.com/office/officeart/2016/7/layout/RepeatingBendingProcessNew"/>
    <dgm:cxn modelId="{73FA5EBE-E02F-4564-9AEF-EE08A335F88F}" type="presParOf" srcId="{F31EB8B6-B6BE-49DF-8641-E9B2BEA089B4}" destId="{691F4C74-2DD1-4A4B-8BF8-E79F4F7CDEC6}" srcOrd="0" destOrd="0" presId="urn:microsoft.com/office/officeart/2016/7/layout/RepeatingBendingProcessNew"/>
    <dgm:cxn modelId="{92CF0A2F-17EA-492B-B997-78C31C7634F5}" type="presParOf" srcId="{AC219586-B3AC-4158-9BD9-140961AB6D7D}" destId="{9FA8E2C8-62A1-429C-908A-25B2E5155DE0}" srcOrd="1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C50403-8644-4C4E-97D2-86C8A5889C6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00E23E1-0B29-45DC-AA2E-5B3F93A2ECF4}">
      <dgm:prSet/>
      <dgm:spPr/>
      <dgm:t>
        <a:bodyPr/>
        <a:lstStyle/>
        <a:p>
          <a:r>
            <a:rPr lang="en-GB"/>
            <a:t>It’s impossible to begin any kind of project without a thorough understanding of where you’re going. Doing so will lead to confusion, frustration, and wasted resources as the team moves in multiple directions at once without any noticeable results.</a:t>
          </a:r>
          <a:endParaRPr lang="en-US"/>
        </a:p>
      </dgm:t>
    </dgm:pt>
    <dgm:pt modelId="{8293C379-8190-4683-B83F-0A3972F500CD}" type="parTrans" cxnId="{E0FA8532-925E-42FF-A680-8A68B52D7949}">
      <dgm:prSet/>
      <dgm:spPr/>
      <dgm:t>
        <a:bodyPr/>
        <a:lstStyle/>
        <a:p>
          <a:endParaRPr lang="en-US"/>
        </a:p>
      </dgm:t>
    </dgm:pt>
    <dgm:pt modelId="{25E16E27-1EFF-4FB2-BF90-2AFDD84057BE}" type="sibTrans" cxnId="{E0FA8532-925E-42FF-A680-8A68B52D7949}">
      <dgm:prSet/>
      <dgm:spPr/>
      <dgm:t>
        <a:bodyPr/>
        <a:lstStyle/>
        <a:p>
          <a:endParaRPr lang="en-US"/>
        </a:p>
      </dgm:t>
    </dgm:pt>
    <dgm:pt modelId="{2F2965D8-B8A1-4F61-9AB1-56BE9EB19916}">
      <dgm:prSet/>
      <dgm:spPr/>
      <dgm:t>
        <a:bodyPr/>
        <a:lstStyle/>
        <a:p>
          <a:r>
            <a:rPr lang="en-GB"/>
            <a:t>After you selecting a risk management system, write a document that defines exactly what your organization needs from the system and how this can be accomplished.</a:t>
          </a:r>
          <a:endParaRPr lang="en-US"/>
        </a:p>
      </dgm:t>
    </dgm:pt>
    <dgm:pt modelId="{209630F3-665B-4ED8-88E0-413E6717945A}" type="parTrans" cxnId="{647FC753-4692-4EE9-9D00-5BD491903966}">
      <dgm:prSet/>
      <dgm:spPr/>
      <dgm:t>
        <a:bodyPr/>
        <a:lstStyle/>
        <a:p>
          <a:endParaRPr lang="en-US"/>
        </a:p>
      </dgm:t>
    </dgm:pt>
    <dgm:pt modelId="{76531026-769A-4EE5-97EA-681FB41302C7}" type="sibTrans" cxnId="{647FC753-4692-4EE9-9D00-5BD491903966}">
      <dgm:prSet/>
      <dgm:spPr/>
      <dgm:t>
        <a:bodyPr/>
        <a:lstStyle/>
        <a:p>
          <a:endParaRPr lang="en-US"/>
        </a:p>
      </dgm:t>
    </dgm:pt>
    <dgm:pt modelId="{C56B3E74-B8DE-47D9-BAC7-79EAF3B290D6}">
      <dgm:prSet/>
      <dgm:spPr/>
      <dgm:t>
        <a:bodyPr/>
        <a:lstStyle/>
        <a:p>
          <a:r>
            <a:rPr lang="en-GB"/>
            <a:t>Determine your priorities. These should be the areas with the most issues; highlighting these problems will allow the team to tackle them first.</a:t>
          </a:r>
          <a:endParaRPr lang="en-US"/>
        </a:p>
      </dgm:t>
    </dgm:pt>
    <dgm:pt modelId="{EAA04EE0-3B5C-44E0-81BD-7B2CFEE54D5F}" type="parTrans" cxnId="{78D8C829-DE06-4049-BFF8-1DFA0B30D310}">
      <dgm:prSet/>
      <dgm:spPr/>
      <dgm:t>
        <a:bodyPr/>
        <a:lstStyle/>
        <a:p>
          <a:endParaRPr lang="en-US"/>
        </a:p>
      </dgm:t>
    </dgm:pt>
    <dgm:pt modelId="{123C7C1B-F48F-42FD-B581-E851E63D784A}" type="sibTrans" cxnId="{78D8C829-DE06-4049-BFF8-1DFA0B30D310}">
      <dgm:prSet/>
      <dgm:spPr/>
      <dgm:t>
        <a:bodyPr/>
        <a:lstStyle/>
        <a:p>
          <a:endParaRPr lang="en-US"/>
        </a:p>
      </dgm:t>
    </dgm:pt>
    <dgm:pt modelId="{B8985C70-E7A0-4B9F-9ED9-7D588D379A05}">
      <dgm:prSet/>
      <dgm:spPr/>
      <dgm:t>
        <a:bodyPr/>
        <a:lstStyle/>
        <a:p>
          <a:r>
            <a:rPr lang="en-GB"/>
            <a:t>In addition, define success for your risk management system. Are you aiming for a lower number of claims? Would you like to see a reduction in costs? Should your team reduce time spent on redundant tasks by 50%? Whatever the goal, pre-defining success ensures you can measure the effectiveness of the system through implementation and going forward.</a:t>
          </a:r>
          <a:endParaRPr lang="en-US"/>
        </a:p>
      </dgm:t>
    </dgm:pt>
    <dgm:pt modelId="{8E16667F-FB6E-40EA-8916-44CE28982387}" type="parTrans" cxnId="{31563269-57F8-4C02-96FA-90C07EFD250A}">
      <dgm:prSet/>
      <dgm:spPr/>
      <dgm:t>
        <a:bodyPr/>
        <a:lstStyle/>
        <a:p>
          <a:endParaRPr lang="en-US"/>
        </a:p>
      </dgm:t>
    </dgm:pt>
    <dgm:pt modelId="{94FB59FE-A451-4C24-968B-D3E444E1EED1}" type="sibTrans" cxnId="{31563269-57F8-4C02-96FA-90C07EFD250A}">
      <dgm:prSet/>
      <dgm:spPr/>
      <dgm:t>
        <a:bodyPr/>
        <a:lstStyle/>
        <a:p>
          <a:endParaRPr lang="en-US"/>
        </a:p>
      </dgm:t>
    </dgm:pt>
    <dgm:pt modelId="{215245E5-DC36-4641-99D7-865E61A6279A}" type="pres">
      <dgm:prSet presAssocID="{17C50403-8644-4C4E-97D2-86C8A5889C6E}" presName="linear" presStyleCnt="0">
        <dgm:presLayoutVars>
          <dgm:animLvl val="lvl"/>
          <dgm:resizeHandles val="exact"/>
        </dgm:presLayoutVars>
      </dgm:prSet>
      <dgm:spPr/>
    </dgm:pt>
    <dgm:pt modelId="{F6137E41-6371-43F2-8B34-ABBB2C6AA178}" type="pres">
      <dgm:prSet presAssocID="{500E23E1-0B29-45DC-AA2E-5B3F93A2ECF4}" presName="parentText" presStyleLbl="node1" presStyleIdx="0" presStyleCnt="4">
        <dgm:presLayoutVars>
          <dgm:chMax val="0"/>
          <dgm:bulletEnabled val="1"/>
        </dgm:presLayoutVars>
      </dgm:prSet>
      <dgm:spPr/>
    </dgm:pt>
    <dgm:pt modelId="{D657D027-1A44-4A54-891D-F199ACC7ABBD}" type="pres">
      <dgm:prSet presAssocID="{25E16E27-1EFF-4FB2-BF90-2AFDD84057BE}" presName="spacer" presStyleCnt="0"/>
      <dgm:spPr/>
    </dgm:pt>
    <dgm:pt modelId="{E3E33249-737B-4D44-AEA3-63A5DCAC962C}" type="pres">
      <dgm:prSet presAssocID="{2F2965D8-B8A1-4F61-9AB1-56BE9EB19916}" presName="parentText" presStyleLbl="node1" presStyleIdx="1" presStyleCnt="4">
        <dgm:presLayoutVars>
          <dgm:chMax val="0"/>
          <dgm:bulletEnabled val="1"/>
        </dgm:presLayoutVars>
      </dgm:prSet>
      <dgm:spPr/>
    </dgm:pt>
    <dgm:pt modelId="{46FDA24F-092F-4196-B580-EE268711DFD4}" type="pres">
      <dgm:prSet presAssocID="{76531026-769A-4EE5-97EA-681FB41302C7}" presName="spacer" presStyleCnt="0"/>
      <dgm:spPr/>
    </dgm:pt>
    <dgm:pt modelId="{64AB28A9-4645-4DC6-8890-041123151A3F}" type="pres">
      <dgm:prSet presAssocID="{C56B3E74-B8DE-47D9-BAC7-79EAF3B290D6}" presName="parentText" presStyleLbl="node1" presStyleIdx="2" presStyleCnt="4">
        <dgm:presLayoutVars>
          <dgm:chMax val="0"/>
          <dgm:bulletEnabled val="1"/>
        </dgm:presLayoutVars>
      </dgm:prSet>
      <dgm:spPr/>
    </dgm:pt>
    <dgm:pt modelId="{334F30C5-EB35-4CE6-B139-F277B4CEFD56}" type="pres">
      <dgm:prSet presAssocID="{123C7C1B-F48F-42FD-B581-E851E63D784A}" presName="spacer" presStyleCnt="0"/>
      <dgm:spPr/>
    </dgm:pt>
    <dgm:pt modelId="{59D1B15E-DCF6-43C6-B9F6-72CA70BB0C05}" type="pres">
      <dgm:prSet presAssocID="{B8985C70-E7A0-4B9F-9ED9-7D588D379A05}" presName="parentText" presStyleLbl="node1" presStyleIdx="3" presStyleCnt="4">
        <dgm:presLayoutVars>
          <dgm:chMax val="0"/>
          <dgm:bulletEnabled val="1"/>
        </dgm:presLayoutVars>
      </dgm:prSet>
      <dgm:spPr/>
    </dgm:pt>
  </dgm:ptLst>
  <dgm:cxnLst>
    <dgm:cxn modelId="{521A220B-3468-4DDD-B30D-2708485649CC}" type="presOf" srcId="{B8985C70-E7A0-4B9F-9ED9-7D588D379A05}" destId="{59D1B15E-DCF6-43C6-B9F6-72CA70BB0C05}" srcOrd="0" destOrd="0" presId="urn:microsoft.com/office/officeart/2005/8/layout/vList2"/>
    <dgm:cxn modelId="{78D8C829-DE06-4049-BFF8-1DFA0B30D310}" srcId="{17C50403-8644-4C4E-97D2-86C8A5889C6E}" destId="{C56B3E74-B8DE-47D9-BAC7-79EAF3B290D6}" srcOrd="2" destOrd="0" parTransId="{EAA04EE0-3B5C-44E0-81BD-7B2CFEE54D5F}" sibTransId="{123C7C1B-F48F-42FD-B581-E851E63D784A}"/>
    <dgm:cxn modelId="{E0FA8532-925E-42FF-A680-8A68B52D7949}" srcId="{17C50403-8644-4C4E-97D2-86C8A5889C6E}" destId="{500E23E1-0B29-45DC-AA2E-5B3F93A2ECF4}" srcOrd="0" destOrd="0" parTransId="{8293C379-8190-4683-B83F-0A3972F500CD}" sibTransId="{25E16E27-1EFF-4FB2-BF90-2AFDD84057BE}"/>
    <dgm:cxn modelId="{0C29F666-7EEE-4DD6-A779-8773CB803725}" type="presOf" srcId="{500E23E1-0B29-45DC-AA2E-5B3F93A2ECF4}" destId="{F6137E41-6371-43F2-8B34-ABBB2C6AA178}" srcOrd="0" destOrd="0" presId="urn:microsoft.com/office/officeart/2005/8/layout/vList2"/>
    <dgm:cxn modelId="{31563269-57F8-4C02-96FA-90C07EFD250A}" srcId="{17C50403-8644-4C4E-97D2-86C8A5889C6E}" destId="{B8985C70-E7A0-4B9F-9ED9-7D588D379A05}" srcOrd="3" destOrd="0" parTransId="{8E16667F-FB6E-40EA-8916-44CE28982387}" sibTransId="{94FB59FE-A451-4C24-968B-D3E444E1EED1}"/>
    <dgm:cxn modelId="{40E0AF4A-AA33-47DE-83C9-0AF61A74FDC3}" type="presOf" srcId="{C56B3E74-B8DE-47D9-BAC7-79EAF3B290D6}" destId="{64AB28A9-4645-4DC6-8890-041123151A3F}" srcOrd="0" destOrd="0" presId="urn:microsoft.com/office/officeart/2005/8/layout/vList2"/>
    <dgm:cxn modelId="{647FC753-4692-4EE9-9D00-5BD491903966}" srcId="{17C50403-8644-4C4E-97D2-86C8A5889C6E}" destId="{2F2965D8-B8A1-4F61-9AB1-56BE9EB19916}" srcOrd="1" destOrd="0" parTransId="{209630F3-665B-4ED8-88E0-413E6717945A}" sibTransId="{76531026-769A-4EE5-97EA-681FB41302C7}"/>
    <dgm:cxn modelId="{27B8828B-3651-4A29-A3DC-DC20C09DCC56}" type="presOf" srcId="{17C50403-8644-4C4E-97D2-86C8A5889C6E}" destId="{215245E5-DC36-4641-99D7-865E61A6279A}" srcOrd="0" destOrd="0" presId="urn:microsoft.com/office/officeart/2005/8/layout/vList2"/>
    <dgm:cxn modelId="{E2C8FC8E-88F6-4E5E-9BDF-008B823F78BB}" type="presOf" srcId="{2F2965D8-B8A1-4F61-9AB1-56BE9EB19916}" destId="{E3E33249-737B-4D44-AEA3-63A5DCAC962C}" srcOrd="0" destOrd="0" presId="urn:microsoft.com/office/officeart/2005/8/layout/vList2"/>
    <dgm:cxn modelId="{F0FB39C3-5DC0-4508-873A-8A35CB385B92}" type="presParOf" srcId="{215245E5-DC36-4641-99D7-865E61A6279A}" destId="{F6137E41-6371-43F2-8B34-ABBB2C6AA178}" srcOrd="0" destOrd="0" presId="urn:microsoft.com/office/officeart/2005/8/layout/vList2"/>
    <dgm:cxn modelId="{FB938EB3-A17C-4EFE-9556-AE4D2CEB55BA}" type="presParOf" srcId="{215245E5-DC36-4641-99D7-865E61A6279A}" destId="{D657D027-1A44-4A54-891D-F199ACC7ABBD}" srcOrd="1" destOrd="0" presId="urn:microsoft.com/office/officeart/2005/8/layout/vList2"/>
    <dgm:cxn modelId="{6ED424AB-BF22-42DE-8E29-97807FD606F7}" type="presParOf" srcId="{215245E5-DC36-4641-99D7-865E61A6279A}" destId="{E3E33249-737B-4D44-AEA3-63A5DCAC962C}" srcOrd="2" destOrd="0" presId="urn:microsoft.com/office/officeart/2005/8/layout/vList2"/>
    <dgm:cxn modelId="{16D97E14-3A61-443B-B9A6-68BB279E5C04}" type="presParOf" srcId="{215245E5-DC36-4641-99D7-865E61A6279A}" destId="{46FDA24F-092F-4196-B580-EE268711DFD4}" srcOrd="3" destOrd="0" presId="urn:microsoft.com/office/officeart/2005/8/layout/vList2"/>
    <dgm:cxn modelId="{0AB7FB55-AB03-4DFB-8B93-D9ADCF506328}" type="presParOf" srcId="{215245E5-DC36-4641-99D7-865E61A6279A}" destId="{64AB28A9-4645-4DC6-8890-041123151A3F}" srcOrd="4" destOrd="0" presId="urn:microsoft.com/office/officeart/2005/8/layout/vList2"/>
    <dgm:cxn modelId="{60335128-0A7A-4541-AD35-EF98993F47FE}" type="presParOf" srcId="{215245E5-DC36-4641-99D7-865E61A6279A}" destId="{334F30C5-EB35-4CE6-B139-F277B4CEFD56}" srcOrd="5" destOrd="0" presId="urn:microsoft.com/office/officeart/2005/8/layout/vList2"/>
    <dgm:cxn modelId="{70317D0F-2CEA-4BF6-8567-5B0C1A42C63D}" type="presParOf" srcId="{215245E5-DC36-4641-99D7-865E61A6279A}" destId="{59D1B15E-DCF6-43C6-B9F6-72CA70BB0C0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0B940C-EA5E-44DD-881C-90E03031D434}"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04F637FD-F652-4A09-8829-2A5590FDF419}">
      <dgm:prSet/>
      <dgm:spPr/>
      <dgm:t>
        <a:bodyPr/>
        <a:lstStyle/>
        <a:p>
          <a:r>
            <a:rPr lang="en-GB"/>
            <a:t>Risk management systems are built a certain way for a reason. Vendors have extensive experience with the needs of organizations much like yours. You should always be open to their suggestions, especially if they’re recommending a particular process.</a:t>
          </a:r>
          <a:endParaRPr lang="en-US"/>
        </a:p>
      </dgm:t>
    </dgm:pt>
    <dgm:pt modelId="{F2344FE7-4600-4940-96DC-5DEB48892135}" type="parTrans" cxnId="{CDD0F79B-5D94-4CED-AA6E-93D252925E9E}">
      <dgm:prSet/>
      <dgm:spPr/>
      <dgm:t>
        <a:bodyPr/>
        <a:lstStyle/>
        <a:p>
          <a:endParaRPr lang="en-US"/>
        </a:p>
      </dgm:t>
    </dgm:pt>
    <dgm:pt modelId="{23F9FDE7-53FD-4C4E-8ADB-F95B7E271FD2}" type="sibTrans" cxnId="{CDD0F79B-5D94-4CED-AA6E-93D252925E9E}">
      <dgm:prSet/>
      <dgm:spPr/>
      <dgm:t>
        <a:bodyPr/>
        <a:lstStyle/>
        <a:p>
          <a:endParaRPr lang="en-US"/>
        </a:p>
      </dgm:t>
    </dgm:pt>
    <dgm:pt modelId="{077EFD3A-40B3-4563-9FDC-7D6872006610}">
      <dgm:prSet/>
      <dgm:spPr/>
      <dgm:t>
        <a:bodyPr/>
        <a:lstStyle/>
        <a:p>
          <a:r>
            <a:rPr lang="en-GB"/>
            <a:t>Many teams fall into the trap of purchasing a risk management system only to use it in exactly the same way as their old system. For example, a team that switches from Excel spreadsheets may continue to manually add and report on data in the system, even when automation is possible. This mistake can be critical: the team continues to poorly utilize resources while extra resources are used to pay for the new system.</a:t>
          </a:r>
          <a:endParaRPr lang="en-US"/>
        </a:p>
      </dgm:t>
    </dgm:pt>
    <dgm:pt modelId="{710DC09A-07C6-4DE0-9BBD-9BD3855EE02A}" type="parTrans" cxnId="{B828637E-57FD-4B00-A8AA-EF48840D9801}">
      <dgm:prSet/>
      <dgm:spPr/>
      <dgm:t>
        <a:bodyPr/>
        <a:lstStyle/>
        <a:p>
          <a:endParaRPr lang="en-US"/>
        </a:p>
      </dgm:t>
    </dgm:pt>
    <dgm:pt modelId="{E0144246-3697-45B2-A052-EC96066263EB}" type="sibTrans" cxnId="{B828637E-57FD-4B00-A8AA-EF48840D9801}">
      <dgm:prSet/>
      <dgm:spPr/>
      <dgm:t>
        <a:bodyPr/>
        <a:lstStyle/>
        <a:p>
          <a:endParaRPr lang="en-US"/>
        </a:p>
      </dgm:t>
    </dgm:pt>
    <dgm:pt modelId="{560E8730-95CF-4043-B569-BD51F083A622}">
      <dgm:prSet/>
      <dgm:spPr/>
      <dgm:t>
        <a:bodyPr/>
        <a:lstStyle/>
        <a:p>
          <a:r>
            <a:rPr lang="en-GB"/>
            <a:t>To avoid this problem, carefully consider all vendor suggestions on how their risk management system can truly improve your organization.</a:t>
          </a:r>
          <a:endParaRPr lang="en-US"/>
        </a:p>
      </dgm:t>
    </dgm:pt>
    <dgm:pt modelId="{274171A5-AB0E-44E6-A5BD-97CEAFAAFA54}" type="parTrans" cxnId="{459D4A0B-6FA2-485C-A120-73BD9E2141AC}">
      <dgm:prSet/>
      <dgm:spPr/>
      <dgm:t>
        <a:bodyPr/>
        <a:lstStyle/>
        <a:p>
          <a:endParaRPr lang="en-US"/>
        </a:p>
      </dgm:t>
    </dgm:pt>
    <dgm:pt modelId="{52B86EDD-55C9-4DDB-8AEC-7DCC8408AB94}" type="sibTrans" cxnId="{459D4A0B-6FA2-485C-A120-73BD9E2141AC}">
      <dgm:prSet/>
      <dgm:spPr/>
      <dgm:t>
        <a:bodyPr/>
        <a:lstStyle/>
        <a:p>
          <a:endParaRPr lang="en-US"/>
        </a:p>
      </dgm:t>
    </dgm:pt>
    <dgm:pt modelId="{0D5D2821-844B-45C8-8CB4-4AF9BE73DBB1}" type="pres">
      <dgm:prSet presAssocID="{890B940C-EA5E-44DD-881C-90E03031D434}" presName="Name0" presStyleCnt="0">
        <dgm:presLayoutVars>
          <dgm:dir/>
          <dgm:animLvl val="lvl"/>
          <dgm:resizeHandles val="exact"/>
        </dgm:presLayoutVars>
      </dgm:prSet>
      <dgm:spPr/>
    </dgm:pt>
    <dgm:pt modelId="{AC11FC96-C056-4BB2-A3D0-17F3DC47D4AD}" type="pres">
      <dgm:prSet presAssocID="{560E8730-95CF-4043-B569-BD51F083A622}" presName="boxAndChildren" presStyleCnt="0"/>
      <dgm:spPr/>
    </dgm:pt>
    <dgm:pt modelId="{47BB71F7-A393-4050-9278-AA395C076DAE}" type="pres">
      <dgm:prSet presAssocID="{560E8730-95CF-4043-B569-BD51F083A622}" presName="parentTextBox" presStyleLbl="node1" presStyleIdx="0" presStyleCnt="3"/>
      <dgm:spPr/>
    </dgm:pt>
    <dgm:pt modelId="{D377105C-0145-4B7E-92AC-CA2E2DDF366A}" type="pres">
      <dgm:prSet presAssocID="{E0144246-3697-45B2-A052-EC96066263EB}" presName="sp" presStyleCnt="0"/>
      <dgm:spPr/>
    </dgm:pt>
    <dgm:pt modelId="{82427D21-CD84-4361-8349-3FCF6E0A0BB0}" type="pres">
      <dgm:prSet presAssocID="{077EFD3A-40B3-4563-9FDC-7D6872006610}" presName="arrowAndChildren" presStyleCnt="0"/>
      <dgm:spPr/>
    </dgm:pt>
    <dgm:pt modelId="{8A87F336-FB96-4C70-BE78-E481C75879FB}" type="pres">
      <dgm:prSet presAssocID="{077EFD3A-40B3-4563-9FDC-7D6872006610}" presName="parentTextArrow" presStyleLbl="node1" presStyleIdx="1" presStyleCnt="3"/>
      <dgm:spPr/>
    </dgm:pt>
    <dgm:pt modelId="{07A05BBD-92B3-4F70-8CEE-822260AF5149}" type="pres">
      <dgm:prSet presAssocID="{23F9FDE7-53FD-4C4E-8ADB-F95B7E271FD2}" presName="sp" presStyleCnt="0"/>
      <dgm:spPr/>
    </dgm:pt>
    <dgm:pt modelId="{88802AA3-713D-43BD-BD70-65B4F22EE4CA}" type="pres">
      <dgm:prSet presAssocID="{04F637FD-F652-4A09-8829-2A5590FDF419}" presName="arrowAndChildren" presStyleCnt="0"/>
      <dgm:spPr/>
    </dgm:pt>
    <dgm:pt modelId="{8E9DE37C-7116-4423-94D6-6F93516086E9}" type="pres">
      <dgm:prSet presAssocID="{04F637FD-F652-4A09-8829-2A5590FDF419}" presName="parentTextArrow" presStyleLbl="node1" presStyleIdx="2" presStyleCnt="3"/>
      <dgm:spPr/>
    </dgm:pt>
  </dgm:ptLst>
  <dgm:cxnLst>
    <dgm:cxn modelId="{459D4A0B-6FA2-485C-A120-73BD9E2141AC}" srcId="{890B940C-EA5E-44DD-881C-90E03031D434}" destId="{560E8730-95CF-4043-B569-BD51F083A622}" srcOrd="2" destOrd="0" parTransId="{274171A5-AB0E-44E6-A5BD-97CEAFAAFA54}" sibTransId="{52B86EDD-55C9-4DDB-8AEC-7DCC8408AB94}"/>
    <dgm:cxn modelId="{DFFC2B5E-F0E7-4459-A423-6ED6BAC99789}" type="presOf" srcId="{890B940C-EA5E-44DD-881C-90E03031D434}" destId="{0D5D2821-844B-45C8-8CB4-4AF9BE73DBB1}" srcOrd="0" destOrd="0" presId="urn:microsoft.com/office/officeart/2005/8/layout/process4"/>
    <dgm:cxn modelId="{B828637E-57FD-4B00-A8AA-EF48840D9801}" srcId="{890B940C-EA5E-44DD-881C-90E03031D434}" destId="{077EFD3A-40B3-4563-9FDC-7D6872006610}" srcOrd="1" destOrd="0" parTransId="{710DC09A-07C6-4DE0-9BBD-9BD3855EE02A}" sibTransId="{E0144246-3697-45B2-A052-EC96066263EB}"/>
    <dgm:cxn modelId="{3F244291-4E9E-45A4-BBBB-A3A654B87508}" type="presOf" srcId="{04F637FD-F652-4A09-8829-2A5590FDF419}" destId="{8E9DE37C-7116-4423-94D6-6F93516086E9}" srcOrd="0" destOrd="0" presId="urn:microsoft.com/office/officeart/2005/8/layout/process4"/>
    <dgm:cxn modelId="{CDD0F79B-5D94-4CED-AA6E-93D252925E9E}" srcId="{890B940C-EA5E-44DD-881C-90E03031D434}" destId="{04F637FD-F652-4A09-8829-2A5590FDF419}" srcOrd="0" destOrd="0" parTransId="{F2344FE7-4600-4940-96DC-5DEB48892135}" sibTransId="{23F9FDE7-53FD-4C4E-8ADB-F95B7E271FD2}"/>
    <dgm:cxn modelId="{3D8DF1D4-CFE9-44F4-9597-910C6351F3AA}" type="presOf" srcId="{077EFD3A-40B3-4563-9FDC-7D6872006610}" destId="{8A87F336-FB96-4C70-BE78-E481C75879FB}" srcOrd="0" destOrd="0" presId="urn:microsoft.com/office/officeart/2005/8/layout/process4"/>
    <dgm:cxn modelId="{5E6055E2-702A-474F-B242-49E5D3A4D9BE}" type="presOf" srcId="{560E8730-95CF-4043-B569-BD51F083A622}" destId="{47BB71F7-A393-4050-9278-AA395C076DAE}" srcOrd="0" destOrd="0" presId="urn:microsoft.com/office/officeart/2005/8/layout/process4"/>
    <dgm:cxn modelId="{67AFC65F-FEE2-4D94-916C-08841E96E8BC}" type="presParOf" srcId="{0D5D2821-844B-45C8-8CB4-4AF9BE73DBB1}" destId="{AC11FC96-C056-4BB2-A3D0-17F3DC47D4AD}" srcOrd="0" destOrd="0" presId="urn:microsoft.com/office/officeart/2005/8/layout/process4"/>
    <dgm:cxn modelId="{14006AF5-8AAF-4044-A77F-C03C0D9C4434}" type="presParOf" srcId="{AC11FC96-C056-4BB2-A3D0-17F3DC47D4AD}" destId="{47BB71F7-A393-4050-9278-AA395C076DAE}" srcOrd="0" destOrd="0" presId="urn:microsoft.com/office/officeart/2005/8/layout/process4"/>
    <dgm:cxn modelId="{6D6731E6-3DE1-4796-BF96-6E3913650077}" type="presParOf" srcId="{0D5D2821-844B-45C8-8CB4-4AF9BE73DBB1}" destId="{D377105C-0145-4B7E-92AC-CA2E2DDF366A}" srcOrd="1" destOrd="0" presId="urn:microsoft.com/office/officeart/2005/8/layout/process4"/>
    <dgm:cxn modelId="{6C7D0AAB-5D4E-4545-B519-0A9E723117E6}" type="presParOf" srcId="{0D5D2821-844B-45C8-8CB4-4AF9BE73DBB1}" destId="{82427D21-CD84-4361-8349-3FCF6E0A0BB0}" srcOrd="2" destOrd="0" presId="urn:microsoft.com/office/officeart/2005/8/layout/process4"/>
    <dgm:cxn modelId="{9D2F7D48-2712-4FF8-AAF9-14EC2FC54B96}" type="presParOf" srcId="{82427D21-CD84-4361-8349-3FCF6E0A0BB0}" destId="{8A87F336-FB96-4C70-BE78-E481C75879FB}" srcOrd="0" destOrd="0" presId="urn:microsoft.com/office/officeart/2005/8/layout/process4"/>
    <dgm:cxn modelId="{CFE0AA0C-B453-4D54-8F2D-D63811489AEE}" type="presParOf" srcId="{0D5D2821-844B-45C8-8CB4-4AF9BE73DBB1}" destId="{07A05BBD-92B3-4F70-8CEE-822260AF5149}" srcOrd="3" destOrd="0" presId="urn:microsoft.com/office/officeart/2005/8/layout/process4"/>
    <dgm:cxn modelId="{5EE81E4D-D1BA-4E9F-BDE6-9A22066AE122}" type="presParOf" srcId="{0D5D2821-844B-45C8-8CB4-4AF9BE73DBB1}" destId="{88802AA3-713D-43BD-BD70-65B4F22EE4CA}" srcOrd="4" destOrd="0" presId="urn:microsoft.com/office/officeart/2005/8/layout/process4"/>
    <dgm:cxn modelId="{E8935197-1BD0-4C99-A16D-16448B1B5537}" type="presParOf" srcId="{88802AA3-713D-43BD-BD70-65B4F22EE4CA}" destId="{8E9DE37C-7116-4423-94D6-6F93516086E9}"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B54CA5-A158-4AFF-8830-97175E2166A4}"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842715A4-15D3-4678-A168-2018E7F6EEC4}">
      <dgm:prSet/>
      <dgm:spPr/>
      <dgm:t>
        <a:bodyPr/>
        <a:lstStyle/>
        <a:p>
          <a:r>
            <a:rPr lang="en-GB" b="0"/>
            <a:t>While vendor suggestions and knowledge are valuable, sometimes they may not realistically fit into your organization or goals. </a:t>
          </a:r>
          <a:endParaRPr lang="en-US"/>
        </a:p>
      </dgm:t>
    </dgm:pt>
    <dgm:pt modelId="{A8DB059E-552D-40E8-8543-113D1917ACC9}" type="parTrans" cxnId="{9D7BDEFC-2F9B-4437-8C7B-2DCBA87F9C3E}">
      <dgm:prSet/>
      <dgm:spPr/>
      <dgm:t>
        <a:bodyPr/>
        <a:lstStyle/>
        <a:p>
          <a:endParaRPr lang="en-US"/>
        </a:p>
      </dgm:t>
    </dgm:pt>
    <dgm:pt modelId="{97089CEE-31B8-462B-ACA6-50C4EBA04175}" type="sibTrans" cxnId="{9D7BDEFC-2F9B-4437-8C7B-2DCBA87F9C3E}">
      <dgm:prSet/>
      <dgm:spPr/>
      <dgm:t>
        <a:bodyPr/>
        <a:lstStyle/>
        <a:p>
          <a:endParaRPr lang="en-US"/>
        </a:p>
      </dgm:t>
    </dgm:pt>
    <dgm:pt modelId="{3A79DABC-16F7-41B8-B5D2-5D8FBA694D12}">
      <dgm:prSet/>
      <dgm:spPr/>
      <dgm:t>
        <a:bodyPr/>
        <a:lstStyle/>
        <a:p>
          <a:r>
            <a:rPr lang="en-GB" b="0"/>
            <a:t>Some aspects of an out-of-the-box system may not be right for you. In this case, some customization is ideal. </a:t>
          </a:r>
          <a:endParaRPr lang="en-US"/>
        </a:p>
      </dgm:t>
    </dgm:pt>
    <dgm:pt modelId="{6A7EADED-510C-4B44-B0D4-9176F8F49C22}" type="parTrans" cxnId="{DCD575F5-56AC-49ED-B95E-5056A5986C14}">
      <dgm:prSet/>
      <dgm:spPr/>
      <dgm:t>
        <a:bodyPr/>
        <a:lstStyle/>
        <a:p>
          <a:endParaRPr lang="en-US"/>
        </a:p>
      </dgm:t>
    </dgm:pt>
    <dgm:pt modelId="{7066EBBE-FD00-4909-B605-AE80D982B6A3}" type="sibTrans" cxnId="{DCD575F5-56AC-49ED-B95E-5056A5986C14}">
      <dgm:prSet/>
      <dgm:spPr/>
      <dgm:t>
        <a:bodyPr/>
        <a:lstStyle/>
        <a:p>
          <a:endParaRPr lang="en-US"/>
        </a:p>
      </dgm:t>
    </dgm:pt>
    <dgm:pt modelId="{356D3140-AFBF-4466-A304-2886327390E9}">
      <dgm:prSet/>
      <dgm:spPr/>
      <dgm:t>
        <a:bodyPr/>
        <a:lstStyle/>
        <a:p>
          <a:r>
            <a:rPr lang="en-GB" b="0"/>
            <a:t>For example, consider your organization’s hierarchy, the ideal usage of the system, and your reporting needs. </a:t>
          </a:r>
          <a:endParaRPr lang="en-US"/>
        </a:p>
      </dgm:t>
    </dgm:pt>
    <dgm:pt modelId="{E8824C0B-C4F5-458B-AD75-E0E4B0A88AB3}" type="parTrans" cxnId="{D74B97FC-6916-42F7-97AD-CA39D4FC1933}">
      <dgm:prSet/>
      <dgm:spPr/>
      <dgm:t>
        <a:bodyPr/>
        <a:lstStyle/>
        <a:p>
          <a:endParaRPr lang="en-US"/>
        </a:p>
      </dgm:t>
    </dgm:pt>
    <dgm:pt modelId="{599A7309-5CE9-4C82-98BA-42DA3C350A59}" type="sibTrans" cxnId="{D74B97FC-6916-42F7-97AD-CA39D4FC1933}">
      <dgm:prSet/>
      <dgm:spPr/>
      <dgm:t>
        <a:bodyPr/>
        <a:lstStyle/>
        <a:p>
          <a:endParaRPr lang="en-US"/>
        </a:p>
      </dgm:t>
    </dgm:pt>
    <dgm:pt modelId="{56380DCF-2344-4E3A-8A34-A6B960E60A23}">
      <dgm:prSet/>
      <dgm:spPr/>
      <dgm:t>
        <a:bodyPr/>
        <a:lstStyle/>
        <a:p>
          <a:r>
            <a:rPr lang="en-GB" b="0"/>
            <a:t>Only you can determine exactly how a risk management system will best fit into these requirements.</a:t>
          </a:r>
          <a:endParaRPr lang="en-US"/>
        </a:p>
      </dgm:t>
    </dgm:pt>
    <dgm:pt modelId="{1CF57A17-2B38-4B21-8F6D-7E0FB282B0EC}" type="parTrans" cxnId="{3CAFE77F-4D7D-4DA2-964C-0F686B883B17}">
      <dgm:prSet/>
      <dgm:spPr/>
      <dgm:t>
        <a:bodyPr/>
        <a:lstStyle/>
        <a:p>
          <a:endParaRPr lang="en-US"/>
        </a:p>
      </dgm:t>
    </dgm:pt>
    <dgm:pt modelId="{CAB89D44-B204-4192-8BFB-5845B977CC15}" type="sibTrans" cxnId="{3CAFE77F-4D7D-4DA2-964C-0F686B883B17}">
      <dgm:prSet/>
      <dgm:spPr/>
      <dgm:t>
        <a:bodyPr/>
        <a:lstStyle/>
        <a:p>
          <a:endParaRPr lang="en-US"/>
        </a:p>
      </dgm:t>
    </dgm:pt>
    <dgm:pt modelId="{4ECF9F34-7BCA-4F93-82C1-6AB4BAE6F4E7}" type="pres">
      <dgm:prSet presAssocID="{B1B54CA5-A158-4AFF-8830-97175E2166A4}" presName="outerComposite" presStyleCnt="0">
        <dgm:presLayoutVars>
          <dgm:chMax val="5"/>
          <dgm:dir/>
          <dgm:resizeHandles val="exact"/>
        </dgm:presLayoutVars>
      </dgm:prSet>
      <dgm:spPr/>
    </dgm:pt>
    <dgm:pt modelId="{24FC5E98-339B-4597-A320-354074CE7E6D}" type="pres">
      <dgm:prSet presAssocID="{B1B54CA5-A158-4AFF-8830-97175E2166A4}" presName="dummyMaxCanvas" presStyleCnt="0">
        <dgm:presLayoutVars/>
      </dgm:prSet>
      <dgm:spPr/>
    </dgm:pt>
    <dgm:pt modelId="{6C77238A-E1E1-4CF0-9C5C-A8C7B4E3F0B3}" type="pres">
      <dgm:prSet presAssocID="{B1B54CA5-A158-4AFF-8830-97175E2166A4}" presName="FourNodes_1" presStyleLbl="node1" presStyleIdx="0" presStyleCnt="4">
        <dgm:presLayoutVars>
          <dgm:bulletEnabled val="1"/>
        </dgm:presLayoutVars>
      </dgm:prSet>
      <dgm:spPr/>
    </dgm:pt>
    <dgm:pt modelId="{DABB7B54-0A97-4225-82D1-75C4877CD1C6}" type="pres">
      <dgm:prSet presAssocID="{B1B54CA5-A158-4AFF-8830-97175E2166A4}" presName="FourNodes_2" presStyleLbl="node1" presStyleIdx="1" presStyleCnt="4">
        <dgm:presLayoutVars>
          <dgm:bulletEnabled val="1"/>
        </dgm:presLayoutVars>
      </dgm:prSet>
      <dgm:spPr/>
    </dgm:pt>
    <dgm:pt modelId="{D5686811-EDC1-4AC0-A835-73874252987A}" type="pres">
      <dgm:prSet presAssocID="{B1B54CA5-A158-4AFF-8830-97175E2166A4}" presName="FourNodes_3" presStyleLbl="node1" presStyleIdx="2" presStyleCnt="4">
        <dgm:presLayoutVars>
          <dgm:bulletEnabled val="1"/>
        </dgm:presLayoutVars>
      </dgm:prSet>
      <dgm:spPr/>
    </dgm:pt>
    <dgm:pt modelId="{08F11A26-9C74-4388-A78E-158F96CD5036}" type="pres">
      <dgm:prSet presAssocID="{B1B54CA5-A158-4AFF-8830-97175E2166A4}" presName="FourNodes_4" presStyleLbl="node1" presStyleIdx="3" presStyleCnt="4">
        <dgm:presLayoutVars>
          <dgm:bulletEnabled val="1"/>
        </dgm:presLayoutVars>
      </dgm:prSet>
      <dgm:spPr/>
    </dgm:pt>
    <dgm:pt modelId="{491CA2E7-3D12-4CE4-9B82-94EB6C0F6D66}" type="pres">
      <dgm:prSet presAssocID="{B1B54CA5-A158-4AFF-8830-97175E2166A4}" presName="FourConn_1-2" presStyleLbl="fgAccFollowNode1" presStyleIdx="0" presStyleCnt="3">
        <dgm:presLayoutVars>
          <dgm:bulletEnabled val="1"/>
        </dgm:presLayoutVars>
      </dgm:prSet>
      <dgm:spPr/>
    </dgm:pt>
    <dgm:pt modelId="{5D67F9A1-EA90-4F4D-9259-4369310CB67C}" type="pres">
      <dgm:prSet presAssocID="{B1B54CA5-A158-4AFF-8830-97175E2166A4}" presName="FourConn_2-3" presStyleLbl="fgAccFollowNode1" presStyleIdx="1" presStyleCnt="3">
        <dgm:presLayoutVars>
          <dgm:bulletEnabled val="1"/>
        </dgm:presLayoutVars>
      </dgm:prSet>
      <dgm:spPr/>
    </dgm:pt>
    <dgm:pt modelId="{42399FF8-6619-4F9C-976E-F63DDA3CD671}" type="pres">
      <dgm:prSet presAssocID="{B1B54CA5-A158-4AFF-8830-97175E2166A4}" presName="FourConn_3-4" presStyleLbl="fgAccFollowNode1" presStyleIdx="2" presStyleCnt="3">
        <dgm:presLayoutVars>
          <dgm:bulletEnabled val="1"/>
        </dgm:presLayoutVars>
      </dgm:prSet>
      <dgm:spPr/>
    </dgm:pt>
    <dgm:pt modelId="{62D7EA51-D79C-4925-8C9E-23EB4DD7F767}" type="pres">
      <dgm:prSet presAssocID="{B1B54CA5-A158-4AFF-8830-97175E2166A4}" presName="FourNodes_1_text" presStyleLbl="node1" presStyleIdx="3" presStyleCnt="4">
        <dgm:presLayoutVars>
          <dgm:bulletEnabled val="1"/>
        </dgm:presLayoutVars>
      </dgm:prSet>
      <dgm:spPr/>
    </dgm:pt>
    <dgm:pt modelId="{539B26D2-AAA9-4576-B77F-11789075E8EA}" type="pres">
      <dgm:prSet presAssocID="{B1B54CA5-A158-4AFF-8830-97175E2166A4}" presName="FourNodes_2_text" presStyleLbl="node1" presStyleIdx="3" presStyleCnt="4">
        <dgm:presLayoutVars>
          <dgm:bulletEnabled val="1"/>
        </dgm:presLayoutVars>
      </dgm:prSet>
      <dgm:spPr/>
    </dgm:pt>
    <dgm:pt modelId="{5F9E9D0F-DD1E-4DBF-A098-AD2447C51982}" type="pres">
      <dgm:prSet presAssocID="{B1B54CA5-A158-4AFF-8830-97175E2166A4}" presName="FourNodes_3_text" presStyleLbl="node1" presStyleIdx="3" presStyleCnt="4">
        <dgm:presLayoutVars>
          <dgm:bulletEnabled val="1"/>
        </dgm:presLayoutVars>
      </dgm:prSet>
      <dgm:spPr/>
    </dgm:pt>
    <dgm:pt modelId="{164F1A73-31F9-4172-86E2-3262DC98DA5C}" type="pres">
      <dgm:prSet presAssocID="{B1B54CA5-A158-4AFF-8830-97175E2166A4}" presName="FourNodes_4_text" presStyleLbl="node1" presStyleIdx="3" presStyleCnt="4">
        <dgm:presLayoutVars>
          <dgm:bulletEnabled val="1"/>
        </dgm:presLayoutVars>
      </dgm:prSet>
      <dgm:spPr/>
    </dgm:pt>
  </dgm:ptLst>
  <dgm:cxnLst>
    <dgm:cxn modelId="{0FD5FE01-6565-452C-8E43-5F1FD0661517}" type="presOf" srcId="{356D3140-AFBF-4466-A304-2886327390E9}" destId="{D5686811-EDC1-4AC0-A835-73874252987A}" srcOrd="0" destOrd="0" presId="urn:microsoft.com/office/officeart/2005/8/layout/vProcess5"/>
    <dgm:cxn modelId="{8D991C02-4C5C-405D-AB37-B1F1F60472CF}" type="presOf" srcId="{842715A4-15D3-4678-A168-2018E7F6EEC4}" destId="{6C77238A-E1E1-4CF0-9C5C-A8C7B4E3F0B3}" srcOrd="0" destOrd="0" presId="urn:microsoft.com/office/officeart/2005/8/layout/vProcess5"/>
    <dgm:cxn modelId="{678A1E07-1040-4E23-A322-BDEB40F04D9A}" type="presOf" srcId="{56380DCF-2344-4E3A-8A34-A6B960E60A23}" destId="{08F11A26-9C74-4388-A78E-158F96CD5036}" srcOrd="0" destOrd="0" presId="urn:microsoft.com/office/officeart/2005/8/layout/vProcess5"/>
    <dgm:cxn modelId="{7A85F817-D5BD-4682-BBA5-E02C1262E2AB}" type="presOf" srcId="{599A7309-5CE9-4C82-98BA-42DA3C350A59}" destId="{42399FF8-6619-4F9C-976E-F63DDA3CD671}" srcOrd="0" destOrd="0" presId="urn:microsoft.com/office/officeart/2005/8/layout/vProcess5"/>
    <dgm:cxn modelId="{7D0BBA35-AFE4-40FD-9F10-8E96523A84EC}" type="presOf" srcId="{842715A4-15D3-4678-A168-2018E7F6EEC4}" destId="{62D7EA51-D79C-4925-8C9E-23EB4DD7F767}" srcOrd="1" destOrd="0" presId="urn:microsoft.com/office/officeart/2005/8/layout/vProcess5"/>
    <dgm:cxn modelId="{DC50845C-E902-4B84-A1AD-1924C53046E8}" type="presOf" srcId="{3A79DABC-16F7-41B8-B5D2-5D8FBA694D12}" destId="{539B26D2-AAA9-4576-B77F-11789075E8EA}" srcOrd="1" destOrd="0" presId="urn:microsoft.com/office/officeart/2005/8/layout/vProcess5"/>
    <dgm:cxn modelId="{85B11651-EBB7-4145-B7CD-0FC946CFA01B}" type="presOf" srcId="{56380DCF-2344-4E3A-8A34-A6B960E60A23}" destId="{164F1A73-31F9-4172-86E2-3262DC98DA5C}" srcOrd="1" destOrd="0" presId="urn:microsoft.com/office/officeart/2005/8/layout/vProcess5"/>
    <dgm:cxn modelId="{E82DA253-8EB6-4744-846B-09C05A5FB4DC}" type="presOf" srcId="{356D3140-AFBF-4466-A304-2886327390E9}" destId="{5F9E9D0F-DD1E-4DBF-A098-AD2447C51982}" srcOrd="1" destOrd="0" presId="urn:microsoft.com/office/officeart/2005/8/layout/vProcess5"/>
    <dgm:cxn modelId="{1A90A553-3D15-4FC9-9442-D1A254657F25}" type="presOf" srcId="{97089CEE-31B8-462B-ACA6-50C4EBA04175}" destId="{491CA2E7-3D12-4CE4-9B82-94EB6C0F6D66}" srcOrd="0" destOrd="0" presId="urn:microsoft.com/office/officeart/2005/8/layout/vProcess5"/>
    <dgm:cxn modelId="{3CAFE77F-4D7D-4DA2-964C-0F686B883B17}" srcId="{B1B54CA5-A158-4AFF-8830-97175E2166A4}" destId="{56380DCF-2344-4E3A-8A34-A6B960E60A23}" srcOrd="3" destOrd="0" parTransId="{1CF57A17-2B38-4B21-8F6D-7E0FB282B0EC}" sibTransId="{CAB89D44-B204-4192-8BFB-5845B977CC15}"/>
    <dgm:cxn modelId="{47400492-3F5C-4166-B42E-AC18212D2166}" type="presOf" srcId="{3A79DABC-16F7-41B8-B5D2-5D8FBA694D12}" destId="{DABB7B54-0A97-4225-82D1-75C4877CD1C6}" srcOrd="0" destOrd="0" presId="urn:microsoft.com/office/officeart/2005/8/layout/vProcess5"/>
    <dgm:cxn modelId="{7473BFB2-F919-47B5-91B7-897564BF3830}" type="presOf" srcId="{7066EBBE-FD00-4909-B605-AE80D982B6A3}" destId="{5D67F9A1-EA90-4F4D-9259-4369310CB67C}" srcOrd="0" destOrd="0" presId="urn:microsoft.com/office/officeart/2005/8/layout/vProcess5"/>
    <dgm:cxn modelId="{89B3C9BB-5890-43CB-9331-E602F451D3CF}" type="presOf" srcId="{B1B54CA5-A158-4AFF-8830-97175E2166A4}" destId="{4ECF9F34-7BCA-4F93-82C1-6AB4BAE6F4E7}" srcOrd="0" destOrd="0" presId="urn:microsoft.com/office/officeart/2005/8/layout/vProcess5"/>
    <dgm:cxn modelId="{DCD575F5-56AC-49ED-B95E-5056A5986C14}" srcId="{B1B54CA5-A158-4AFF-8830-97175E2166A4}" destId="{3A79DABC-16F7-41B8-B5D2-5D8FBA694D12}" srcOrd="1" destOrd="0" parTransId="{6A7EADED-510C-4B44-B0D4-9176F8F49C22}" sibTransId="{7066EBBE-FD00-4909-B605-AE80D982B6A3}"/>
    <dgm:cxn modelId="{D74B97FC-6916-42F7-97AD-CA39D4FC1933}" srcId="{B1B54CA5-A158-4AFF-8830-97175E2166A4}" destId="{356D3140-AFBF-4466-A304-2886327390E9}" srcOrd="2" destOrd="0" parTransId="{E8824C0B-C4F5-458B-AD75-E0E4B0A88AB3}" sibTransId="{599A7309-5CE9-4C82-98BA-42DA3C350A59}"/>
    <dgm:cxn modelId="{9D7BDEFC-2F9B-4437-8C7B-2DCBA87F9C3E}" srcId="{B1B54CA5-A158-4AFF-8830-97175E2166A4}" destId="{842715A4-15D3-4678-A168-2018E7F6EEC4}" srcOrd="0" destOrd="0" parTransId="{A8DB059E-552D-40E8-8543-113D1917ACC9}" sibTransId="{97089CEE-31B8-462B-ACA6-50C4EBA04175}"/>
    <dgm:cxn modelId="{F48E04C9-09DF-4E5B-A7D6-777912C24D06}" type="presParOf" srcId="{4ECF9F34-7BCA-4F93-82C1-6AB4BAE6F4E7}" destId="{24FC5E98-339B-4597-A320-354074CE7E6D}" srcOrd="0" destOrd="0" presId="urn:microsoft.com/office/officeart/2005/8/layout/vProcess5"/>
    <dgm:cxn modelId="{3D0DB923-9614-4163-A366-C80095B0CEC5}" type="presParOf" srcId="{4ECF9F34-7BCA-4F93-82C1-6AB4BAE6F4E7}" destId="{6C77238A-E1E1-4CF0-9C5C-A8C7B4E3F0B3}" srcOrd="1" destOrd="0" presId="urn:microsoft.com/office/officeart/2005/8/layout/vProcess5"/>
    <dgm:cxn modelId="{47604B41-46E2-44C0-AAAC-3DE321FBC8C7}" type="presParOf" srcId="{4ECF9F34-7BCA-4F93-82C1-6AB4BAE6F4E7}" destId="{DABB7B54-0A97-4225-82D1-75C4877CD1C6}" srcOrd="2" destOrd="0" presId="urn:microsoft.com/office/officeart/2005/8/layout/vProcess5"/>
    <dgm:cxn modelId="{38562CF3-FC74-4393-9C27-F24BDF972185}" type="presParOf" srcId="{4ECF9F34-7BCA-4F93-82C1-6AB4BAE6F4E7}" destId="{D5686811-EDC1-4AC0-A835-73874252987A}" srcOrd="3" destOrd="0" presId="urn:microsoft.com/office/officeart/2005/8/layout/vProcess5"/>
    <dgm:cxn modelId="{604ABC53-E7FB-4C6E-B3BB-BD5EA18D553B}" type="presParOf" srcId="{4ECF9F34-7BCA-4F93-82C1-6AB4BAE6F4E7}" destId="{08F11A26-9C74-4388-A78E-158F96CD5036}" srcOrd="4" destOrd="0" presId="urn:microsoft.com/office/officeart/2005/8/layout/vProcess5"/>
    <dgm:cxn modelId="{CC6FE269-1D25-46BD-861D-BF6DC4C5F39E}" type="presParOf" srcId="{4ECF9F34-7BCA-4F93-82C1-6AB4BAE6F4E7}" destId="{491CA2E7-3D12-4CE4-9B82-94EB6C0F6D66}" srcOrd="5" destOrd="0" presId="urn:microsoft.com/office/officeart/2005/8/layout/vProcess5"/>
    <dgm:cxn modelId="{78087A7F-5D2D-40D1-BF4B-F58210EE895F}" type="presParOf" srcId="{4ECF9F34-7BCA-4F93-82C1-6AB4BAE6F4E7}" destId="{5D67F9A1-EA90-4F4D-9259-4369310CB67C}" srcOrd="6" destOrd="0" presId="urn:microsoft.com/office/officeart/2005/8/layout/vProcess5"/>
    <dgm:cxn modelId="{E873B3CE-E9C6-4C17-A026-9F601E9BA3F5}" type="presParOf" srcId="{4ECF9F34-7BCA-4F93-82C1-6AB4BAE6F4E7}" destId="{42399FF8-6619-4F9C-976E-F63DDA3CD671}" srcOrd="7" destOrd="0" presId="urn:microsoft.com/office/officeart/2005/8/layout/vProcess5"/>
    <dgm:cxn modelId="{9DE51E0D-DE9B-4456-BFCF-3DFE600A638E}" type="presParOf" srcId="{4ECF9F34-7BCA-4F93-82C1-6AB4BAE6F4E7}" destId="{62D7EA51-D79C-4925-8C9E-23EB4DD7F767}" srcOrd="8" destOrd="0" presId="urn:microsoft.com/office/officeart/2005/8/layout/vProcess5"/>
    <dgm:cxn modelId="{2771D437-AF15-409F-B483-D10EAF8443C1}" type="presParOf" srcId="{4ECF9F34-7BCA-4F93-82C1-6AB4BAE6F4E7}" destId="{539B26D2-AAA9-4576-B77F-11789075E8EA}" srcOrd="9" destOrd="0" presId="urn:microsoft.com/office/officeart/2005/8/layout/vProcess5"/>
    <dgm:cxn modelId="{DD710332-B7BC-4DAA-AAB4-73EC1FB2057B}" type="presParOf" srcId="{4ECF9F34-7BCA-4F93-82C1-6AB4BAE6F4E7}" destId="{5F9E9D0F-DD1E-4DBF-A098-AD2447C51982}" srcOrd="10" destOrd="0" presId="urn:microsoft.com/office/officeart/2005/8/layout/vProcess5"/>
    <dgm:cxn modelId="{16BBF30D-B715-4FCB-9222-0840F7272F20}" type="presParOf" srcId="{4ECF9F34-7BCA-4F93-82C1-6AB4BAE6F4E7}" destId="{164F1A73-31F9-4172-86E2-3262DC98DA5C}"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6F4619-6E8B-4811-A53C-95546CDAF1B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F7B2860-B71D-431D-934F-5F6106D374AB}">
      <dgm:prSet/>
      <dgm:spPr/>
      <dgm:t>
        <a:bodyPr/>
        <a:lstStyle/>
        <a:p>
          <a:r>
            <a:rPr lang="en-GB"/>
            <a:t>Adapting to changing circumstances is important when implementing a risk management system. </a:t>
          </a:r>
          <a:endParaRPr lang="en-US"/>
        </a:p>
      </dgm:t>
    </dgm:pt>
    <dgm:pt modelId="{E2C8D27B-2160-4A21-989E-FBD59736E23C}" type="parTrans" cxnId="{8B27DDA9-7D33-43D0-8929-03A9A06A39F8}">
      <dgm:prSet/>
      <dgm:spPr/>
      <dgm:t>
        <a:bodyPr/>
        <a:lstStyle/>
        <a:p>
          <a:endParaRPr lang="en-US"/>
        </a:p>
      </dgm:t>
    </dgm:pt>
    <dgm:pt modelId="{7CBB5F44-7C4E-4665-9A26-0E2DBEC53635}" type="sibTrans" cxnId="{8B27DDA9-7D33-43D0-8929-03A9A06A39F8}">
      <dgm:prSet/>
      <dgm:spPr/>
      <dgm:t>
        <a:bodyPr/>
        <a:lstStyle/>
        <a:p>
          <a:endParaRPr lang="en-US"/>
        </a:p>
      </dgm:t>
    </dgm:pt>
    <dgm:pt modelId="{86ACB319-5CF0-4F0A-8266-5464AB671791}">
      <dgm:prSet/>
      <dgm:spPr/>
      <dgm:t>
        <a:bodyPr/>
        <a:lstStyle/>
        <a:p>
          <a:r>
            <a:rPr lang="en-GB"/>
            <a:t>Tasks may take more time than expected, there may be technical difficulties, or an employee may have a particularly hard time during training. </a:t>
          </a:r>
          <a:endParaRPr lang="en-US"/>
        </a:p>
      </dgm:t>
    </dgm:pt>
    <dgm:pt modelId="{945AA3D4-6FED-4D8D-861C-65938B203E7B}" type="parTrans" cxnId="{277CA58A-D0C7-4F81-BB9C-F166EA43CF40}">
      <dgm:prSet/>
      <dgm:spPr/>
      <dgm:t>
        <a:bodyPr/>
        <a:lstStyle/>
        <a:p>
          <a:endParaRPr lang="en-US"/>
        </a:p>
      </dgm:t>
    </dgm:pt>
    <dgm:pt modelId="{128E0017-977F-4C38-BAB0-6AC07BC3E896}" type="sibTrans" cxnId="{277CA58A-D0C7-4F81-BB9C-F166EA43CF40}">
      <dgm:prSet/>
      <dgm:spPr/>
      <dgm:t>
        <a:bodyPr/>
        <a:lstStyle/>
        <a:p>
          <a:endParaRPr lang="en-US"/>
        </a:p>
      </dgm:t>
    </dgm:pt>
    <dgm:pt modelId="{789E7FEC-CC91-490E-933F-461B779E6F4D}">
      <dgm:prSet/>
      <dgm:spPr/>
      <dgm:t>
        <a:bodyPr/>
        <a:lstStyle/>
        <a:p>
          <a:r>
            <a:rPr lang="en-GB"/>
            <a:t>You must understand that difficulties like these are bound to happen and typically only involve a small adjustment. </a:t>
          </a:r>
          <a:endParaRPr lang="en-US"/>
        </a:p>
      </dgm:t>
    </dgm:pt>
    <dgm:pt modelId="{4AD4A2E1-43A9-464C-A510-0B227EA06135}" type="parTrans" cxnId="{281C44B7-B648-44C6-A930-924BBAD5EE6A}">
      <dgm:prSet/>
      <dgm:spPr/>
      <dgm:t>
        <a:bodyPr/>
        <a:lstStyle/>
        <a:p>
          <a:endParaRPr lang="en-US"/>
        </a:p>
      </dgm:t>
    </dgm:pt>
    <dgm:pt modelId="{28D02198-D5D8-48A3-B406-01D7F47F7B01}" type="sibTrans" cxnId="{281C44B7-B648-44C6-A930-924BBAD5EE6A}">
      <dgm:prSet/>
      <dgm:spPr/>
      <dgm:t>
        <a:bodyPr/>
        <a:lstStyle/>
        <a:p>
          <a:endParaRPr lang="en-US"/>
        </a:p>
      </dgm:t>
    </dgm:pt>
    <dgm:pt modelId="{ADB6BCD9-2CE1-443D-9A86-5C0194365231}">
      <dgm:prSet/>
      <dgm:spPr/>
      <dgm:t>
        <a:bodyPr/>
        <a:lstStyle/>
        <a:p>
          <a:r>
            <a:rPr lang="en-GB"/>
            <a:t>Being ready to re-prioritize or modify existing plans allows all stakeholders to feel comfortable through the implementation process, even if not everything goes as planned.</a:t>
          </a:r>
          <a:endParaRPr lang="en-US"/>
        </a:p>
      </dgm:t>
    </dgm:pt>
    <dgm:pt modelId="{EA1364E2-3BBF-41BA-82CE-44178BCAFB78}" type="parTrans" cxnId="{A6D5AD93-C76B-4885-98AF-F01F07C9FAEE}">
      <dgm:prSet/>
      <dgm:spPr/>
      <dgm:t>
        <a:bodyPr/>
        <a:lstStyle/>
        <a:p>
          <a:endParaRPr lang="en-US"/>
        </a:p>
      </dgm:t>
    </dgm:pt>
    <dgm:pt modelId="{8CA73BEF-7C35-42C5-8A03-494FD4DFBC09}" type="sibTrans" cxnId="{A6D5AD93-C76B-4885-98AF-F01F07C9FAEE}">
      <dgm:prSet/>
      <dgm:spPr/>
      <dgm:t>
        <a:bodyPr/>
        <a:lstStyle/>
        <a:p>
          <a:endParaRPr lang="en-US"/>
        </a:p>
      </dgm:t>
    </dgm:pt>
    <dgm:pt modelId="{C46A9F4A-5DCE-4552-9BFA-69C0CAAA404C}" type="pres">
      <dgm:prSet presAssocID="{756F4619-6E8B-4811-A53C-95546CDAF1B3}" presName="linear" presStyleCnt="0">
        <dgm:presLayoutVars>
          <dgm:animLvl val="lvl"/>
          <dgm:resizeHandles val="exact"/>
        </dgm:presLayoutVars>
      </dgm:prSet>
      <dgm:spPr/>
    </dgm:pt>
    <dgm:pt modelId="{2FEEAA2F-20AB-414B-849C-1A252FAD588A}" type="pres">
      <dgm:prSet presAssocID="{4F7B2860-B71D-431D-934F-5F6106D374AB}" presName="parentText" presStyleLbl="node1" presStyleIdx="0" presStyleCnt="4">
        <dgm:presLayoutVars>
          <dgm:chMax val="0"/>
          <dgm:bulletEnabled val="1"/>
        </dgm:presLayoutVars>
      </dgm:prSet>
      <dgm:spPr/>
    </dgm:pt>
    <dgm:pt modelId="{3D331126-B3D3-4698-B2FB-4478E8070F3F}" type="pres">
      <dgm:prSet presAssocID="{7CBB5F44-7C4E-4665-9A26-0E2DBEC53635}" presName="spacer" presStyleCnt="0"/>
      <dgm:spPr/>
    </dgm:pt>
    <dgm:pt modelId="{1F106F26-BE35-4DCE-8C27-95E0525677D5}" type="pres">
      <dgm:prSet presAssocID="{86ACB319-5CF0-4F0A-8266-5464AB671791}" presName="parentText" presStyleLbl="node1" presStyleIdx="1" presStyleCnt="4">
        <dgm:presLayoutVars>
          <dgm:chMax val="0"/>
          <dgm:bulletEnabled val="1"/>
        </dgm:presLayoutVars>
      </dgm:prSet>
      <dgm:spPr/>
    </dgm:pt>
    <dgm:pt modelId="{3307AEF1-0A6D-4F76-9B28-725648F28CCC}" type="pres">
      <dgm:prSet presAssocID="{128E0017-977F-4C38-BAB0-6AC07BC3E896}" presName="spacer" presStyleCnt="0"/>
      <dgm:spPr/>
    </dgm:pt>
    <dgm:pt modelId="{A1320EC3-0929-43B8-86C4-37EF590B3186}" type="pres">
      <dgm:prSet presAssocID="{789E7FEC-CC91-490E-933F-461B779E6F4D}" presName="parentText" presStyleLbl="node1" presStyleIdx="2" presStyleCnt="4">
        <dgm:presLayoutVars>
          <dgm:chMax val="0"/>
          <dgm:bulletEnabled val="1"/>
        </dgm:presLayoutVars>
      </dgm:prSet>
      <dgm:spPr/>
    </dgm:pt>
    <dgm:pt modelId="{E4F3D1C4-1945-49D2-A389-64EA5987ADB6}" type="pres">
      <dgm:prSet presAssocID="{28D02198-D5D8-48A3-B406-01D7F47F7B01}" presName="spacer" presStyleCnt="0"/>
      <dgm:spPr/>
    </dgm:pt>
    <dgm:pt modelId="{4FC12B1A-6C74-419F-B451-C4F10F86F205}" type="pres">
      <dgm:prSet presAssocID="{ADB6BCD9-2CE1-443D-9A86-5C0194365231}" presName="parentText" presStyleLbl="node1" presStyleIdx="3" presStyleCnt="4">
        <dgm:presLayoutVars>
          <dgm:chMax val="0"/>
          <dgm:bulletEnabled val="1"/>
        </dgm:presLayoutVars>
      </dgm:prSet>
      <dgm:spPr/>
    </dgm:pt>
  </dgm:ptLst>
  <dgm:cxnLst>
    <dgm:cxn modelId="{E6F3B362-7623-4CB4-8D54-EC208981C06F}" type="presOf" srcId="{ADB6BCD9-2CE1-443D-9A86-5C0194365231}" destId="{4FC12B1A-6C74-419F-B451-C4F10F86F205}" srcOrd="0" destOrd="0" presId="urn:microsoft.com/office/officeart/2005/8/layout/vList2"/>
    <dgm:cxn modelId="{ED3E1E48-2292-452B-B11F-43AE312820B6}" type="presOf" srcId="{756F4619-6E8B-4811-A53C-95546CDAF1B3}" destId="{C46A9F4A-5DCE-4552-9BFA-69C0CAAA404C}" srcOrd="0" destOrd="0" presId="urn:microsoft.com/office/officeart/2005/8/layout/vList2"/>
    <dgm:cxn modelId="{F7BD4E4B-9A50-407C-AEBE-AA6DB752D02B}" type="presOf" srcId="{4F7B2860-B71D-431D-934F-5F6106D374AB}" destId="{2FEEAA2F-20AB-414B-849C-1A252FAD588A}" srcOrd="0" destOrd="0" presId="urn:microsoft.com/office/officeart/2005/8/layout/vList2"/>
    <dgm:cxn modelId="{277CA58A-D0C7-4F81-BB9C-F166EA43CF40}" srcId="{756F4619-6E8B-4811-A53C-95546CDAF1B3}" destId="{86ACB319-5CF0-4F0A-8266-5464AB671791}" srcOrd="1" destOrd="0" parTransId="{945AA3D4-6FED-4D8D-861C-65938B203E7B}" sibTransId="{128E0017-977F-4C38-BAB0-6AC07BC3E896}"/>
    <dgm:cxn modelId="{A6D5AD93-C76B-4885-98AF-F01F07C9FAEE}" srcId="{756F4619-6E8B-4811-A53C-95546CDAF1B3}" destId="{ADB6BCD9-2CE1-443D-9A86-5C0194365231}" srcOrd="3" destOrd="0" parTransId="{EA1364E2-3BBF-41BA-82CE-44178BCAFB78}" sibTransId="{8CA73BEF-7C35-42C5-8A03-494FD4DFBC09}"/>
    <dgm:cxn modelId="{8B27DDA9-7D33-43D0-8929-03A9A06A39F8}" srcId="{756F4619-6E8B-4811-A53C-95546CDAF1B3}" destId="{4F7B2860-B71D-431D-934F-5F6106D374AB}" srcOrd="0" destOrd="0" parTransId="{E2C8D27B-2160-4A21-989E-FBD59736E23C}" sibTransId="{7CBB5F44-7C4E-4665-9A26-0E2DBEC53635}"/>
    <dgm:cxn modelId="{281C44B7-B648-44C6-A930-924BBAD5EE6A}" srcId="{756F4619-6E8B-4811-A53C-95546CDAF1B3}" destId="{789E7FEC-CC91-490E-933F-461B779E6F4D}" srcOrd="2" destOrd="0" parTransId="{4AD4A2E1-43A9-464C-A510-0B227EA06135}" sibTransId="{28D02198-D5D8-48A3-B406-01D7F47F7B01}"/>
    <dgm:cxn modelId="{354181CD-39E2-4CEF-A349-C2D8CD826492}" type="presOf" srcId="{789E7FEC-CC91-490E-933F-461B779E6F4D}" destId="{A1320EC3-0929-43B8-86C4-37EF590B3186}" srcOrd="0" destOrd="0" presId="urn:microsoft.com/office/officeart/2005/8/layout/vList2"/>
    <dgm:cxn modelId="{FEF886CF-D465-408C-88EF-6BB78C2CEA58}" type="presOf" srcId="{86ACB319-5CF0-4F0A-8266-5464AB671791}" destId="{1F106F26-BE35-4DCE-8C27-95E0525677D5}" srcOrd="0" destOrd="0" presId="urn:microsoft.com/office/officeart/2005/8/layout/vList2"/>
    <dgm:cxn modelId="{1E69620A-2E79-4EC0-BDD8-2AC79AD9B1FB}" type="presParOf" srcId="{C46A9F4A-5DCE-4552-9BFA-69C0CAAA404C}" destId="{2FEEAA2F-20AB-414B-849C-1A252FAD588A}" srcOrd="0" destOrd="0" presId="urn:microsoft.com/office/officeart/2005/8/layout/vList2"/>
    <dgm:cxn modelId="{A65DBA76-FCF3-4F38-9580-AC7DEF0A2F02}" type="presParOf" srcId="{C46A9F4A-5DCE-4552-9BFA-69C0CAAA404C}" destId="{3D331126-B3D3-4698-B2FB-4478E8070F3F}" srcOrd="1" destOrd="0" presId="urn:microsoft.com/office/officeart/2005/8/layout/vList2"/>
    <dgm:cxn modelId="{53905FE2-5F32-41E1-8DA8-4D2FF472F0A9}" type="presParOf" srcId="{C46A9F4A-5DCE-4552-9BFA-69C0CAAA404C}" destId="{1F106F26-BE35-4DCE-8C27-95E0525677D5}" srcOrd="2" destOrd="0" presId="urn:microsoft.com/office/officeart/2005/8/layout/vList2"/>
    <dgm:cxn modelId="{C7BAC51D-AF31-49F5-93C9-BEEDAC9FEB9B}" type="presParOf" srcId="{C46A9F4A-5DCE-4552-9BFA-69C0CAAA404C}" destId="{3307AEF1-0A6D-4F76-9B28-725648F28CCC}" srcOrd="3" destOrd="0" presId="urn:microsoft.com/office/officeart/2005/8/layout/vList2"/>
    <dgm:cxn modelId="{A24FCDE4-0BAF-404A-8D32-585D5DF0D340}" type="presParOf" srcId="{C46A9F4A-5DCE-4552-9BFA-69C0CAAA404C}" destId="{A1320EC3-0929-43B8-86C4-37EF590B3186}" srcOrd="4" destOrd="0" presId="urn:microsoft.com/office/officeart/2005/8/layout/vList2"/>
    <dgm:cxn modelId="{DE9D2E7F-758A-4F1F-889C-EADFACBB74FD}" type="presParOf" srcId="{C46A9F4A-5DCE-4552-9BFA-69C0CAAA404C}" destId="{E4F3D1C4-1945-49D2-A389-64EA5987ADB6}" srcOrd="5" destOrd="0" presId="urn:microsoft.com/office/officeart/2005/8/layout/vList2"/>
    <dgm:cxn modelId="{884F058D-7572-4FE4-9BAE-2823D51E441C}" type="presParOf" srcId="{C46A9F4A-5DCE-4552-9BFA-69C0CAAA404C}" destId="{4FC12B1A-6C74-419F-B451-C4F10F86F20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0ED2D7-0C72-4F6B-AA78-BFE6E8E83364}"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314B379-B1A2-4DAB-AA96-88BBA298D60D}">
      <dgm:prSet/>
      <dgm:spPr/>
      <dgm:t>
        <a:bodyPr/>
        <a:lstStyle/>
        <a:p>
          <a:r>
            <a:rPr lang="en-GB"/>
            <a:t>While risk management systems often have extensive functionality, it can be overwhelming for a team to implement them all at once. This is frustrating to employees and can actually lower the chances of system success. </a:t>
          </a:r>
          <a:endParaRPr lang="en-US"/>
        </a:p>
      </dgm:t>
    </dgm:pt>
    <dgm:pt modelId="{D22BE7E7-4A80-479E-8CFD-CA002CAE803F}" type="parTrans" cxnId="{29CCD669-26CD-4E02-80B7-A361E05D504E}">
      <dgm:prSet/>
      <dgm:spPr/>
      <dgm:t>
        <a:bodyPr/>
        <a:lstStyle/>
        <a:p>
          <a:endParaRPr lang="en-US"/>
        </a:p>
      </dgm:t>
    </dgm:pt>
    <dgm:pt modelId="{1181DABB-C230-4161-9C1E-AF2585AFC47E}" type="sibTrans" cxnId="{29CCD669-26CD-4E02-80B7-A361E05D504E}">
      <dgm:prSet/>
      <dgm:spPr/>
      <dgm:t>
        <a:bodyPr/>
        <a:lstStyle/>
        <a:p>
          <a:endParaRPr lang="en-US"/>
        </a:p>
      </dgm:t>
    </dgm:pt>
    <dgm:pt modelId="{8783CD3F-AA5E-4756-AEF4-441768004E5D}">
      <dgm:prSet/>
      <dgm:spPr/>
      <dgm:t>
        <a:bodyPr/>
        <a:lstStyle/>
        <a:p>
          <a:r>
            <a:rPr lang="en-GB"/>
            <a:t>Choose the one area that is most in need of the system and start there. This allows the team to gradually become comfortable with the system and then expand their capabilities.</a:t>
          </a:r>
          <a:endParaRPr lang="en-US"/>
        </a:p>
      </dgm:t>
    </dgm:pt>
    <dgm:pt modelId="{FB6F9D91-C8AF-41C3-8AB3-A80A28F3F1A0}" type="parTrans" cxnId="{3C17AEB2-A299-428F-9BA0-11B0336BD135}">
      <dgm:prSet/>
      <dgm:spPr/>
      <dgm:t>
        <a:bodyPr/>
        <a:lstStyle/>
        <a:p>
          <a:endParaRPr lang="en-US"/>
        </a:p>
      </dgm:t>
    </dgm:pt>
    <dgm:pt modelId="{568BC8D2-76FD-4CFB-9CDD-C7AAE41CB02D}" type="sibTrans" cxnId="{3C17AEB2-A299-428F-9BA0-11B0336BD135}">
      <dgm:prSet/>
      <dgm:spPr/>
      <dgm:t>
        <a:bodyPr/>
        <a:lstStyle/>
        <a:p>
          <a:endParaRPr lang="en-US"/>
        </a:p>
      </dgm:t>
    </dgm:pt>
    <dgm:pt modelId="{E7F387DC-C499-405C-8D17-D9CEC6DD18D5}">
      <dgm:prSet/>
      <dgm:spPr/>
      <dgm:t>
        <a:bodyPr/>
        <a:lstStyle/>
        <a:p>
          <a:r>
            <a:rPr lang="en-GB"/>
            <a:t>Using one small change as an example of the effectiveness of the system can also help win over resistant employees and prove that the system has value.</a:t>
          </a:r>
          <a:endParaRPr lang="en-US"/>
        </a:p>
      </dgm:t>
    </dgm:pt>
    <dgm:pt modelId="{9A3134E6-4465-434E-9B55-B4AF5E406794}" type="parTrans" cxnId="{F0014091-9E10-4A2D-85BE-05A9829D0CE1}">
      <dgm:prSet/>
      <dgm:spPr/>
      <dgm:t>
        <a:bodyPr/>
        <a:lstStyle/>
        <a:p>
          <a:endParaRPr lang="en-US"/>
        </a:p>
      </dgm:t>
    </dgm:pt>
    <dgm:pt modelId="{036661BB-ACE6-4A3B-9429-111BE2800BC8}" type="sibTrans" cxnId="{F0014091-9E10-4A2D-85BE-05A9829D0CE1}">
      <dgm:prSet/>
      <dgm:spPr/>
      <dgm:t>
        <a:bodyPr/>
        <a:lstStyle/>
        <a:p>
          <a:endParaRPr lang="en-US"/>
        </a:p>
      </dgm:t>
    </dgm:pt>
    <dgm:pt modelId="{3732CC4D-8B2C-4BEB-8B55-94AB5BA1DA2C}">
      <dgm:prSet/>
      <dgm:spPr/>
      <dgm:t>
        <a:bodyPr/>
        <a:lstStyle/>
        <a:p>
          <a:r>
            <a:rPr lang="en-GB"/>
            <a:t>Risk management system implementation can seem like a daunting task. </a:t>
          </a:r>
          <a:endParaRPr lang="en-US"/>
        </a:p>
      </dgm:t>
    </dgm:pt>
    <dgm:pt modelId="{6A53A0BC-796F-4A84-BFE6-2D30F739B9CC}" type="parTrans" cxnId="{6EF8D327-6478-4268-979A-72393BE15451}">
      <dgm:prSet/>
      <dgm:spPr/>
      <dgm:t>
        <a:bodyPr/>
        <a:lstStyle/>
        <a:p>
          <a:endParaRPr lang="en-US"/>
        </a:p>
      </dgm:t>
    </dgm:pt>
    <dgm:pt modelId="{DAD58344-F77C-4EF3-9AC8-203A135E1EFF}" type="sibTrans" cxnId="{6EF8D327-6478-4268-979A-72393BE15451}">
      <dgm:prSet/>
      <dgm:spPr/>
      <dgm:t>
        <a:bodyPr/>
        <a:lstStyle/>
        <a:p>
          <a:endParaRPr lang="en-US"/>
        </a:p>
      </dgm:t>
    </dgm:pt>
    <dgm:pt modelId="{82024736-FEC9-4C5C-8F9F-E5DC6CBA49F4}" type="pres">
      <dgm:prSet presAssocID="{820ED2D7-0C72-4F6B-AA78-BFE6E8E83364}" presName="root" presStyleCnt="0">
        <dgm:presLayoutVars>
          <dgm:dir/>
          <dgm:resizeHandles val="exact"/>
        </dgm:presLayoutVars>
      </dgm:prSet>
      <dgm:spPr/>
    </dgm:pt>
    <dgm:pt modelId="{FAC60C4D-BA65-4B62-8037-D8AA9A585EE5}" type="pres">
      <dgm:prSet presAssocID="{820ED2D7-0C72-4F6B-AA78-BFE6E8E83364}" presName="container" presStyleCnt="0">
        <dgm:presLayoutVars>
          <dgm:dir/>
          <dgm:resizeHandles val="exact"/>
        </dgm:presLayoutVars>
      </dgm:prSet>
      <dgm:spPr/>
    </dgm:pt>
    <dgm:pt modelId="{AED69733-6042-4A11-B3F4-A538D5F184FF}" type="pres">
      <dgm:prSet presAssocID="{B314B379-B1A2-4DAB-AA96-88BBA298D60D}" presName="compNode" presStyleCnt="0"/>
      <dgm:spPr/>
    </dgm:pt>
    <dgm:pt modelId="{D94D0B2F-C81C-46C5-B161-25FD53289539}" type="pres">
      <dgm:prSet presAssocID="{B314B379-B1A2-4DAB-AA96-88BBA298D60D}" presName="iconBgRect" presStyleLbl="bgShp" presStyleIdx="0" presStyleCnt="4"/>
      <dgm:spPr/>
    </dgm:pt>
    <dgm:pt modelId="{1C759E18-B40D-407B-ADC3-AF3A767AB56B}" type="pres">
      <dgm:prSet presAssocID="{B314B379-B1A2-4DAB-AA96-88BBA298D60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6752B8DD-C990-462B-A0CD-1BC3931F3A4C}" type="pres">
      <dgm:prSet presAssocID="{B314B379-B1A2-4DAB-AA96-88BBA298D60D}" presName="spaceRect" presStyleCnt="0"/>
      <dgm:spPr/>
    </dgm:pt>
    <dgm:pt modelId="{2BF8B966-B762-4AC3-98E1-BCA005164F1B}" type="pres">
      <dgm:prSet presAssocID="{B314B379-B1A2-4DAB-AA96-88BBA298D60D}" presName="textRect" presStyleLbl="revTx" presStyleIdx="0" presStyleCnt="4">
        <dgm:presLayoutVars>
          <dgm:chMax val="1"/>
          <dgm:chPref val="1"/>
        </dgm:presLayoutVars>
      </dgm:prSet>
      <dgm:spPr/>
    </dgm:pt>
    <dgm:pt modelId="{4C552593-8E6E-4DA3-82E9-4A8AE33D7B1A}" type="pres">
      <dgm:prSet presAssocID="{1181DABB-C230-4161-9C1E-AF2585AFC47E}" presName="sibTrans" presStyleLbl="sibTrans2D1" presStyleIdx="0" presStyleCnt="0"/>
      <dgm:spPr/>
    </dgm:pt>
    <dgm:pt modelId="{1B65AEAF-B70B-4023-8635-1C2B6E143C36}" type="pres">
      <dgm:prSet presAssocID="{8783CD3F-AA5E-4756-AEF4-441768004E5D}" presName="compNode" presStyleCnt="0"/>
      <dgm:spPr/>
    </dgm:pt>
    <dgm:pt modelId="{5A05A435-25F1-4456-8A33-6237669F6B86}" type="pres">
      <dgm:prSet presAssocID="{8783CD3F-AA5E-4756-AEF4-441768004E5D}" presName="iconBgRect" presStyleLbl="bgShp" presStyleIdx="1" presStyleCnt="4"/>
      <dgm:spPr/>
    </dgm:pt>
    <dgm:pt modelId="{2EBEB2BC-A8BA-4268-888F-6E60F8B3478E}" type="pres">
      <dgm:prSet presAssocID="{8783CD3F-AA5E-4756-AEF4-441768004E5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nching Diagram"/>
        </a:ext>
      </dgm:extLst>
    </dgm:pt>
    <dgm:pt modelId="{F255E3F1-F4E7-40DF-92FB-33DD62540998}" type="pres">
      <dgm:prSet presAssocID="{8783CD3F-AA5E-4756-AEF4-441768004E5D}" presName="spaceRect" presStyleCnt="0"/>
      <dgm:spPr/>
    </dgm:pt>
    <dgm:pt modelId="{83EB50D1-6796-41A7-8141-3189FBE58BEC}" type="pres">
      <dgm:prSet presAssocID="{8783CD3F-AA5E-4756-AEF4-441768004E5D}" presName="textRect" presStyleLbl="revTx" presStyleIdx="1" presStyleCnt="4">
        <dgm:presLayoutVars>
          <dgm:chMax val="1"/>
          <dgm:chPref val="1"/>
        </dgm:presLayoutVars>
      </dgm:prSet>
      <dgm:spPr/>
    </dgm:pt>
    <dgm:pt modelId="{9E9F6C7E-4BAB-4C4F-9056-A589D7693DCC}" type="pres">
      <dgm:prSet presAssocID="{568BC8D2-76FD-4CFB-9CDD-C7AAE41CB02D}" presName="sibTrans" presStyleLbl="sibTrans2D1" presStyleIdx="0" presStyleCnt="0"/>
      <dgm:spPr/>
    </dgm:pt>
    <dgm:pt modelId="{ABF3C246-2778-40F5-AB1E-22A5169A4D94}" type="pres">
      <dgm:prSet presAssocID="{E7F387DC-C499-405C-8D17-D9CEC6DD18D5}" presName="compNode" presStyleCnt="0"/>
      <dgm:spPr/>
    </dgm:pt>
    <dgm:pt modelId="{41CB56F8-1479-4598-B838-F3D3D1A522EB}" type="pres">
      <dgm:prSet presAssocID="{E7F387DC-C499-405C-8D17-D9CEC6DD18D5}" presName="iconBgRect" presStyleLbl="bgShp" presStyleIdx="2" presStyleCnt="4"/>
      <dgm:spPr/>
    </dgm:pt>
    <dgm:pt modelId="{82B4F18F-7E84-43C1-BD06-13AC61388F31}" type="pres">
      <dgm:prSet presAssocID="{E7F387DC-C499-405C-8D17-D9CEC6DD18D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1F823209-9E02-4894-9F84-4DB008FC5007}" type="pres">
      <dgm:prSet presAssocID="{E7F387DC-C499-405C-8D17-D9CEC6DD18D5}" presName="spaceRect" presStyleCnt="0"/>
      <dgm:spPr/>
    </dgm:pt>
    <dgm:pt modelId="{52D154A6-BCD0-41E4-BD1D-E8C332A4121F}" type="pres">
      <dgm:prSet presAssocID="{E7F387DC-C499-405C-8D17-D9CEC6DD18D5}" presName="textRect" presStyleLbl="revTx" presStyleIdx="2" presStyleCnt="4">
        <dgm:presLayoutVars>
          <dgm:chMax val="1"/>
          <dgm:chPref val="1"/>
        </dgm:presLayoutVars>
      </dgm:prSet>
      <dgm:spPr/>
    </dgm:pt>
    <dgm:pt modelId="{0CB8A192-8882-4501-8A08-C45BAB865F18}" type="pres">
      <dgm:prSet presAssocID="{036661BB-ACE6-4A3B-9429-111BE2800BC8}" presName="sibTrans" presStyleLbl="sibTrans2D1" presStyleIdx="0" presStyleCnt="0"/>
      <dgm:spPr/>
    </dgm:pt>
    <dgm:pt modelId="{F87B6B3A-C70A-48F9-B6E1-DFCF27DAD46E}" type="pres">
      <dgm:prSet presAssocID="{3732CC4D-8B2C-4BEB-8B55-94AB5BA1DA2C}" presName="compNode" presStyleCnt="0"/>
      <dgm:spPr/>
    </dgm:pt>
    <dgm:pt modelId="{DCFC937A-AF7C-4ECD-AE33-14B25777876D}" type="pres">
      <dgm:prSet presAssocID="{3732CC4D-8B2C-4BEB-8B55-94AB5BA1DA2C}" presName="iconBgRect" presStyleLbl="bgShp" presStyleIdx="3" presStyleCnt="4"/>
      <dgm:spPr/>
    </dgm:pt>
    <dgm:pt modelId="{05582938-1D99-4931-AE46-A35526EF0952}" type="pres">
      <dgm:prSet presAssocID="{3732CC4D-8B2C-4BEB-8B55-94AB5BA1DA2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7C237FFB-7A4E-42DF-9D52-FC6474F8C679}" type="pres">
      <dgm:prSet presAssocID="{3732CC4D-8B2C-4BEB-8B55-94AB5BA1DA2C}" presName="spaceRect" presStyleCnt="0"/>
      <dgm:spPr/>
    </dgm:pt>
    <dgm:pt modelId="{16D3AF3D-6FAC-42AE-9822-65166766647D}" type="pres">
      <dgm:prSet presAssocID="{3732CC4D-8B2C-4BEB-8B55-94AB5BA1DA2C}" presName="textRect" presStyleLbl="revTx" presStyleIdx="3" presStyleCnt="4">
        <dgm:presLayoutVars>
          <dgm:chMax val="1"/>
          <dgm:chPref val="1"/>
        </dgm:presLayoutVars>
      </dgm:prSet>
      <dgm:spPr/>
    </dgm:pt>
  </dgm:ptLst>
  <dgm:cxnLst>
    <dgm:cxn modelId="{3046EC07-64AE-412F-9F77-761785B99180}" type="presOf" srcId="{036661BB-ACE6-4A3B-9429-111BE2800BC8}" destId="{0CB8A192-8882-4501-8A08-C45BAB865F18}" srcOrd="0" destOrd="0" presId="urn:microsoft.com/office/officeart/2018/2/layout/IconCircleList"/>
    <dgm:cxn modelId="{6EF8D327-6478-4268-979A-72393BE15451}" srcId="{820ED2D7-0C72-4F6B-AA78-BFE6E8E83364}" destId="{3732CC4D-8B2C-4BEB-8B55-94AB5BA1DA2C}" srcOrd="3" destOrd="0" parTransId="{6A53A0BC-796F-4A84-BFE6-2D30F739B9CC}" sibTransId="{DAD58344-F77C-4EF3-9AC8-203A135E1EFF}"/>
    <dgm:cxn modelId="{AA756329-97E9-4FCA-9199-EB5E8F0C07D8}" type="presOf" srcId="{1181DABB-C230-4161-9C1E-AF2585AFC47E}" destId="{4C552593-8E6E-4DA3-82E9-4A8AE33D7B1A}" srcOrd="0" destOrd="0" presId="urn:microsoft.com/office/officeart/2018/2/layout/IconCircleList"/>
    <dgm:cxn modelId="{0FF5883F-C902-4F2D-B855-3890F9FDCA27}" type="presOf" srcId="{820ED2D7-0C72-4F6B-AA78-BFE6E8E83364}" destId="{82024736-FEC9-4C5C-8F9F-E5DC6CBA49F4}" srcOrd="0" destOrd="0" presId="urn:microsoft.com/office/officeart/2018/2/layout/IconCircleList"/>
    <dgm:cxn modelId="{29CCD669-26CD-4E02-80B7-A361E05D504E}" srcId="{820ED2D7-0C72-4F6B-AA78-BFE6E8E83364}" destId="{B314B379-B1A2-4DAB-AA96-88BBA298D60D}" srcOrd="0" destOrd="0" parTransId="{D22BE7E7-4A80-479E-8CFD-CA002CAE803F}" sibTransId="{1181DABB-C230-4161-9C1E-AF2585AFC47E}"/>
    <dgm:cxn modelId="{F0C3334A-1673-416A-A445-6A43B0E510D5}" type="presOf" srcId="{B314B379-B1A2-4DAB-AA96-88BBA298D60D}" destId="{2BF8B966-B762-4AC3-98E1-BCA005164F1B}" srcOrd="0" destOrd="0" presId="urn:microsoft.com/office/officeart/2018/2/layout/IconCircleList"/>
    <dgm:cxn modelId="{F182A86B-DF2F-47C8-958A-658F1B6B2F7A}" type="presOf" srcId="{8783CD3F-AA5E-4756-AEF4-441768004E5D}" destId="{83EB50D1-6796-41A7-8141-3189FBE58BEC}" srcOrd="0" destOrd="0" presId="urn:microsoft.com/office/officeart/2018/2/layout/IconCircleList"/>
    <dgm:cxn modelId="{F0014091-9E10-4A2D-85BE-05A9829D0CE1}" srcId="{820ED2D7-0C72-4F6B-AA78-BFE6E8E83364}" destId="{E7F387DC-C499-405C-8D17-D9CEC6DD18D5}" srcOrd="2" destOrd="0" parTransId="{9A3134E6-4465-434E-9B55-B4AF5E406794}" sibTransId="{036661BB-ACE6-4A3B-9429-111BE2800BC8}"/>
    <dgm:cxn modelId="{2E1D289F-6729-445F-A280-3EB8D2D75343}" type="presOf" srcId="{E7F387DC-C499-405C-8D17-D9CEC6DD18D5}" destId="{52D154A6-BCD0-41E4-BD1D-E8C332A4121F}" srcOrd="0" destOrd="0" presId="urn:microsoft.com/office/officeart/2018/2/layout/IconCircleList"/>
    <dgm:cxn modelId="{3C17AEB2-A299-428F-9BA0-11B0336BD135}" srcId="{820ED2D7-0C72-4F6B-AA78-BFE6E8E83364}" destId="{8783CD3F-AA5E-4756-AEF4-441768004E5D}" srcOrd="1" destOrd="0" parTransId="{FB6F9D91-C8AF-41C3-8AB3-A80A28F3F1A0}" sibTransId="{568BC8D2-76FD-4CFB-9CDD-C7AAE41CB02D}"/>
    <dgm:cxn modelId="{8AD7F1C7-B327-406C-B4CE-F5033F7945E8}" type="presOf" srcId="{568BC8D2-76FD-4CFB-9CDD-C7AAE41CB02D}" destId="{9E9F6C7E-4BAB-4C4F-9056-A589D7693DCC}" srcOrd="0" destOrd="0" presId="urn:microsoft.com/office/officeart/2018/2/layout/IconCircleList"/>
    <dgm:cxn modelId="{1A9232C9-317B-41FA-AFFF-9B98A435288D}" type="presOf" srcId="{3732CC4D-8B2C-4BEB-8B55-94AB5BA1DA2C}" destId="{16D3AF3D-6FAC-42AE-9822-65166766647D}" srcOrd="0" destOrd="0" presId="urn:microsoft.com/office/officeart/2018/2/layout/IconCircleList"/>
    <dgm:cxn modelId="{21F62BCD-BD53-4460-BF8D-9D7EC243C870}" type="presParOf" srcId="{82024736-FEC9-4C5C-8F9F-E5DC6CBA49F4}" destId="{FAC60C4D-BA65-4B62-8037-D8AA9A585EE5}" srcOrd="0" destOrd="0" presId="urn:microsoft.com/office/officeart/2018/2/layout/IconCircleList"/>
    <dgm:cxn modelId="{84858336-40E7-47DD-9000-44FE4F834046}" type="presParOf" srcId="{FAC60C4D-BA65-4B62-8037-D8AA9A585EE5}" destId="{AED69733-6042-4A11-B3F4-A538D5F184FF}" srcOrd="0" destOrd="0" presId="urn:microsoft.com/office/officeart/2018/2/layout/IconCircleList"/>
    <dgm:cxn modelId="{9061DCD0-8D24-4067-BC9C-480B37BD8FFA}" type="presParOf" srcId="{AED69733-6042-4A11-B3F4-A538D5F184FF}" destId="{D94D0B2F-C81C-46C5-B161-25FD53289539}" srcOrd="0" destOrd="0" presId="urn:microsoft.com/office/officeart/2018/2/layout/IconCircleList"/>
    <dgm:cxn modelId="{2BB94AB6-F70F-49E0-B413-43531C7A475A}" type="presParOf" srcId="{AED69733-6042-4A11-B3F4-A538D5F184FF}" destId="{1C759E18-B40D-407B-ADC3-AF3A767AB56B}" srcOrd="1" destOrd="0" presId="urn:microsoft.com/office/officeart/2018/2/layout/IconCircleList"/>
    <dgm:cxn modelId="{123A032D-C846-4636-A177-6AEF6E53DCA6}" type="presParOf" srcId="{AED69733-6042-4A11-B3F4-A538D5F184FF}" destId="{6752B8DD-C990-462B-A0CD-1BC3931F3A4C}" srcOrd="2" destOrd="0" presId="urn:microsoft.com/office/officeart/2018/2/layout/IconCircleList"/>
    <dgm:cxn modelId="{252A10AE-C93A-4959-AE5E-D4775720B3F7}" type="presParOf" srcId="{AED69733-6042-4A11-B3F4-A538D5F184FF}" destId="{2BF8B966-B762-4AC3-98E1-BCA005164F1B}" srcOrd="3" destOrd="0" presId="urn:microsoft.com/office/officeart/2018/2/layout/IconCircleList"/>
    <dgm:cxn modelId="{66DA69A3-2061-4451-AB60-4F55E2F8168B}" type="presParOf" srcId="{FAC60C4D-BA65-4B62-8037-D8AA9A585EE5}" destId="{4C552593-8E6E-4DA3-82E9-4A8AE33D7B1A}" srcOrd="1" destOrd="0" presId="urn:microsoft.com/office/officeart/2018/2/layout/IconCircleList"/>
    <dgm:cxn modelId="{8DA9857D-3F0D-4874-A39D-D8A4734BE81F}" type="presParOf" srcId="{FAC60C4D-BA65-4B62-8037-D8AA9A585EE5}" destId="{1B65AEAF-B70B-4023-8635-1C2B6E143C36}" srcOrd="2" destOrd="0" presId="urn:microsoft.com/office/officeart/2018/2/layout/IconCircleList"/>
    <dgm:cxn modelId="{9A4969FC-840E-4E78-AECC-C89863F252CB}" type="presParOf" srcId="{1B65AEAF-B70B-4023-8635-1C2B6E143C36}" destId="{5A05A435-25F1-4456-8A33-6237669F6B86}" srcOrd="0" destOrd="0" presId="urn:microsoft.com/office/officeart/2018/2/layout/IconCircleList"/>
    <dgm:cxn modelId="{F52A1E56-F60D-423B-ADA7-21D96989F783}" type="presParOf" srcId="{1B65AEAF-B70B-4023-8635-1C2B6E143C36}" destId="{2EBEB2BC-A8BA-4268-888F-6E60F8B3478E}" srcOrd="1" destOrd="0" presId="urn:microsoft.com/office/officeart/2018/2/layout/IconCircleList"/>
    <dgm:cxn modelId="{1B048001-2503-4DBE-BC93-A7040B93CB16}" type="presParOf" srcId="{1B65AEAF-B70B-4023-8635-1C2B6E143C36}" destId="{F255E3F1-F4E7-40DF-92FB-33DD62540998}" srcOrd="2" destOrd="0" presId="urn:microsoft.com/office/officeart/2018/2/layout/IconCircleList"/>
    <dgm:cxn modelId="{3F748502-1FD7-4394-B81C-B7C1AEFF022F}" type="presParOf" srcId="{1B65AEAF-B70B-4023-8635-1C2B6E143C36}" destId="{83EB50D1-6796-41A7-8141-3189FBE58BEC}" srcOrd="3" destOrd="0" presId="urn:microsoft.com/office/officeart/2018/2/layout/IconCircleList"/>
    <dgm:cxn modelId="{3A94C318-47B4-49C8-8670-8B0590DB83C3}" type="presParOf" srcId="{FAC60C4D-BA65-4B62-8037-D8AA9A585EE5}" destId="{9E9F6C7E-4BAB-4C4F-9056-A589D7693DCC}" srcOrd="3" destOrd="0" presId="urn:microsoft.com/office/officeart/2018/2/layout/IconCircleList"/>
    <dgm:cxn modelId="{5D8701BE-5476-493F-B21F-A01E7EB7DCCC}" type="presParOf" srcId="{FAC60C4D-BA65-4B62-8037-D8AA9A585EE5}" destId="{ABF3C246-2778-40F5-AB1E-22A5169A4D94}" srcOrd="4" destOrd="0" presId="urn:microsoft.com/office/officeart/2018/2/layout/IconCircleList"/>
    <dgm:cxn modelId="{7AD78132-A6DD-42F8-960B-14BBA9A1C94D}" type="presParOf" srcId="{ABF3C246-2778-40F5-AB1E-22A5169A4D94}" destId="{41CB56F8-1479-4598-B838-F3D3D1A522EB}" srcOrd="0" destOrd="0" presId="urn:microsoft.com/office/officeart/2018/2/layout/IconCircleList"/>
    <dgm:cxn modelId="{E85BE0F7-B9AE-4957-BD01-12E6321B4BDE}" type="presParOf" srcId="{ABF3C246-2778-40F5-AB1E-22A5169A4D94}" destId="{82B4F18F-7E84-43C1-BD06-13AC61388F31}" srcOrd="1" destOrd="0" presId="urn:microsoft.com/office/officeart/2018/2/layout/IconCircleList"/>
    <dgm:cxn modelId="{76E9D657-2E6B-4534-B42F-D84F2FC97646}" type="presParOf" srcId="{ABF3C246-2778-40F5-AB1E-22A5169A4D94}" destId="{1F823209-9E02-4894-9F84-4DB008FC5007}" srcOrd="2" destOrd="0" presId="urn:microsoft.com/office/officeart/2018/2/layout/IconCircleList"/>
    <dgm:cxn modelId="{FF25A2ED-D4E5-422B-884A-7EEBCD70559F}" type="presParOf" srcId="{ABF3C246-2778-40F5-AB1E-22A5169A4D94}" destId="{52D154A6-BCD0-41E4-BD1D-E8C332A4121F}" srcOrd="3" destOrd="0" presId="urn:microsoft.com/office/officeart/2018/2/layout/IconCircleList"/>
    <dgm:cxn modelId="{E67A28D1-BA53-46A4-9B11-4A4C61ED7AF3}" type="presParOf" srcId="{FAC60C4D-BA65-4B62-8037-D8AA9A585EE5}" destId="{0CB8A192-8882-4501-8A08-C45BAB865F18}" srcOrd="5" destOrd="0" presId="urn:microsoft.com/office/officeart/2018/2/layout/IconCircleList"/>
    <dgm:cxn modelId="{2DD15DA1-C1CF-4CA0-BF67-0B7D2C340ABB}" type="presParOf" srcId="{FAC60C4D-BA65-4B62-8037-D8AA9A585EE5}" destId="{F87B6B3A-C70A-48F9-B6E1-DFCF27DAD46E}" srcOrd="6" destOrd="0" presId="urn:microsoft.com/office/officeart/2018/2/layout/IconCircleList"/>
    <dgm:cxn modelId="{166B8D3F-B916-4884-856B-1F8CE58FE6DD}" type="presParOf" srcId="{F87B6B3A-C70A-48F9-B6E1-DFCF27DAD46E}" destId="{DCFC937A-AF7C-4ECD-AE33-14B25777876D}" srcOrd="0" destOrd="0" presId="urn:microsoft.com/office/officeart/2018/2/layout/IconCircleList"/>
    <dgm:cxn modelId="{E9B7D23F-3ADB-4B2F-BF06-F5768BD35362}" type="presParOf" srcId="{F87B6B3A-C70A-48F9-B6E1-DFCF27DAD46E}" destId="{05582938-1D99-4931-AE46-A35526EF0952}" srcOrd="1" destOrd="0" presId="urn:microsoft.com/office/officeart/2018/2/layout/IconCircleList"/>
    <dgm:cxn modelId="{C33C5E21-9A6C-4801-B150-4CF0A846A81E}" type="presParOf" srcId="{F87B6B3A-C70A-48F9-B6E1-DFCF27DAD46E}" destId="{7C237FFB-7A4E-42DF-9D52-FC6474F8C679}" srcOrd="2" destOrd="0" presId="urn:microsoft.com/office/officeart/2018/2/layout/IconCircleList"/>
    <dgm:cxn modelId="{42319EDA-BD8B-4243-B153-6900E45A2174}" type="presParOf" srcId="{F87B6B3A-C70A-48F9-B6E1-DFCF27DAD46E}" destId="{16D3AF3D-6FAC-42AE-9822-65166766647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9B2B9-D475-4DB1-A3E7-EBF87D6FF62B}">
      <dsp:nvSpPr>
        <dsp:cNvPr id="0" name=""/>
        <dsp:cNvSpPr/>
      </dsp:nvSpPr>
      <dsp:spPr>
        <a:xfrm>
          <a:off x="2351305" y="460861"/>
          <a:ext cx="356913" cy="91440"/>
        </a:xfrm>
        <a:custGeom>
          <a:avLst/>
          <a:gdLst/>
          <a:ahLst/>
          <a:cxnLst/>
          <a:rect l="0" t="0" r="0" b="0"/>
          <a:pathLst>
            <a:path>
              <a:moveTo>
                <a:pt x="0" y="45720"/>
              </a:moveTo>
              <a:lnTo>
                <a:pt x="35691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20074" y="504643"/>
        <a:ext cx="19375" cy="3875"/>
      </dsp:txXfrm>
    </dsp:sp>
    <dsp:sp modelId="{616C2F77-419D-4856-A14B-FCA10CB75617}">
      <dsp:nvSpPr>
        <dsp:cNvPr id="0" name=""/>
        <dsp:cNvSpPr/>
      </dsp:nvSpPr>
      <dsp:spPr>
        <a:xfrm>
          <a:off x="668264" y="1129"/>
          <a:ext cx="1684841" cy="10109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9" tIns="86660" rIns="82559" bIns="86660" numCol="1" spcCol="1270" anchor="ctr" anchorCtr="0">
          <a:noAutofit/>
        </a:bodyPr>
        <a:lstStyle/>
        <a:p>
          <a:pPr marL="0" lvl="0" indent="0" algn="ctr" defTabSz="800100">
            <a:lnSpc>
              <a:spcPct val="90000"/>
            </a:lnSpc>
            <a:spcBef>
              <a:spcPct val="0"/>
            </a:spcBef>
            <a:spcAft>
              <a:spcPct val="35000"/>
            </a:spcAft>
            <a:buNone/>
          </a:pPr>
          <a:r>
            <a:rPr lang="en-GB" sz="1800" kern="1200"/>
            <a:t>1. Define the end goal before starting</a:t>
          </a:r>
          <a:endParaRPr lang="en-US" sz="1800" kern="1200"/>
        </a:p>
      </dsp:txBody>
      <dsp:txXfrm>
        <a:off x="668264" y="1129"/>
        <a:ext cx="1684841" cy="1010904"/>
      </dsp:txXfrm>
    </dsp:sp>
    <dsp:sp modelId="{5A668A32-0622-404A-83E7-EE85F07CCED3}">
      <dsp:nvSpPr>
        <dsp:cNvPr id="0" name=""/>
        <dsp:cNvSpPr/>
      </dsp:nvSpPr>
      <dsp:spPr>
        <a:xfrm>
          <a:off x="4423660" y="460861"/>
          <a:ext cx="356913" cy="91440"/>
        </a:xfrm>
        <a:custGeom>
          <a:avLst/>
          <a:gdLst/>
          <a:ahLst/>
          <a:cxnLst/>
          <a:rect l="0" t="0" r="0" b="0"/>
          <a:pathLst>
            <a:path>
              <a:moveTo>
                <a:pt x="0" y="45720"/>
              </a:moveTo>
              <a:lnTo>
                <a:pt x="35691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92429" y="504643"/>
        <a:ext cx="19375" cy="3875"/>
      </dsp:txXfrm>
    </dsp:sp>
    <dsp:sp modelId="{55954160-77E6-484F-B303-ADEC77A1EC0D}">
      <dsp:nvSpPr>
        <dsp:cNvPr id="0" name=""/>
        <dsp:cNvSpPr/>
      </dsp:nvSpPr>
      <dsp:spPr>
        <a:xfrm>
          <a:off x="2740619" y="1129"/>
          <a:ext cx="1684841" cy="10109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9" tIns="86660" rIns="82559" bIns="86660" numCol="1" spcCol="1270" anchor="ctr" anchorCtr="0">
          <a:noAutofit/>
        </a:bodyPr>
        <a:lstStyle/>
        <a:p>
          <a:pPr marL="0" lvl="0" indent="0" algn="ctr" defTabSz="800100">
            <a:lnSpc>
              <a:spcPct val="90000"/>
            </a:lnSpc>
            <a:spcBef>
              <a:spcPct val="0"/>
            </a:spcBef>
            <a:spcAft>
              <a:spcPct val="35000"/>
            </a:spcAft>
            <a:buNone/>
          </a:pPr>
          <a:r>
            <a:rPr lang="en-GB" sz="1800" kern="1200"/>
            <a:t>2. Set a timeline</a:t>
          </a:r>
          <a:endParaRPr lang="en-US" sz="1800" kern="1200"/>
        </a:p>
      </dsp:txBody>
      <dsp:txXfrm>
        <a:off x="2740619" y="1129"/>
        <a:ext cx="1684841" cy="1010904"/>
      </dsp:txXfrm>
    </dsp:sp>
    <dsp:sp modelId="{CE7BF406-1806-4C0E-AFC8-03B6494D8F5D}">
      <dsp:nvSpPr>
        <dsp:cNvPr id="0" name=""/>
        <dsp:cNvSpPr/>
      </dsp:nvSpPr>
      <dsp:spPr>
        <a:xfrm>
          <a:off x="6496015" y="460861"/>
          <a:ext cx="356913" cy="91440"/>
        </a:xfrm>
        <a:custGeom>
          <a:avLst/>
          <a:gdLst/>
          <a:ahLst/>
          <a:cxnLst/>
          <a:rect l="0" t="0" r="0" b="0"/>
          <a:pathLst>
            <a:path>
              <a:moveTo>
                <a:pt x="0" y="45720"/>
              </a:moveTo>
              <a:lnTo>
                <a:pt x="35691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64784" y="504643"/>
        <a:ext cx="19375" cy="3875"/>
      </dsp:txXfrm>
    </dsp:sp>
    <dsp:sp modelId="{423BD98C-FA60-4CB5-B8D5-FC0C0DC9FC6D}">
      <dsp:nvSpPr>
        <dsp:cNvPr id="0" name=""/>
        <dsp:cNvSpPr/>
      </dsp:nvSpPr>
      <dsp:spPr>
        <a:xfrm>
          <a:off x="4812974" y="1129"/>
          <a:ext cx="1684841" cy="10109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9" tIns="86660" rIns="82559" bIns="86660" numCol="1" spcCol="1270" anchor="ctr" anchorCtr="0">
          <a:noAutofit/>
        </a:bodyPr>
        <a:lstStyle/>
        <a:p>
          <a:pPr marL="0" lvl="0" indent="0" algn="ctr" defTabSz="800100">
            <a:lnSpc>
              <a:spcPct val="90000"/>
            </a:lnSpc>
            <a:spcBef>
              <a:spcPct val="0"/>
            </a:spcBef>
            <a:spcAft>
              <a:spcPct val="35000"/>
            </a:spcAft>
            <a:buNone/>
          </a:pPr>
          <a:r>
            <a:rPr lang="en-GB" sz="1800" kern="1200"/>
            <a:t>3. Build a relationship with the vendor</a:t>
          </a:r>
          <a:endParaRPr lang="en-US" sz="1800" kern="1200"/>
        </a:p>
      </dsp:txBody>
      <dsp:txXfrm>
        <a:off x="4812974" y="1129"/>
        <a:ext cx="1684841" cy="1010904"/>
      </dsp:txXfrm>
    </dsp:sp>
    <dsp:sp modelId="{EE157F49-11B4-4668-BD82-40CFC3F6A02E}">
      <dsp:nvSpPr>
        <dsp:cNvPr id="0" name=""/>
        <dsp:cNvSpPr/>
      </dsp:nvSpPr>
      <dsp:spPr>
        <a:xfrm>
          <a:off x="1510684" y="1010233"/>
          <a:ext cx="6217065" cy="356913"/>
        </a:xfrm>
        <a:custGeom>
          <a:avLst/>
          <a:gdLst/>
          <a:ahLst/>
          <a:cxnLst/>
          <a:rect l="0" t="0" r="0" b="0"/>
          <a:pathLst>
            <a:path>
              <a:moveTo>
                <a:pt x="6217065" y="0"/>
              </a:moveTo>
              <a:lnTo>
                <a:pt x="6217065" y="195556"/>
              </a:lnTo>
              <a:lnTo>
                <a:pt x="0" y="195556"/>
              </a:lnTo>
              <a:lnTo>
                <a:pt x="0" y="356913"/>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63489" y="1186753"/>
        <a:ext cx="311456" cy="3875"/>
      </dsp:txXfrm>
    </dsp:sp>
    <dsp:sp modelId="{276BCD21-5648-4B17-BB82-D89A49C0B997}">
      <dsp:nvSpPr>
        <dsp:cNvPr id="0" name=""/>
        <dsp:cNvSpPr/>
      </dsp:nvSpPr>
      <dsp:spPr>
        <a:xfrm>
          <a:off x="6885329" y="1129"/>
          <a:ext cx="1684841" cy="10109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9" tIns="86660" rIns="82559" bIns="86660" numCol="1" spcCol="1270" anchor="ctr" anchorCtr="0">
          <a:noAutofit/>
        </a:bodyPr>
        <a:lstStyle/>
        <a:p>
          <a:pPr marL="0" lvl="0" indent="0" algn="ctr" defTabSz="800100">
            <a:lnSpc>
              <a:spcPct val="90000"/>
            </a:lnSpc>
            <a:spcBef>
              <a:spcPct val="0"/>
            </a:spcBef>
            <a:spcAft>
              <a:spcPct val="35000"/>
            </a:spcAft>
            <a:buNone/>
          </a:pPr>
          <a:r>
            <a:rPr lang="en-GB" sz="1800" kern="1200"/>
            <a:t>4. Be open to vendor suggestions</a:t>
          </a:r>
          <a:endParaRPr lang="en-US" sz="1800" kern="1200"/>
        </a:p>
      </dsp:txBody>
      <dsp:txXfrm>
        <a:off x="6885329" y="1129"/>
        <a:ext cx="1684841" cy="1010904"/>
      </dsp:txXfrm>
    </dsp:sp>
    <dsp:sp modelId="{56A22077-EE08-4811-88C6-A83FF6C439E3}">
      <dsp:nvSpPr>
        <dsp:cNvPr id="0" name=""/>
        <dsp:cNvSpPr/>
      </dsp:nvSpPr>
      <dsp:spPr>
        <a:xfrm>
          <a:off x="2351305" y="1859279"/>
          <a:ext cx="356913" cy="91440"/>
        </a:xfrm>
        <a:custGeom>
          <a:avLst/>
          <a:gdLst/>
          <a:ahLst/>
          <a:cxnLst/>
          <a:rect l="0" t="0" r="0" b="0"/>
          <a:pathLst>
            <a:path>
              <a:moveTo>
                <a:pt x="0" y="45720"/>
              </a:moveTo>
              <a:lnTo>
                <a:pt x="35691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20074" y="1903062"/>
        <a:ext cx="19375" cy="3875"/>
      </dsp:txXfrm>
    </dsp:sp>
    <dsp:sp modelId="{E71E3ED7-C8D4-4B1A-A35C-4707357FB82C}">
      <dsp:nvSpPr>
        <dsp:cNvPr id="0" name=""/>
        <dsp:cNvSpPr/>
      </dsp:nvSpPr>
      <dsp:spPr>
        <a:xfrm>
          <a:off x="668264" y="1399547"/>
          <a:ext cx="1684841" cy="10109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9" tIns="86660" rIns="82559" bIns="86660" numCol="1" spcCol="1270" anchor="ctr" anchorCtr="0">
          <a:noAutofit/>
        </a:bodyPr>
        <a:lstStyle/>
        <a:p>
          <a:pPr marL="0" lvl="0" indent="0" algn="ctr" defTabSz="800100">
            <a:lnSpc>
              <a:spcPct val="90000"/>
            </a:lnSpc>
            <a:spcBef>
              <a:spcPct val="0"/>
            </a:spcBef>
            <a:spcAft>
              <a:spcPct val="35000"/>
            </a:spcAft>
            <a:buNone/>
          </a:pPr>
          <a:r>
            <a:rPr lang="en-GB" sz="1800" b="1" kern="1200"/>
            <a:t>5. Customize where necessary</a:t>
          </a:r>
          <a:endParaRPr lang="en-US" sz="1800" kern="1200"/>
        </a:p>
      </dsp:txBody>
      <dsp:txXfrm>
        <a:off x="668264" y="1399547"/>
        <a:ext cx="1684841" cy="1010904"/>
      </dsp:txXfrm>
    </dsp:sp>
    <dsp:sp modelId="{FCADDA22-F7C8-4C24-A23F-F58FB38DAE40}">
      <dsp:nvSpPr>
        <dsp:cNvPr id="0" name=""/>
        <dsp:cNvSpPr/>
      </dsp:nvSpPr>
      <dsp:spPr>
        <a:xfrm>
          <a:off x="4423660" y="1859279"/>
          <a:ext cx="356913" cy="91440"/>
        </a:xfrm>
        <a:custGeom>
          <a:avLst/>
          <a:gdLst/>
          <a:ahLst/>
          <a:cxnLst/>
          <a:rect l="0" t="0" r="0" b="0"/>
          <a:pathLst>
            <a:path>
              <a:moveTo>
                <a:pt x="0" y="45720"/>
              </a:moveTo>
              <a:lnTo>
                <a:pt x="35691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92429" y="1903062"/>
        <a:ext cx="19375" cy="3875"/>
      </dsp:txXfrm>
    </dsp:sp>
    <dsp:sp modelId="{5C284B7D-9071-420C-9C0D-E53A4F8713A1}">
      <dsp:nvSpPr>
        <dsp:cNvPr id="0" name=""/>
        <dsp:cNvSpPr/>
      </dsp:nvSpPr>
      <dsp:spPr>
        <a:xfrm>
          <a:off x="2740619" y="1399547"/>
          <a:ext cx="1684841" cy="10109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9" tIns="86660" rIns="82559" bIns="86660" numCol="1" spcCol="1270" anchor="ctr" anchorCtr="0">
          <a:noAutofit/>
        </a:bodyPr>
        <a:lstStyle/>
        <a:p>
          <a:pPr marL="0" lvl="0" indent="0" algn="ctr" defTabSz="800100">
            <a:lnSpc>
              <a:spcPct val="90000"/>
            </a:lnSpc>
            <a:spcBef>
              <a:spcPct val="0"/>
            </a:spcBef>
            <a:spcAft>
              <a:spcPct val="35000"/>
            </a:spcAft>
            <a:buNone/>
          </a:pPr>
          <a:r>
            <a:rPr lang="en-GB" sz="1800" kern="1200"/>
            <a:t>6. Be flexible</a:t>
          </a:r>
          <a:endParaRPr lang="en-US" sz="1800" kern="1200"/>
        </a:p>
      </dsp:txBody>
      <dsp:txXfrm>
        <a:off x="2740619" y="1399547"/>
        <a:ext cx="1684841" cy="1010904"/>
      </dsp:txXfrm>
    </dsp:sp>
    <dsp:sp modelId="{94E752F3-6DD9-4C1B-A779-9A2A302AE4D2}">
      <dsp:nvSpPr>
        <dsp:cNvPr id="0" name=""/>
        <dsp:cNvSpPr/>
      </dsp:nvSpPr>
      <dsp:spPr>
        <a:xfrm>
          <a:off x="6496015" y="1859279"/>
          <a:ext cx="356913" cy="91440"/>
        </a:xfrm>
        <a:custGeom>
          <a:avLst/>
          <a:gdLst/>
          <a:ahLst/>
          <a:cxnLst/>
          <a:rect l="0" t="0" r="0" b="0"/>
          <a:pathLst>
            <a:path>
              <a:moveTo>
                <a:pt x="0" y="45720"/>
              </a:moveTo>
              <a:lnTo>
                <a:pt x="35691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64784" y="1903062"/>
        <a:ext cx="19375" cy="3875"/>
      </dsp:txXfrm>
    </dsp:sp>
    <dsp:sp modelId="{9F93EC0E-254A-477A-B45B-CDF577121911}">
      <dsp:nvSpPr>
        <dsp:cNvPr id="0" name=""/>
        <dsp:cNvSpPr/>
      </dsp:nvSpPr>
      <dsp:spPr>
        <a:xfrm>
          <a:off x="4812974" y="1399547"/>
          <a:ext cx="1684841" cy="10109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9" tIns="86660" rIns="82559" bIns="86660" numCol="1" spcCol="1270" anchor="ctr" anchorCtr="0">
          <a:noAutofit/>
        </a:bodyPr>
        <a:lstStyle/>
        <a:p>
          <a:pPr marL="0" lvl="0" indent="0" algn="ctr" defTabSz="800100">
            <a:lnSpc>
              <a:spcPct val="90000"/>
            </a:lnSpc>
            <a:spcBef>
              <a:spcPct val="0"/>
            </a:spcBef>
            <a:spcAft>
              <a:spcPct val="35000"/>
            </a:spcAft>
            <a:buNone/>
          </a:pPr>
          <a:r>
            <a:rPr lang="en-GB" sz="1800" kern="1200"/>
            <a:t>7. Involve users and decision-makers</a:t>
          </a:r>
          <a:endParaRPr lang="en-US" sz="1800" kern="1200"/>
        </a:p>
      </dsp:txBody>
      <dsp:txXfrm>
        <a:off x="4812974" y="1399547"/>
        <a:ext cx="1684841" cy="1010904"/>
      </dsp:txXfrm>
    </dsp:sp>
    <dsp:sp modelId="{F31EB8B6-B6BE-49DF-8641-E9B2BEA089B4}">
      <dsp:nvSpPr>
        <dsp:cNvPr id="0" name=""/>
        <dsp:cNvSpPr/>
      </dsp:nvSpPr>
      <dsp:spPr>
        <a:xfrm>
          <a:off x="1510684" y="2408652"/>
          <a:ext cx="6217065" cy="356913"/>
        </a:xfrm>
        <a:custGeom>
          <a:avLst/>
          <a:gdLst/>
          <a:ahLst/>
          <a:cxnLst/>
          <a:rect l="0" t="0" r="0" b="0"/>
          <a:pathLst>
            <a:path>
              <a:moveTo>
                <a:pt x="6217065" y="0"/>
              </a:moveTo>
              <a:lnTo>
                <a:pt x="6217065" y="195556"/>
              </a:lnTo>
              <a:lnTo>
                <a:pt x="0" y="195556"/>
              </a:lnTo>
              <a:lnTo>
                <a:pt x="0" y="356913"/>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63489" y="2585171"/>
        <a:ext cx="311456" cy="3875"/>
      </dsp:txXfrm>
    </dsp:sp>
    <dsp:sp modelId="{08281999-A26C-44CD-92AB-73B2606B5807}">
      <dsp:nvSpPr>
        <dsp:cNvPr id="0" name=""/>
        <dsp:cNvSpPr/>
      </dsp:nvSpPr>
      <dsp:spPr>
        <a:xfrm>
          <a:off x="6885329" y="1399547"/>
          <a:ext cx="1684841" cy="10109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9" tIns="86660" rIns="82559" bIns="86660" numCol="1" spcCol="1270" anchor="ctr" anchorCtr="0">
          <a:noAutofit/>
        </a:bodyPr>
        <a:lstStyle/>
        <a:p>
          <a:pPr marL="0" lvl="0" indent="0" algn="ctr" defTabSz="800100">
            <a:lnSpc>
              <a:spcPct val="90000"/>
            </a:lnSpc>
            <a:spcBef>
              <a:spcPct val="0"/>
            </a:spcBef>
            <a:spcAft>
              <a:spcPct val="35000"/>
            </a:spcAft>
            <a:buNone/>
          </a:pPr>
          <a:r>
            <a:rPr lang="ro-RO" sz="1800" kern="1200"/>
            <a:t>8</a:t>
          </a:r>
          <a:r>
            <a:rPr lang="en-GB" sz="1800" kern="1200"/>
            <a:t>. </a:t>
          </a:r>
          <a:r>
            <a:rPr lang="ro-RO" sz="1800" kern="1200"/>
            <a:t>Communicate</a:t>
          </a:r>
          <a:endParaRPr lang="en-US" sz="1800" kern="1200"/>
        </a:p>
      </dsp:txBody>
      <dsp:txXfrm>
        <a:off x="6885329" y="1399547"/>
        <a:ext cx="1684841" cy="1010904"/>
      </dsp:txXfrm>
    </dsp:sp>
    <dsp:sp modelId="{9FA8E2C8-62A1-429C-908A-25B2E5155DE0}">
      <dsp:nvSpPr>
        <dsp:cNvPr id="0" name=""/>
        <dsp:cNvSpPr/>
      </dsp:nvSpPr>
      <dsp:spPr>
        <a:xfrm>
          <a:off x="668264" y="2797966"/>
          <a:ext cx="1684841" cy="10109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9" tIns="86660" rIns="82559" bIns="86660" numCol="1" spcCol="1270" anchor="ctr" anchorCtr="0">
          <a:noAutofit/>
        </a:bodyPr>
        <a:lstStyle/>
        <a:p>
          <a:pPr marL="0" lvl="0" indent="0" algn="ctr" defTabSz="800100">
            <a:lnSpc>
              <a:spcPct val="90000"/>
            </a:lnSpc>
            <a:spcBef>
              <a:spcPct val="0"/>
            </a:spcBef>
            <a:spcAft>
              <a:spcPct val="35000"/>
            </a:spcAft>
            <a:buNone/>
          </a:pPr>
          <a:r>
            <a:rPr lang="en-GB" sz="1800" kern="1200"/>
            <a:t>9. Implement in stages</a:t>
          </a:r>
          <a:endParaRPr lang="en-US" sz="1800" kern="1200"/>
        </a:p>
      </dsp:txBody>
      <dsp:txXfrm>
        <a:off x="668264" y="2797966"/>
        <a:ext cx="1684841" cy="10109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137E41-6371-43F2-8B34-ABBB2C6AA178}">
      <dsp:nvSpPr>
        <dsp:cNvPr id="0" name=""/>
        <dsp:cNvSpPr/>
      </dsp:nvSpPr>
      <dsp:spPr>
        <a:xfrm>
          <a:off x="0" y="426704"/>
          <a:ext cx="9238435" cy="7110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a:t>It’s impossible to begin any kind of project without a thorough understanding of where you’re going. Doing so will lead to confusion, frustration, and wasted resources as the team moves in multiple directions at once without any noticeable results.</a:t>
          </a:r>
          <a:endParaRPr lang="en-US" sz="1300" kern="1200"/>
        </a:p>
      </dsp:txBody>
      <dsp:txXfrm>
        <a:off x="34711" y="461415"/>
        <a:ext cx="9169013" cy="641645"/>
      </dsp:txXfrm>
    </dsp:sp>
    <dsp:sp modelId="{E3E33249-737B-4D44-AEA3-63A5DCAC962C}">
      <dsp:nvSpPr>
        <dsp:cNvPr id="0" name=""/>
        <dsp:cNvSpPr/>
      </dsp:nvSpPr>
      <dsp:spPr>
        <a:xfrm>
          <a:off x="0" y="1175212"/>
          <a:ext cx="9238435" cy="7110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a:t>After you selecting a risk management system, write a document that defines exactly what your organization needs from the system and how this can be accomplished.</a:t>
          </a:r>
          <a:endParaRPr lang="en-US" sz="1300" kern="1200"/>
        </a:p>
      </dsp:txBody>
      <dsp:txXfrm>
        <a:off x="34711" y="1209923"/>
        <a:ext cx="9169013" cy="641645"/>
      </dsp:txXfrm>
    </dsp:sp>
    <dsp:sp modelId="{64AB28A9-4645-4DC6-8890-041123151A3F}">
      <dsp:nvSpPr>
        <dsp:cNvPr id="0" name=""/>
        <dsp:cNvSpPr/>
      </dsp:nvSpPr>
      <dsp:spPr>
        <a:xfrm>
          <a:off x="0" y="1923719"/>
          <a:ext cx="9238435" cy="7110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a:t>Determine your priorities. These should be the areas with the most issues; highlighting these problems will allow the team to tackle them first.</a:t>
          </a:r>
          <a:endParaRPr lang="en-US" sz="1300" kern="1200"/>
        </a:p>
      </dsp:txBody>
      <dsp:txXfrm>
        <a:off x="34711" y="1958430"/>
        <a:ext cx="9169013" cy="641645"/>
      </dsp:txXfrm>
    </dsp:sp>
    <dsp:sp modelId="{59D1B15E-DCF6-43C6-B9F6-72CA70BB0C05}">
      <dsp:nvSpPr>
        <dsp:cNvPr id="0" name=""/>
        <dsp:cNvSpPr/>
      </dsp:nvSpPr>
      <dsp:spPr>
        <a:xfrm>
          <a:off x="0" y="2672227"/>
          <a:ext cx="9238435" cy="7110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a:t>In addition, define success for your risk management system. Are you aiming for a lower number of claims? Would you like to see a reduction in costs? Should your team reduce time spent on redundant tasks by 50%? Whatever the goal, pre-defining success ensures you can measure the effectiveness of the system through implementation and going forward.</a:t>
          </a:r>
          <a:endParaRPr lang="en-US" sz="1300" kern="1200"/>
        </a:p>
      </dsp:txBody>
      <dsp:txXfrm>
        <a:off x="34711" y="2706938"/>
        <a:ext cx="9169013" cy="6416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B71F7-A393-4050-9278-AA395C076DAE}">
      <dsp:nvSpPr>
        <dsp:cNvPr id="0" name=""/>
        <dsp:cNvSpPr/>
      </dsp:nvSpPr>
      <dsp:spPr>
        <a:xfrm>
          <a:off x="0" y="4015183"/>
          <a:ext cx="5334000" cy="131787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GB" sz="1300" kern="1200"/>
            <a:t>To avoid this problem, carefully consider all vendor suggestions on how their risk management system can truly improve your organization.</a:t>
          </a:r>
          <a:endParaRPr lang="en-US" sz="1300" kern="1200"/>
        </a:p>
      </dsp:txBody>
      <dsp:txXfrm>
        <a:off x="0" y="4015183"/>
        <a:ext cx="5334000" cy="1317872"/>
      </dsp:txXfrm>
    </dsp:sp>
    <dsp:sp modelId="{8A87F336-FB96-4C70-BE78-E481C75879FB}">
      <dsp:nvSpPr>
        <dsp:cNvPr id="0" name=""/>
        <dsp:cNvSpPr/>
      </dsp:nvSpPr>
      <dsp:spPr>
        <a:xfrm rot="10800000">
          <a:off x="0" y="2008063"/>
          <a:ext cx="5334000" cy="2026888"/>
        </a:xfrm>
        <a:prstGeom prst="upArrowCallout">
          <a:avLst/>
        </a:prstGeom>
        <a:solidFill>
          <a:schemeClr val="accent2">
            <a:hueOff val="-9303302"/>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GB" sz="1300" kern="1200"/>
            <a:t>Many teams fall into the trap of purchasing a risk management system only to use it in exactly the same way as their old system. For example, a team that switches from Excel spreadsheets may continue to manually add and report on data in the system, even when automation is possible. This mistake can be critical: the team continues to poorly utilize resources while extra resources are used to pay for the new system.</a:t>
          </a:r>
          <a:endParaRPr lang="en-US" sz="1300" kern="1200"/>
        </a:p>
      </dsp:txBody>
      <dsp:txXfrm rot="10800000">
        <a:off x="0" y="2008063"/>
        <a:ext cx="5334000" cy="1317011"/>
      </dsp:txXfrm>
    </dsp:sp>
    <dsp:sp modelId="{8E9DE37C-7116-4423-94D6-6F93516086E9}">
      <dsp:nvSpPr>
        <dsp:cNvPr id="0" name=""/>
        <dsp:cNvSpPr/>
      </dsp:nvSpPr>
      <dsp:spPr>
        <a:xfrm rot="10800000">
          <a:off x="0" y="942"/>
          <a:ext cx="5334000" cy="2026888"/>
        </a:xfrm>
        <a:prstGeom prst="upArrowCallout">
          <a:avLst/>
        </a:prstGeom>
        <a:solidFill>
          <a:schemeClr val="accent2">
            <a:hueOff val="-18606605"/>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GB" sz="1300" kern="1200"/>
            <a:t>Risk management systems are built a certain way for a reason. Vendors have extensive experience with the needs of organizations much like yours. You should always be open to their suggestions, especially if they’re recommending a particular process.</a:t>
          </a:r>
          <a:endParaRPr lang="en-US" sz="1300" kern="1200"/>
        </a:p>
      </dsp:txBody>
      <dsp:txXfrm rot="10800000">
        <a:off x="0" y="942"/>
        <a:ext cx="5334000" cy="13170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77238A-E1E1-4CF0-9C5C-A8C7B4E3F0B3}">
      <dsp:nvSpPr>
        <dsp:cNvPr id="0" name=""/>
        <dsp:cNvSpPr/>
      </dsp:nvSpPr>
      <dsp:spPr>
        <a:xfrm>
          <a:off x="0" y="0"/>
          <a:ext cx="4267200" cy="117347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b="0" kern="1200"/>
            <a:t>While vendor suggestions and knowledge are valuable, sometimes they may not realistically fit into your organization or goals. </a:t>
          </a:r>
          <a:endParaRPr lang="en-US" sz="1400" kern="1200"/>
        </a:p>
      </dsp:txBody>
      <dsp:txXfrm>
        <a:off x="34370" y="34370"/>
        <a:ext cx="2901764" cy="1104739"/>
      </dsp:txXfrm>
    </dsp:sp>
    <dsp:sp modelId="{DABB7B54-0A97-4225-82D1-75C4877CD1C6}">
      <dsp:nvSpPr>
        <dsp:cNvPr id="0" name=""/>
        <dsp:cNvSpPr/>
      </dsp:nvSpPr>
      <dsp:spPr>
        <a:xfrm>
          <a:off x="357377" y="1386839"/>
          <a:ext cx="4267200" cy="1173479"/>
        </a:xfrm>
        <a:prstGeom prst="roundRect">
          <a:avLst>
            <a:gd name="adj" fmla="val 10000"/>
          </a:avLst>
        </a:prstGeom>
        <a:solidFill>
          <a:schemeClr val="accent2">
            <a:hueOff val="-6202202"/>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b="0" kern="1200"/>
            <a:t>Some aspects of an out-of-the-box system may not be right for you. In this case, some customization is ideal. </a:t>
          </a:r>
          <a:endParaRPr lang="en-US" sz="1400" kern="1200"/>
        </a:p>
      </dsp:txBody>
      <dsp:txXfrm>
        <a:off x="391747" y="1421209"/>
        <a:ext cx="3078320" cy="1104739"/>
      </dsp:txXfrm>
    </dsp:sp>
    <dsp:sp modelId="{D5686811-EDC1-4AC0-A835-73874252987A}">
      <dsp:nvSpPr>
        <dsp:cNvPr id="0" name=""/>
        <dsp:cNvSpPr/>
      </dsp:nvSpPr>
      <dsp:spPr>
        <a:xfrm>
          <a:off x="709421" y="2773679"/>
          <a:ext cx="4267200" cy="1173479"/>
        </a:xfrm>
        <a:prstGeom prst="roundRect">
          <a:avLst>
            <a:gd name="adj" fmla="val 10000"/>
          </a:avLst>
        </a:prstGeom>
        <a:solidFill>
          <a:schemeClr val="accent2">
            <a:hueOff val="-12404403"/>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b="0" kern="1200"/>
            <a:t>For example, consider your organization’s hierarchy, the ideal usage of the system, and your reporting needs. </a:t>
          </a:r>
          <a:endParaRPr lang="en-US" sz="1400" kern="1200"/>
        </a:p>
      </dsp:txBody>
      <dsp:txXfrm>
        <a:off x="743791" y="2808049"/>
        <a:ext cx="3083654" cy="1104739"/>
      </dsp:txXfrm>
    </dsp:sp>
    <dsp:sp modelId="{08F11A26-9C74-4388-A78E-158F96CD5036}">
      <dsp:nvSpPr>
        <dsp:cNvPr id="0" name=""/>
        <dsp:cNvSpPr/>
      </dsp:nvSpPr>
      <dsp:spPr>
        <a:xfrm>
          <a:off x="1066799" y="4160519"/>
          <a:ext cx="4267200" cy="1173479"/>
        </a:xfrm>
        <a:prstGeom prst="roundRect">
          <a:avLst>
            <a:gd name="adj" fmla="val 10000"/>
          </a:avLst>
        </a:prstGeom>
        <a:solidFill>
          <a:schemeClr val="accent2">
            <a:hueOff val="-18606605"/>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b="0" kern="1200"/>
            <a:t>Only you can determine exactly how a risk management system will best fit into these requirements.</a:t>
          </a:r>
          <a:endParaRPr lang="en-US" sz="1400" kern="1200"/>
        </a:p>
      </dsp:txBody>
      <dsp:txXfrm>
        <a:off x="1101169" y="4194889"/>
        <a:ext cx="3078320" cy="1104739"/>
      </dsp:txXfrm>
    </dsp:sp>
    <dsp:sp modelId="{491CA2E7-3D12-4CE4-9B82-94EB6C0F6D66}">
      <dsp:nvSpPr>
        <dsp:cNvPr id="0" name=""/>
        <dsp:cNvSpPr/>
      </dsp:nvSpPr>
      <dsp:spPr>
        <a:xfrm>
          <a:off x="3504438" y="898778"/>
          <a:ext cx="762761" cy="76276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3676059" y="898778"/>
        <a:ext cx="419519" cy="573978"/>
      </dsp:txXfrm>
    </dsp:sp>
    <dsp:sp modelId="{5D67F9A1-EA90-4F4D-9259-4369310CB67C}">
      <dsp:nvSpPr>
        <dsp:cNvPr id="0" name=""/>
        <dsp:cNvSpPr/>
      </dsp:nvSpPr>
      <dsp:spPr>
        <a:xfrm>
          <a:off x="3861816" y="2285618"/>
          <a:ext cx="762761" cy="762761"/>
        </a:xfrm>
        <a:prstGeom prst="downArrow">
          <a:avLst>
            <a:gd name="adj1" fmla="val 55000"/>
            <a:gd name="adj2" fmla="val 45000"/>
          </a:avLst>
        </a:prstGeom>
        <a:solidFill>
          <a:schemeClr val="accent2">
            <a:tint val="40000"/>
            <a:alpha val="90000"/>
            <a:hueOff val="-9750244"/>
            <a:satOff val="0"/>
            <a:lumOff val="0"/>
            <a:alphaOff val="0"/>
          </a:schemeClr>
        </a:solidFill>
        <a:ln w="12700" cap="flat" cmpd="sng" algn="ctr">
          <a:solidFill>
            <a:schemeClr val="accent2">
              <a:tint val="40000"/>
              <a:alpha val="90000"/>
              <a:hueOff val="-9750244"/>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4033437" y="2285618"/>
        <a:ext cx="419519" cy="573978"/>
      </dsp:txXfrm>
    </dsp:sp>
    <dsp:sp modelId="{42399FF8-6619-4F9C-976E-F63DDA3CD671}">
      <dsp:nvSpPr>
        <dsp:cNvPr id="0" name=""/>
        <dsp:cNvSpPr/>
      </dsp:nvSpPr>
      <dsp:spPr>
        <a:xfrm>
          <a:off x="4213860" y="3672458"/>
          <a:ext cx="762761" cy="762761"/>
        </a:xfrm>
        <a:prstGeom prst="downArrow">
          <a:avLst>
            <a:gd name="adj1" fmla="val 55000"/>
            <a:gd name="adj2" fmla="val 45000"/>
          </a:avLst>
        </a:prstGeom>
        <a:solidFill>
          <a:schemeClr val="accent2">
            <a:tint val="40000"/>
            <a:alpha val="90000"/>
            <a:hueOff val="-19500487"/>
            <a:satOff val="0"/>
            <a:lumOff val="0"/>
            <a:alphaOff val="0"/>
          </a:schemeClr>
        </a:solidFill>
        <a:ln w="12700" cap="flat" cmpd="sng" algn="ctr">
          <a:solidFill>
            <a:schemeClr val="accent2">
              <a:tint val="40000"/>
              <a:alpha val="90000"/>
              <a:hueOff val="-19500487"/>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4385481" y="3672458"/>
        <a:ext cx="419519" cy="5739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EEAA2F-20AB-414B-849C-1A252FAD588A}">
      <dsp:nvSpPr>
        <dsp:cNvPr id="0" name=""/>
        <dsp:cNvSpPr/>
      </dsp:nvSpPr>
      <dsp:spPr>
        <a:xfrm>
          <a:off x="0" y="53112"/>
          <a:ext cx="9238435" cy="10939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Adapting to changing circumstances is important when implementing a risk management system. </a:t>
          </a:r>
          <a:endParaRPr lang="en-US" sz="2000" kern="1200"/>
        </a:p>
      </dsp:txBody>
      <dsp:txXfrm>
        <a:off x="53402" y="106514"/>
        <a:ext cx="9131631" cy="987146"/>
      </dsp:txXfrm>
    </dsp:sp>
    <dsp:sp modelId="{1F106F26-BE35-4DCE-8C27-95E0525677D5}">
      <dsp:nvSpPr>
        <dsp:cNvPr id="0" name=""/>
        <dsp:cNvSpPr/>
      </dsp:nvSpPr>
      <dsp:spPr>
        <a:xfrm>
          <a:off x="0" y="1204663"/>
          <a:ext cx="9238435" cy="10939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Tasks may take more time than expected, there may be technical difficulties, or an employee may have a particularly hard time during training. </a:t>
          </a:r>
          <a:endParaRPr lang="en-US" sz="2000" kern="1200"/>
        </a:p>
      </dsp:txBody>
      <dsp:txXfrm>
        <a:off x="53402" y="1258065"/>
        <a:ext cx="9131631" cy="987146"/>
      </dsp:txXfrm>
    </dsp:sp>
    <dsp:sp modelId="{A1320EC3-0929-43B8-86C4-37EF590B3186}">
      <dsp:nvSpPr>
        <dsp:cNvPr id="0" name=""/>
        <dsp:cNvSpPr/>
      </dsp:nvSpPr>
      <dsp:spPr>
        <a:xfrm>
          <a:off x="0" y="2356213"/>
          <a:ext cx="9238435" cy="10939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You must understand that difficulties like these are bound to happen and typically only involve a small adjustment. </a:t>
          </a:r>
          <a:endParaRPr lang="en-US" sz="2000" kern="1200"/>
        </a:p>
      </dsp:txBody>
      <dsp:txXfrm>
        <a:off x="53402" y="2409615"/>
        <a:ext cx="9131631" cy="987146"/>
      </dsp:txXfrm>
    </dsp:sp>
    <dsp:sp modelId="{4FC12B1A-6C74-419F-B451-C4F10F86F205}">
      <dsp:nvSpPr>
        <dsp:cNvPr id="0" name=""/>
        <dsp:cNvSpPr/>
      </dsp:nvSpPr>
      <dsp:spPr>
        <a:xfrm>
          <a:off x="0" y="3507763"/>
          <a:ext cx="9238435" cy="10939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Being ready to re-prioritize or modify existing plans allows all stakeholders to feel comfortable through the implementation process, even if not everything goes as planned.</a:t>
          </a:r>
          <a:endParaRPr lang="en-US" sz="2000" kern="1200"/>
        </a:p>
      </dsp:txBody>
      <dsp:txXfrm>
        <a:off x="53402" y="3561165"/>
        <a:ext cx="9131631" cy="98714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D0B2F-C81C-46C5-B161-25FD53289539}">
      <dsp:nvSpPr>
        <dsp:cNvPr id="0" name=""/>
        <dsp:cNvSpPr/>
      </dsp:nvSpPr>
      <dsp:spPr>
        <a:xfrm>
          <a:off x="229579" y="418984"/>
          <a:ext cx="1162165" cy="116216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759E18-B40D-407B-ADC3-AF3A767AB56B}">
      <dsp:nvSpPr>
        <dsp:cNvPr id="0" name=""/>
        <dsp:cNvSpPr/>
      </dsp:nvSpPr>
      <dsp:spPr>
        <a:xfrm>
          <a:off x="473634" y="663038"/>
          <a:ext cx="674056" cy="6740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F8B966-B762-4AC3-98E1-BCA005164F1B}">
      <dsp:nvSpPr>
        <dsp:cNvPr id="0" name=""/>
        <dsp:cNvSpPr/>
      </dsp:nvSpPr>
      <dsp:spPr>
        <a:xfrm>
          <a:off x="1640780" y="418984"/>
          <a:ext cx="2739391" cy="1162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GB" sz="1300" kern="1200"/>
            <a:t>While risk management systems often have extensive functionality, it can be overwhelming for a team to implement them all at once. This is frustrating to employees and can actually lower the chances of system success. </a:t>
          </a:r>
          <a:endParaRPr lang="en-US" sz="1300" kern="1200"/>
        </a:p>
      </dsp:txBody>
      <dsp:txXfrm>
        <a:off x="1640780" y="418984"/>
        <a:ext cx="2739391" cy="1162165"/>
      </dsp:txXfrm>
    </dsp:sp>
    <dsp:sp modelId="{5A05A435-25F1-4456-8A33-6237669F6B86}">
      <dsp:nvSpPr>
        <dsp:cNvPr id="0" name=""/>
        <dsp:cNvSpPr/>
      </dsp:nvSpPr>
      <dsp:spPr>
        <a:xfrm>
          <a:off x="4857490" y="418984"/>
          <a:ext cx="1162165" cy="116216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BEB2BC-A8BA-4268-888F-6E60F8B3478E}">
      <dsp:nvSpPr>
        <dsp:cNvPr id="0" name=""/>
        <dsp:cNvSpPr/>
      </dsp:nvSpPr>
      <dsp:spPr>
        <a:xfrm>
          <a:off x="5101544" y="663038"/>
          <a:ext cx="674056" cy="6740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EB50D1-6796-41A7-8141-3189FBE58BEC}">
      <dsp:nvSpPr>
        <dsp:cNvPr id="0" name=""/>
        <dsp:cNvSpPr/>
      </dsp:nvSpPr>
      <dsp:spPr>
        <a:xfrm>
          <a:off x="6268691" y="418984"/>
          <a:ext cx="2739391" cy="1162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GB" sz="1300" kern="1200"/>
            <a:t>Choose the one area that is most in need of the system and start there. This allows the team to gradually become comfortable with the system and then expand their capabilities.</a:t>
          </a:r>
          <a:endParaRPr lang="en-US" sz="1300" kern="1200"/>
        </a:p>
      </dsp:txBody>
      <dsp:txXfrm>
        <a:off x="6268691" y="418984"/>
        <a:ext cx="2739391" cy="1162165"/>
      </dsp:txXfrm>
    </dsp:sp>
    <dsp:sp modelId="{41CB56F8-1479-4598-B838-F3D3D1A522EB}">
      <dsp:nvSpPr>
        <dsp:cNvPr id="0" name=""/>
        <dsp:cNvSpPr/>
      </dsp:nvSpPr>
      <dsp:spPr>
        <a:xfrm>
          <a:off x="229579" y="2228850"/>
          <a:ext cx="1162165" cy="116216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B4F18F-7E84-43C1-BD06-13AC61388F31}">
      <dsp:nvSpPr>
        <dsp:cNvPr id="0" name=""/>
        <dsp:cNvSpPr/>
      </dsp:nvSpPr>
      <dsp:spPr>
        <a:xfrm>
          <a:off x="473634" y="2472904"/>
          <a:ext cx="674056" cy="6740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D154A6-BCD0-41E4-BD1D-E8C332A4121F}">
      <dsp:nvSpPr>
        <dsp:cNvPr id="0" name=""/>
        <dsp:cNvSpPr/>
      </dsp:nvSpPr>
      <dsp:spPr>
        <a:xfrm>
          <a:off x="1640780" y="2228850"/>
          <a:ext cx="2739391" cy="1162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GB" sz="1300" kern="1200"/>
            <a:t>Using one small change as an example of the effectiveness of the system can also help win over resistant employees and prove that the system has value.</a:t>
          </a:r>
          <a:endParaRPr lang="en-US" sz="1300" kern="1200"/>
        </a:p>
      </dsp:txBody>
      <dsp:txXfrm>
        <a:off x="1640780" y="2228850"/>
        <a:ext cx="2739391" cy="1162165"/>
      </dsp:txXfrm>
    </dsp:sp>
    <dsp:sp modelId="{DCFC937A-AF7C-4ECD-AE33-14B25777876D}">
      <dsp:nvSpPr>
        <dsp:cNvPr id="0" name=""/>
        <dsp:cNvSpPr/>
      </dsp:nvSpPr>
      <dsp:spPr>
        <a:xfrm>
          <a:off x="4857490" y="2228850"/>
          <a:ext cx="1162165" cy="116216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582938-1D99-4931-AE46-A35526EF0952}">
      <dsp:nvSpPr>
        <dsp:cNvPr id="0" name=""/>
        <dsp:cNvSpPr/>
      </dsp:nvSpPr>
      <dsp:spPr>
        <a:xfrm>
          <a:off x="5101544" y="2472904"/>
          <a:ext cx="674056" cy="6740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D3AF3D-6FAC-42AE-9822-65166766647D}">
      <dsp:nvSpPr>
        <dsp:cNvPr id="0" name=""/>
        <dsp:cNvSpPr/>
      </dsp:nvSpPr>
      <dsp:spPr>
        <a:xfrm>
          <a:off x="6268691" y="2228850"/>
          <a:ext cx="2739391" cy="1162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GB" sz="1300" kern="1200"/>
            <a:t>Risk management system implementation can seem like a daunting task. </a:t>
          </a:r>
          <a:endParaRPr lang="en-US" sz="1300" kern="1200"/>
        </a:p>
      </dsp:txBody>
      <dsp:txXfrm>
        <a:off x="6268691" y="2228850"/>
        <a:ext cx="2739391" cy="1162165"/>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49D637-B997-4218-934B-065BC01B2257}" type="datetimeFigureOut">
              <a:rPr lang="en-GB" smtClean="0"/>
              <a:t>14/12/2023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0E8BA7-9C90-4265-B0FF-2A3A47C1D21D}" type="slidenum">
              <a:rPr lang="en-GB" smtClean="0"/>
              <a:t>‹#›</a:t>
            </a:fld>
            <a:endParaRPr lang="en-GB"/>
          </a:p>
        </p:txBody>
      </p:sp>
    </p:spTree>
    <p:extLst>
      <p:ext uri="{BB962C8B-B14F-4D97-AF65-F5344CB8AC3E}">
        <p14:creationId xmlns:p14="http://schemas.microsoft.com/office/powerpoint/2010/main" val="148995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a:t>
            </a:r>
            <a:r>
              <a:rPr lang="en-GB" dirty="0" err="1"/>
              <a:t>Definiți</a:t>
            </a:r>
            <a:r>
              <a:rPr lang="en-GB" dirty="0"/>
              <a:t> </a:t>
            </a:r>
            <a:r>
              <a:rPr lang="en-GB" dirty="0" err="1"/>
              <a:t>obiectivul</a:t>
            </a:r>
            <a:r>
              <a:rPr lang="en-GB" dirty="0"/>
              <a:t> final </a:t>
            </a:r>
            <a:r>
              <a:rPr lang="en-GB" dirty="0" err="1"/>
              <a:t>înainte</a:t>
            </a:r>
            <a:r>
              <a:rPr lang="en-GB" dirty="0"/>
              <a:t> de a </a:t>
            </a:r>
            <a:r>
              <a:rPr lang="en-GB" dirty="0" err="1"/>
              <a:t>începeEste</a:t>
            </a:r>
            <a:r>
              <a:rPr lang="en-GB" dirty="0"/>
              <a:t> </a:t>
            </a:r>
            <a:r>
              <a:rPr lang="en-GB" dirty="0" err="1"/>
              <a:t>imposibil</a:t>
            </a:r>
            <a:r>
              <a:rPr lang="en-GB" dirty="0"/>
              <a:t> </a:t>
            </a:r>
            <a:r>
              <a:rPr lang="en-GB" dirty="0" err="1"/>
              <a:t>să</a:t>
            </a:r>
            <a:r>
              <a:rPr lang="en-GB" dirty="0"/>
              <a:t> </a:t>
            </a:r>
            <a:r>
              <a:rPr lang="en-GB" dirty="0" err="1"/>
              <a:t>începi</a:t>
            </a:r>
            <a:r>
              <a:rPr lang="en-GB" dirty="0"/>
              <a:t> </a:t>
            </a:r>
            <a:r>
              <a:rPr lang="en-GB" dirty="0" err="1"/>
              <a:t>orice</a:t>
            </a:r>
            <a:r>
              <a:rPr lang="en-GB" dirty="0"/>
              <a:t> </a:t>
            </a:r>
            <a:r>
              <a:rPr lang="en-GB" dirty="0" err="1"/>
              <a:t>fel</a:t>
            </a:r>
            <a:r>
              <a:rPr lang="en-GB" dirty="0"/>
              <a:t> de </a:t>
            </a:r>
            <a:r>
              <a:rPr lang="en-GB" dirty="0" err="1"/>
              <a:t>proiect</a:t>
            </a:r>
            <a:r>
              <a:rPr lang="en-GB" dirty="0"/>
              <a:t> </a:t>
            </a:r>
            <a:r>
              <a:rPr lang="en-GB" dirty="0" err="1"/>
              <a:t>fără</a:t>
            </a:r>
            <a:r>
              <a:rPr lang="en-GB" dirty="0"/>
              <a:t> o </a:t>
            </a:r>
            <a:r>
              <a:rPr lang="en-GB" dirty="0" err="1"/>
              <a:t>înțelegere</a:t>
            </a:r>
            <a:r>
              <a:rPr lang="en-GB" dirty="0"/>
              <a:t> </a:t>
            </a:r>
            <a:r>
              <a:rPr lang="en-GB" dirty="0" err="1"/>
              <a:t>aprofundată</a:t>
            </a:r>
            <a:r>
              <a:rPr lang="en-GB" dirty="0"/>
              <a:t> a </a:t>
            </a:r>
            <a:r>
              <a:rPr lang="en-GB" dirty="0" err="1"/>
              <a:t>unde</a:t>
            </a:r>
            <a:r>
              <a:rPr lang="en-GB" dirty="0"/>
              <a:t> </a:t>
            </a:r>
            <a:r>
              <a:rPr lang="en-GB" dirty="0" err="1"/>
              <a:t>mergi</a:t>
            </a:r>
            <a:r>
              <a:rPr lang="en-GB" dirty="0"/>
              <a:t>. </a:t>
            </a:r>
            <a:r>
              <a:rPr lang="en-GB" dirty="0" err="1"/>
              <a:t>Acest</a:t>
            </a:r>
            <a:r>
              <a:rPr lang="en-GB" dirty="0"/>
              <a:t> </a:t>
            </a:r>
            <a:r>
              <a:rPr lang="en-GB" dirty="0" err="1"/>
              <a:t>lucru</a:t>
            </a:r>
            <a:r>
              <a:rPr lang="en-GB" dirty="0"/>
              <a:t> </a:t>
            </a:r>
            <a:r>
              <a:rPr lang="en-GB" dirty="0" err="1"/>
              <a:t>va</a:t>
            </a:r>
            <a:r>
              <a:rPr lang="en-GB" dirty="0"/>
              <a:t> </a:t>
            </a:r>
            <a:r>
              <a:rPr lang="en-GB" dirty="0" err="1"/>
              <a:t>duce</a:t>
            </a:r>
            <a:r>
              <a:rPr lang="en-GB" dirty="0"/>
              <a:t> la </a:t>
            </a:r>
            <a:r>
              <a:rPr lang="en-GB" dirty="0" err="1"/>
              <a:t>confuzie</a:t>
            </a:r>
            <a:r>
              <a:rPr lang="en-GB" dirty="0"/>
              <a:t>, </a:t>
            </a:r>
            <a:r>
              <a:rPr lang="en-GB" dirty="0" err="1"/>
              <a:t>frustrare</a:t>
            </a:r>
            <a:r>
              <a:rPr lang="en-GB" dirty="0"/>
              <a:t> </a:t>
            </a:r>
            <a:r>
              <a:rPr lang="en-GB" dirty="0" err="1"/>
              <a:t>și</a:t>
            </a:r>
            <a:r>
              <a:rPr lang="en-GB" dirty="0"/>
              <a:t> </a:t>
            </a:r>
            <a:r>
              <a:rPr lang="en-GB" dirty="0" err="1"/>
              <a:t>resurse</a:t>
            </a:r>
            <a:r>
              <a:rPr lang="en-GB" dirty="0"/>
              <a:t> </a:t>
            </a:r>
            <a:r>
              <a:rPr lang="en-GB" dirty="0" err="1"/>
              <a:t>irosite</a:t>
            </a:r>
            <a:r>
              <a:rPr lang="en-GB" dirty="0"/>
              <a:t>, </a:t>
            </a:r>
            <a:r>
              <a:rPr lang="en-GB" dirty="0" err="1"/>
              <a:t>deoarece</a:t>
            </a:r>
            <a:r>
              <a:rPr lang="en-GB" dirty="0"/>
              <a:t> </a:t>
            </a:r>
            <a:r>
              <a:rPr lang="en-GB" dirty="0" err="1"/>
              <a:t>echipa</a:t>
            </a:r>
            <a:r>
              <a:rPr lang="en-GB" dirty="0"/>
              <a:t> se </a:t>
            </a:r>
            <a:r>
              <a:rPr lang="en-GB" dirty="0" err="1"/>
              <a:t>mișcă</a:t>
            </a:r>
            <a:r>
              <a:rPr lang="en-GB" dirty="0"/>
              <a:t> </a:t>
            </a:r>
            <a:r>
              <a:rPr lang="en-GB" dirty="0" err="1"/>
              <a:t>în</a:t>
            </a:r>
            <a:r>
              <a:rPr lang="en-GB" dirty="0"/>
              <a:t> </a:t>
            </a:r>
            <a:r>
              <a:rPr lang="en-GB" dirty="0" err="1"/>
              <a:t>mai</a:t>
            </a:r>
            <a:r>
              <a:rPr lang="en-GB" dirty="0"/>
              <a:t> </a:t>
            </a:r>
            <a:r>
              <a:rPr lang="en-GB" dirty="0" err="1"/>
              <a:t>multe</a:t>
            </a:r>
            <a:r>
              <a:rPr lang="en-GB" dirty="0"/>
              <a:t> </a:t>
            </a:r>
            <a:r>
              <a:rPr lang="en-GB" dirty="0" err="1"/>
              <a:t>direcții</a:t>
            </a:r>
            <a:r>
              <a:rPr lang="en-GB" dirty="0"/>
              <a:t> </a:t>
            </a:r>
            <a:r>
              <a:rPr lang="en-GB" dirty="0" err="1"/>
              <a:t>simultan</a:t>
            </a:r>
            <a:r>
              <a:rPr lang="en-GB" dirty="0"/>
              <a:t>, </a:t>
            </a:r>
            <a:r>
              <a:rPr lang="en-GB" dirty="0" err="1"/>
              <a:t>fără</a:t>
            </a:r>
            <a:r>
              <a:rPr lang="en-GB" dirty="0"/>
              <a:t> </a:t>
            </a:r>
            <a:r>
              <a:rPr lang="en-GB" dirty="0" err="1"/>
              <a:t>rezultate</a:t>
            </a:r>
            <a:r>
              <a:rPr lang="en-GB" dirty="0"/>
              <a:t> </a:t>
            </a:r>
            <a:r>
              <a:rPr lang="en-GB" dirty="0" err="1"/>
              <a:t>vizibile.După</a:t>
            </a:r>
            <a:r>
              <a:rPr lang="en-GB" dirty="0"/>
              <a:t> </a:t>
            </a:r>
            <a:r>
              <a:rPr lang="en-GB" dirty="0" err="1"/>
              <a:t>ce</a:t>
            </a:r>
            <a:r>
              <a:rPr lang="en-GB" dirty="0"/>
              <a:t> </a:t>
            </a:r>
            <a:r>
              <a:rPr lang="en-GB" dirty="0" err="1"/>
              <a:t>ați</a:t>
            </a:r>
            <a:r>
              <a:rPr lang="en-GB" dirty="0"/>
              <a:t> </a:t>
            </a:r>
            <a:r>
              <a:rPr lang="en-GB" dirty="0" err="1"/>
              <a:t>selectat</a:t>
            </a:r>
            <a:r>
              <a:rPr lang="en-GB" dirty="0"/>
              <a:t> un </a:t>
            </a:r>
            <a:r>
              <a:rPr lang="en-GB" dirty="0" err="1"/>
              <a:t>sistem</a:t>
            </a:r>
            <a:r>
              <a:rPr lang="en-GB" dirty="0"/>
              <a:t> de management al </a:t>
            </a:r>
            <a:r>
              <a:rPr lang="en-GB" dirty="0" err="1"/>
              <a:t>riscului</a:t>
            </a:r>
            <a:r>
              <a:rPr lang="en-GB" dirty="0"/>
              <a:t>, </a:t>
            </a:r>
            <a:r>
              <a:rPr lang="en-GB" dirty="0" err="1"/>
              <a:t>scrieți</a:t>
            </a:r>
            <a:r>
              <a:rPr lang="en-GB" dirty="0"/>
              <a:t> un document care </a:t>
            </a:r>
            <a:r>
              <a:rPr lang="en-GB" dirty="0" err="1"/>
              <a:t>definește</a:t>
            </a:r>
            <a:r>
              <a:rPr lang="en-GB" dirty="0"/>
              <a:t> exact de </a:t>
            </a:r>
            <a:r>
              <a:rPr lang="en-GB" dirty="0" err="1"/>
              <a:t>ce</a:t>
            </a:r>
            <a:r>
              <a:rPr lang="en-GB" dirty="0"/>
              <a:t> are </a:t>
            </a:r>
            <a:r>
              <a:rPr lang="en-GB" dirty="0" err="1"/>
              <a:t>nevoie</a:t>
            </a:r>
            <a:r>
              <a:rPr lang="en-GB" dirty="0"/>
              <a:t> </a:t>
            </a:r>
            <a:r>
              <a:rPr lang="en-GB" dirty="0" err="1"/>
              <a:t>organizația</a:t>
            </a:r>
            <a:r>
              <a:rPr lang="en-GB" dirty="0"/>
              <a:t> </a:t>
            </a:r>
            <a:r>
              <a:rPr lang="en-GB" dirty="0" err="1"/>
              <a:t>dvs</a:t>
            </a:r>
            <a:r>
              <a:rPr lang="en-GB" dirty="0"/>
              <a:t>. de la </a:t>
            </a:r>
            <a:r>
              <a:rPr lang="en-GB" dirty="0" err="1"/>
              <a:t>sistem</a:t>
            </a:r>
            <a:r>
              <a:rPr lang="en-GB" dirty="0"/>
              <a:t> </a:t>
            </a:r>
            <a:r>
              <a:rPr lang="en-GB" dirty="0" err="1"/>
              <a:t>și</a:t>
            </a:r>
            <a:r>
              <a:rPr lang="en-GB" dirty="0"/>
              <a:t> cum </a:t>
            </a:r>
            <a:r>
              <a:rPr lang="en-GB" dirty="0" err="1"/>
              <a:t>poate</a:t>
            </a:r>
            <a:r>
              <a:rPr lang="en-GB" dirty="0"/>
              <a:t> fi </a:t>
            </a:r>
            <a:r>
              <a:rPr lang="en-GB" dirty="0" err="1"/>
              <a:t>realizat</a:t>
            </a:r>
            <a:r>
              <a:rPr lang="en-GB" dirty="0"/>
              <a:t> </a:t>
            </a:r>
            <a:r>
              <a:rPr lang="en-GB" dirty="0" err="1"/>
              <a:t>acest</a:t>
            </a:r>
            <a:r>
              <a:rPr lang="en-GB" dirty="0"/>
              <a:t> </a:t>
            </a:r>
            <a:r>
              <a:rPr lang="en-GB" dirty="0" err="1"/>
              <a:t>lucru.Stabiliți-vă</a:t>
            </a:r>
            <a:r>
              <a:rPr lang="en-GB" dirty="0"/>
              <a:t> </a:t>
            </a:r>
            <a:r>
              <a:rPr lang="en-GB" dirty="0" err="1"/>
              <a:t>prioritățile</a:t>
            </a:r>
            <a:r>
              <a:rPr lang="en-GB" dirty="0"/>
              <a:t>. </a:t>
            </a:r>
            <a:r>
              <a:rPr lang="en-GB" dirty="0" err="1"/>
              <a:t>Acestea</a:t>
            </a:r>
            <a:r>
              <a:rPr lang="en-GB" dirty="0"/>
              <a:t> </a:t>
            </a:r>
            <a:r>
              <a:rPr lang="en-GB" dirty="0" err="1"/>
              <a:t>ar</a:t>
            </a:r>
            <a:r>
              <a:rPr lang="en-GB" dirty="0"/>
              <a:t> </a:t>
            </a:r>
            <a:r>
              <a:rPr lang="en-GB" dirty="0" err="1"/>
              <a:t>trebui</a:t>
            </a:r>
            <a:r>
              <a:rPr lang="en-GB" dirty="0"/>
              <a:t> </a:t>
            </a:r>
            <a:r>
              <a:rPr lang="en-GB" dirty="0" err="1"/>
              <a:t>să</a:t>
            </a:r>
            <a:r>
              <a:rPr lang="en-GB" dirty="0"/>
              <a:t> fie </a:t>
            </a:r>
            <a:r>
              <a:rPr lang="en-GB" dirty="0" err="1"/>
              <a:t>zonele</a:t>
            </a:r>
            <a:r>
              <a:rPr lang="en-GB" dirty="0"/>
              <a:t> cu </a:t>
            </a:r>
            <a:r>
              <a:rPr lang="en-GB" dirty="0" err="1"/>
              <a:t>cele</a:t>
            </a:r>
            <a:r>
              <a:rPr lang="en-GB" dirty="0"/>
              <a:t> </a:t>
            </a:r>
            <a:r>
              <a:rPr lang="en-GB" dirty="0" err="1"/>
              <a:t>mai</a:t>
            </a:r>
            <a:r>
              <a:rPr lang="en-GB" dirty="0"/>
              <a:t> </a:t>
            </a:r>
            <a:r>
              <a:rPr lang="en-GB" dirty="0" err="1"/>
              <a:t>multe</a:t>
            </a:r>
            <a:r>
              <a:rPr lang="en-GB" dirty="0"/>
              <a:t> </a:t>
            </a:r>
            <a:r>
              <a:rPr lang="en-GB" dirty="0" err="1"/>
              <a:t>probleme</a:t>
            </a:r>
            <a:r>
              <a:rPr lang="en-GB" dirty="0"/>
              <a:t>; </a:t>
            </a:r>
            <a:r>
              <a:rPr lang="en-GB" dirty="0" err="1"/>
              <a:t>evidențierea</a:t>
            </a:r>
            <a:r>
              <a:rPr lang="en-GB" dirty="0"/>
              <a:t> </a:t>
            </a:r>
            <a:r>
              <a:rPr lang="en-GB" dirty="0" err="1"/>
              <a:t>acestor</a:t>
            </a:r>
            <a:r>
              <a:rPr lang="en-GB" dirty="0"/>
              <a:t> </a:t>
            </a:r>
            <a:r>
              <a:rPr lang="en-GB" dirty="0" err="1"/>
              <a:t>probleme</a:t>
            </a:r>
            <a:r>
              <a:rPr lang="en-GB" dirty="0"/>
              <a:t> </a:t>
            </a:r>
            <a:r>
              <a:rPr lang="en-GB" dirty="0" err="1"/>
              <a:t>va</a:t>
            </a:r>
            <a:r>
              <a:rPr lang="en-GB" dirty="0"/>
              <a:t> </a:t>
            </a:r>
            <a:r>
              <a:rPr lang="en-GB" dirty="0" err="1"/>
              <a:t>permite</a:t>
            </a:r>
            <a:r>
              <a:rPr lang="en-GB" dirty="0"/>
              <a:t> </a:t>
            </a:r>
            <a:r>
              <a:rPr lang="en-GB" dirty="0" err="1"/>
              <a:t>echipei</a:t>
            </a:r>
            <a:r>
              <a:rPr lang="en-GB" dirty="0"/>
              <a:t> </a:t>
            </a:r>
            <a:r>
              <a:rPr lang="en-GB" dirty="0" err="1"/>
              <a:t>să</a:t>
            </a:r>
            <a:r>
              <a:rPr lang="en-GB" dirty="0"/>
              <a:t> le </a:t>
            </a:r>
            <a:r>
              <a:rPr lang="en-GB" dirty="0" err="1"/>
              <a:t>abordeze</a:t>
            </a:r>
            <a:r>
              <a:rPr lang="en-GB" dirty="0"/>
              <a:t> </a:t>
            </a:r>
            <a:r>
              <a:rPr lang="en-GB" dirty="0" err="1"/>
              <a:t>mai</a:t>
            </a:r>
            <a:r>
              <a:rPr lang="en-GB" dirty="0"/>
              <a:t> </a:t>
            </a:r>
            <a:r>
              <a:rPr lang="en-GB" dirty="0" err="1"/>
              <a:t>întâi.În</a:t>
            </a:r>
            <a:r>
              <a:rPr lang="en-GB" dirty="0"/>
              <a:t> plus, </a:t>
            </a:r>
            <a:r>
              <a:rPr lang="en-GB" dirty="0" err="1"/>
              <a:t>definiți</a:t>
            </a:r>
            <a:r>
              <a:rPr lang="en-GB" dirty="0"/>
              <a:t> </a:t>
            </a:r>
            <a:r>
              <a:rPr lang="en-GB" dirty="0" err="1"/>
              <a:t>succesul</a:t>
            </a:r>
            <a:r>
              <a:rPr lang="en-GB" dirty="0"/>
              <a:t> </a:t>
            </a:r>
            <a:r>
              <a:rPr lang="en-GB" dirty="0" err="1"/>
              <a:t>sistemului</a:t>
            </a:r>
            <a:r>
              <a:rPr lang="en-GB" dirty="0"/>
              <a:t> </a:t>
            </a:r>
            <a:r>
              <a:rPr lang="en-GB" dirty="0" err="1"/>
              <a:t>dvs</a:t>
            </a:r>
            <a:r>
              <a:rPr lang="en-GB" dirty="0"/>
              <a:t>. de management al </a:t>
            </a:r>
            <a:r>
              <a:rPr lang="en-GB" dirty="0" err="1"/>
              <a:t>riscurilor</a:t>
            </a:r>
            <a:r>
              <a:rPr lang="en-GB" dirty="0"/>
              <a:t>. </a:t>
            </a:r>
            <a:r>
              <a:rPr lang="en-GB" dirty="0" err="1"/>
              <a:t>Dorești</a:t>
            </a:r>
            <a:r>
              <a:rPr lang="en-GB" dirty="0"/>
              <a:t> un </a:t>
            </a:r>
            <a:r>
              <a:rPr lang="en-GB" dirty="0" err="1"/>
              <a:t>număr</a:t>
            </a:r>
            <a:r>
              <a:rPr lang="en-GB" dirty="0"/>
              <a:t> </a:t>
            </a:r>
            <a:r>
              <a:rPr lang="en-GB" dirty="0" err="1"/>
              <a:t>mai</a:t>
            </a:r>
            <a:r>
              <a:rPr lang="en-GB" dirty="0"/>
              <a:t> mic de </a:t>
            </a:r>
            <a:r>
              <a:rPr lang="en-GB" dirty="0" err="1"/>
              <a:t>revendicări</a:t>
            </a:r>
            <a:r>
              <a:rPr lang="en-GB" dirty="0"/>
              <a:t>? </a:t>
            </a:r>
            <a:r>
              <a:rPr lang="en-GB" dirty="0" err="1"/>
              <a:t>Doriți</a:t>
            </a:r>
            <a:r>
              <a:rPr lang="en-GB" dirty="0"/>
              <a:t> </a:t>
            </a:r>
            <a:r>
              <a:rPr lang="en-GB" dirty="0" err="1"/>
              <a:t>să</a:t>
            </a:r>
            <a:r>
              <a:rPr lang="en-GB" dirty="0"/>
              <a:t> </a:t>
            </a:r>
            <a:r>
              <a:rPr lang="en-GB" dirty="0" err="1"/>
              <a:t>vedeți</a:t>
            </a:r>
            <a:r>
              <a:rPr lang="en-GB" dirty="0"/>
              <a:t> o </a:t>
            </a:r>
            <a:r>
              <a:rPr lang="en-GB" dirty="0" err="1"/>
              <a:t>reducere</a:t>
            </a:r>
            <a:r>
              <a:rPr lang="en-GB" dirty="0"/>
              <a:t> a </a:t>
            </a:r>
            <a:r>
              <a:rPr lang="en-GB" dirty="0" err="1"/>
              <a:t>costurilor</a:t>
            </a:r>
            <a:r>
              <a:rPr lang="en-GB" dirty="0"/>
              <a:t>? </a:t>
            </a:r>
            <a:r>
              <a:rPr lang="en-GB" dirty="0" err="1"/>
              <a:t>Ar</a:t>
            </a:r>
            <a:r>
              <a:rPr lang="en-GB" dirty="0"/>
              <a:t> </a:t>
            </a:r>
            <a:r>
              <a:rPr lang="en-GB" dirty="0" err="1"/>
              <a:t>trebui</a:t>
            </a:r>
            <a:r>
              <a:rPr lang="en-GB" dirty="0"/>
              <a:t> </a:t>
            </a:r>
            <a:r>
              <a:rPr lang="en-GB" dirty="0" err="1"/>
              <a:t>echipa</a:t>
            </a:r>
            <a:r>
              <a:rPr lang="en-GB" dirty="0"/>
              <a:t> </a:t>
            </a:r>
            <a:r>
              <a:rPr lang="en-GB" dirty="0" err="1"/>
              <a:t>dumneavoastră</a:t>
            </a:r>
            <a:r>
              <a:rPr lang="en-GB" dirty="0"/>
              <a:t> </a:t>
            </a:r>
            <a:r>
              <a:rPr lang="en-GB" dirty="0" err="1"/>
              <a:t>să</a:t>
            </a:r>
            <a:r>
              <a:rPr lang="en-GB" dirty="0"/>
              <a:t> </a:t>
            </a:r>
            <a:r>
              <a:rPr lang="en-GB" dirty="0" err="1"/>
              <a:t>reducă</a:t>
            </a:r>
            <a:r>
              <a:rPr lang="en-GB" dirty="0"/>
              <a:t> </a:t>
            </a:r>
            <a:r>
              <a:rPr lang="en-GB" dirty="0" err="1"/>
              <a:t>timpul</a:t>
            </a:r>
            <a:r>
              <a:rPr lang="en-GB" dirty="0"/>
              <a:t> </a:t>
            </a:r>
            <a:r>
              <a:rPr lang="en-GB" dirty="0" err="1"/>
              <a:t>petrecut</a:t>
            </a:r>
            <a:r>
              <a:rPr lang="en-GB" dirty="0"/>
              <a:t> cu </a:t>
            </a:r>
            <a:r>
              <a:rPr lang="en-GB" dirty="0" err="1"/>
              <a:t>sarcini</a:t>
            </a:r>
            <a:r>
              <a:rPr lang="en-GB" dirty="0"/>
              <a:t> </a:t>
            </a:r>
            <a:r>
              <a:rPr lang="en-GB" dirty="0" err="1"/>
              <a:t>redundante</a:t>
            </a:r>
            <a:r>
              <a:rPr lang="en-GB" dirty="0"/>
              <a:t> cu 50%? </a:t>
            </a:r>
            <a:r>
              <a:rPr lang="en-GB" dirty="0" err="1"/>
              <a:t>Indiferent</a:t>
            </a:r>
            <a:r>
              <a:rPr lang="en-GB" dirty="0"/>
              <a:t> de </a:t>
            </a:r>
            <a:r>
              <a:rPr lang="en-GB" dirty="0" err="1"/>
              <a:t>obiectiv</a:t>
            </a:r>
            <a:r>
              <a:rPr lang="en-GB" dirty="0"/>
              <a:t>, </a:t>
            </a:r>
            <a:r>
              <a:rPr lang="en-GB" dirty="0" err="1"/>
              <a:t>predefinirea</a:t>
            </a:r>
            <a:r>
              <a:rPr lang="en-GB" dirty="0"/>
              <a:t> </a:t>
            </a:r>
            <a:r>
              <a:rPr lang="en-GB" dirty="0" err="1"/>
              <a:t>succesului</a:t>
            </a:r>
            <a:r>
              <a:rPr lang="en-GB" dirty="0"/>
              <a:t> </a:t>
            </a:r>
            <a:r>
              <a:rPr lang="en-GB" dirty="0" err="1"/>
              <a:t>vă</a:t>
            </a:r>
            <a:r>
              <a:rPr lang="en-GB" dirty="0"/>
              <a:t> </a:t>
            </a:r>
            <a:r>
              <a:rPr lang="en-GB" dirty="0" err="1"/>
              <a:t>asigură</a:t>
            </a:r>
            <a:r>
              <a:rPr lang="en-GB" dirty="0"/>
              <a:t> </a:t>
            </a:r>
            <a:r>
              <a:rPr lang="en-GB" dirty="0" err="1"/>
              <a:t>că</a:t>
            </a:r>
            <a:r>
              <a:rPr lang="en-GB" dirty="0"/>
              <a:t> </a:t>
            </a:r>
            <a:r>
              <a:rPr lang="en-GB" dirty="0" err="1"/>
              <a:t>puteți</a:t>
            </a:r>
            <a:r>
              <a:rPr lang="en-GB" dirty="0"/>
              <a:t> </a:t>
            </a:r>
            <a:r>
              <a:rPr lang="en-GB" dirty="0" err="1"/>
              <a:t>măsura</a:t>
            </a:r>
            <a:r>
              <a:rPr lang="en-GB" dirty="0"/>
              <a:t> </a:t>
            </a:r>
            <a:r>
              <a:rPr lang="en-GB" dirty="0" err="1"/>
              <a:t>eficiența</a:t>
            </a:r>
            <a:r>
              <a:rPr lang="en-GB" dirty="0"/>
              <a:t> </a:t>
            </a:r>
            <a:r>
              <a:rPr lang="en-GB" dirty="0" err="1"/>
              <a:t>sistemului</a:t>
            </a:r>
            <a:r>
              <a:rPr lang="en-GB" dirty="0"/>
              <a:t> </a:t>
            </a:r>
            <a:r>
              <a:rPr lang="en-GB" dirty="0" err="1"/>
              <a:t>prin</a:t>
            </a:r>
            <a:r>
              <a:rPr lang="en-GB" dirty="0"/>
              <a:t> </a:t>
            </a:r>
            <a:r>
              <a:rPr lang="en-GB" dirty="0" err="1"/>
              <a:t>implementare</a:t>
            </a:r>
            <a:r>
              <a:rPr lang="en-GB" dirty="0"/>
              <a:t> </a:t>
            </a:r>
            <a:r>
              <a:rPr lang="en-GB" dirty="0" err="1"/>
              <a:t>și</a:t>
            </a:r>
            <a:r>
              <a:rPr lang="en-GB" dirty="0"/>
              <a:t> </a:t>
            </a:r>
            <a:r>
              <a:rPr lang="en-GB" dirty="0" err="1"/>
              <a:t>în</a:t>
            </a:r>
            <a:r>
              <a:rPr lang="en-GB" dirty="0"/>
              <a:t> </a:t>
            </a:r>
            <a:r>
              <a:rPr lang="en-GB" dirty="0" err="1"/>
              <a:t>continuare</a:t>
            </a:r>
            <a:r>
              <a:rPr lang="en-GB" dirty="0"/>
              <a:t>.</a:t>
            </a:r>
          </a:p>
        </p:txBody>
      </p:sp>
      <p:sp>
        <p:nvSpPr>
          <p:cNvPr id="4" name="Slide Number Placeholder 3"/>
          <p:cNvSpPr>
            <a:spLocks noGrp="1"/>
          </p:cNvSpPr>
          <p:nvPr>
            <p:ph type="sldNum" sz="quarter" idx="5"/>
          </p:nvPr>
        </p:nvSpPr>
        <p:spPr/>
        <p:txBody>
          <a:bodyPr/>
          <a:lstStyle/>
          <a:p>
            <a:fld id="{680E8BA7-9C90-4265-B0FF-2A3A47C1D21D}" type="slidenum">
              <a:rPr lang="en-GB" smtClean="0"/>
              <a:t>3</a:t>
            </a:fld>
            <a:endParaRPr lang="en-GB"/>
          </a:p>
        </p:txBody>
      </p:sp>
    </p:spTree>
    <p:extLst>
      <p:ext uri="{BB962C8B-B14F-4D97-AF65-F5344CB8AC3E}">
        <p14:creationId xmlns:p14="http://schemas.microsoft.com/office/powerpoint/2010/main" val="3156414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 </a:t>
            </a:r>
            <a:r>
              <a:rPr lang="en-GB" dirty="0" err="1"/>
              <a:t>Setați</a:t>
            </a:r>
            <a:r>
              <a:rPr lang="en-GB" dirty="0"/>
              <a:t> o </a:t>
            </a:r>
            <a:r>
              <a:rPr lang="en-GB" dirty="0" err="1"/>
              <a:t>cronologieImplementarea</a:t>
            </a:r>
            <a:r>
              <a:rPr lang="en-GB" dirty="0"/>
              <a:t> </a:t>
            </a:r>
            <a:r>
              <a:rPr lang="en-GB" dirty="0" err="1"/>
              <a:t>unui</a:t>
            </a:r>
            <a:r>
              <a:rPr lang="en-GB" dirty="0"/>
              <a:t> </a:t>
            </a:r>
            <a:r>
              <a:rPr lang="en-GB" dirty="0" err="1"/>
              <a:t>sistem</a:t>
            </a:r>
            <a:r>
              <a:rPr lang="en-GB" dirty="0"/>
              <a:t> de management al </a:t>
            </a:r>
            <a:r>
              <a:rPr lang="en-GB" dirty="0" err="1"/>
              <a:t>riscului</a:t>
            </a:r>
            <a:r>
              <a:rPr lang="en-GB" dirty="0"/>
              <a:t> </a:t>
            </a:r>
            <a:r>
              <a:rPr lang="en-GB" dirty="0" err="1"/>
              <a:t>este</a:t>
            </a:r>
            <a:r>
              <a:rPr lang="en-GB" dirty="0"/>
              <a:t> un </a:t>
            </a:r>
            <a:r>
              <a:rPr lang="en-GB" dirty="0" err="1"/>
              <a:t>proces</a:t>
            </a:r>
            <a:r>
              <a:rPr lang="en-GB" dirty="0"/>
              <a:t> complex. Este important </a:t>
            </a:r>
            <a:r>
              <a:rPr lang="en-GB" dirty="0" err="1"/>
              <a:t>să</a:t>
            </a:r>
            <a:r>
              <a:rPr lang="en-GB" dirty="0"/>
              <a:t> </a:t>
            </a:r>
            <a:r>
              <a:rPr lang="en-GB" dirty="0" err="1"/>
              <a:t>înțelegeți</a:t>
            </a:r>
            <a:r>
              <a:rPr lang="en-GB" dirty="0"/>
              <a:t> exact </a:t>
            </a:r>
            <a:r>
              <a:rPr lang="en-GB" dirty="0" err="1"/>
              <a:t>ce</a:t>
            </a:r>
            <a:r>
              <a:rPr lang="en-GB" dirty="0"/>
              <a:t> </a:t>
            </a:r>
            <a:r>
              <a:rPr lang="en-GB" dirty="0" err="1"/>
              <a:t>este</a:t>
            </a:r>
            <a:r>
              <a:rPr lang="en-GB" dirty="0"/>
              <a:t> </a:t>
            </a:r>
            <a:r>
              <a:rPr lang="en-GB" dirty="0" err="1"/>
              <a:t>implicat</a:t>
            </a:r>
            <a:r>
              <a:rPr lang="en-GB" dirty="0"/>
              <a:t> </a:t>
            </a:r>
            <a:r>
              <a:rPr lang="en-GB" dirty="0" err="1"/>
              <a:t>și</a:t>
            </a:r>
            <a:r>
              <a:rPr lang="en-GB" dirty="0"/>
              <a:t> </a:t>
            </a:r>
            <a:r>
              <a:rPr lang="en-GB" dirty="0" err="1"/>
              <a:t>ce</a:t>
            </a:r>
            <a:r>
              <a:rPr lang="en-GB" dirty="0"/>
              <a:t> </a:t>
            </a:r>
            <a:r>
              <a:rPr lang="en-GB" dirty="0" err="1"/>
              <a:t>înseamnă</a:t>
            </a:r>
            <a:r>
              <a:rPr lang="en-GB" dirty="0"/>
              <a:t> </a:t>
            </a:r>
            <a:r>
              <a:rPr lang="en-GB" dirty="0" err="1"/>
              <a:t>asta</a:t>
            </a:r>
            <a:r>
              <a:rPr lang="en-GB" dirty="0"/>
              <a:t> </a:t>
            </a:r>
            <a:r>
              <a:rPr lang="en-GB" dirty="0" err="1"/>
              <a:t>în</a:t>
            </a:r>
            <a:r>
              <a:rPr lang="en-GB" dirty="0"/>
              <a:t> </a:t>
            </a:r>
            <a:r>
              <a:rPr lang="en-GB" dirty="0" err="1"/>
              <a:t>termeni</a:t>
            </a:r>
            <a:r>
              <a:rPr lang="en-GB" dirty="0"/>
              <a:t> de </a:t>
            </a:r>
            <a:r>
              <a:rPr lang="en-GB" dirty="0" err="1"/>
              <a:t>cronologie.Echipa</a:t>
            </a:r>
            <a:r>
              <a:rPr lang="en-GB" dirty="0"/>
              <a:t> </a:t>
            </a:r>
            <a:r>
              <a:rPr lang="en-GB" dirty="0" err="1"/>
              <a:t>trebuie</a:t>
            </a:r>
            <a:r>
              <a:rPr lang="en-GB" dirty="0"/>
              <a:t> </a:t>
            </a:r>
            <a:r>
              <a:rPr lang="en-GB" dirty="0" err="1"/>
              <a:t>să</a:t>
            </a:r>
            <a:r>
              <a:rPr lang="en-GB" dirty="0"/>
              <a:t> </a:t>
            </a:r>
            <a:r>
              <a:rPr lang="en-GB" dirty="0" err="1"/>
              <a:t>găsească</a:t>
            </a:r>
            <a:r>
              <a:rPr lang="en-GB" dirty="0"/>
              <a:t> un </a:t>
            </a:r>
            <a:r>
              <a:rPr lang="en-GB" dirty="0" err="1"/>
              <a:t>echilibru</a:t>
            </a:r>
            <a:r>
              <a:rPr lang="en-GB" dirty="0"/>
              <a:t>:- </a:t>
            </a:r>
            <a:r>
              <a:rPr lang="en-GB" dirty="0" err="1"/>
              <a:t>dacă</a:t>
            </a:r>
            <a:r>
              <a:rPr lang="en-GB" dirty="0"/>
              <a:t> o </a:t>
            </a:r>
            <a:r>
              <a:rPr lang="en-GB" dirty="0" err="1"/>
              <a:t>implementare</a:t>
            </a:r>
            <a:r>
              <a:rPr lang="en-GB" dirty="0"/>
              <a:t> </a:t>
            </a:r>
            <a:r>
              <a:rPr lang="en-GB" dirty="0" err="1"/>
              <a:t>este</a:t>
            </a:r>
            <a:r>
              <a:rPr lang="en-GB" dirty="0"/>
              <a:t> </a:t>
            </a:r>
            <a:r>
              <a:rPr lang="en-GB" dirty="0" err="1"/>
              <a:t>prea</a:t>
            </a:r>
            <a:r>
              <a:rPr lang="en-GB" dirty="0"/>
              <a:t> </a:t>
            </a:r>
            <a:r>
              <a:rPr lang="en-GB" dirty="0" err="1"/>
              <a:t>rapidă</a:t>
            </a:r>
            <a:r>
              <a:rPr lang="en-GB" dirty="0"/>
              <a:t>, </a:t>
            </a:r>
            <a:r>
              <a:rPr lang="en-GB" dirty="0" err="1"/>
              <a:t>ceva</a:t>
            </a:r>
            <a:r>
              <a:rPr lang="en-GB" dirty="0"/>
              <a:t> </a:t>
            </a:r>
            <a:r>
              <a:rPr lang="en-GB" dirty="0" err="1"/>
              <a:t>poate</a:t>
            </a:r>
            <a:r>
              <a:rPr lang="en-GB" dirty="0"/>
              <a:t> fi </a:t>
            </a:r>
            <a:r>
              <a:rPr lang="en-GB" dirty="0" err="1"/>
              <a:t>ratat</a:t>
            </a:r>
            <a:r>
              <a:rPr lang="en-GB" dirty="0"/>
              <a:t>;- </a:t>
            </a:r>
            <a:r>
              <a:rPr lang="en-GB" dirty="0" err="1"/>
              <a:t>dacă</a:t>
            </a:r>
            <a:r>
              <a:rPr lang="en-GB" dirty="0"/>
              <a:t> </a:t>
            </a:r>
            <a:r>
              <a:rPr lang="en-GB" dirty="0" err="1"/>
              <a:t>implementarea</a:t>
            </a:r>
            <a:r>
              <a:rPr lang="en-GB" dirty="0"/>
              <a:t> </a:t>
            </a:r>
            <a:r>
              <a:rPr lang="en-GB" dirty="0" err="1"/>
              <a:t>durează</a:t>
            </a:r>
            <a:r>
              <a:rPr lang="en-GB" dirty="0"/>
              <a:t> </a:t>
            </a:r>
            <a:r>
              <a:rPr lang="en-GB" dirty="0" err="1"/>
              <a:t>prea</a:t>
            </a:r>
            <a:r>
              <a:rPr lang="en-GB" dirty="0"/>
              <a:t> </a:t>
            </a:r>
            <a:r>
              <a:rPr lang="en-GB" dirty="0" err="1"/>
              <a:t>mult</a:t>
            </a:r>
            <a:r>
              <a:rPr lang="en-GB" dirty="0"/>
              <a:t>, </a:t>
            </a:r>
            <a:r>
              <a:rPr lang="en-GB" dirty="0" err="1"/>
              <a:t>echipa</a:t>
            </a:r>
            <a:r>
              <a:rPr lang="en-GB" dirty="0"/>
              <a:t> </a:t>
            </a:r>
            <a:r>
              <a:rPr lang="en-GB" dirty="0" err="1"/>
              <a:t>poate</a:t>
            </a:r>
            <a:r>
              <a:rPr lang="en-GB" dirty="0"/>
              <a:t> </a:t>
            </a:r>
            <a:r>
              <a:rPr lang="en-GB" dirty="0" err="1"/>
              <a:t>să-și</a:t>
            </a:r>
            <a:r>
              <a:rPr lang="en-GB" dirty="0"/>
              <a:t> </a:t>
            </a:r>
            <a:r>
              <a:rPr lang="en-GB" dirty="0" err="1"/>
              <a:t>piardă</a:t>
            </a:r>
            <a:r>
              <a:rPr lang="en-GB" dirty="0"/>
              <a:t> </a:t>
            </a:r>
            <a:r>
              <a:rPr lang="en-GB" dirty="0" err="1"/>
              <a:t>încrederea</a:t>
            </a:r>
            <a:r>
              <a:rPr lang="en-GB" dirty="0"/>
              <a:t> </a:t>
            </a:r>
            <a:r>
              <a:rPr lang="en-GB" dirty="0" err="1"/>
              <a:t>în</a:t>
            </a:r>
            <a:r>
              <a:rPr lang="en-GB" dirty="0"/>
              <a:t> </a:t>
            </a:r>
            <a:r>
              <a:rPr lang="en-GB" dirty="0" err="1"/>
              <a:t>sistem</a:t>
            </a:r>
            <a:r>
              <a:rPr lang="en-GB" dirty="0"/>
              <a:t> </a:t>
            </a:r>
            <a:r>
              <a:rPr lang="en-GB" dirty="0" err="1"/>
              <a:t>sau</a:t>
            </a:r>
            <a:r>
              <a:rPr lang="en-GB" dirty="0"/>
              <a:t> </a:t>
            </a:r>
            <a:r>
              <a:rPr lang="en-GB" dirty="0" err="1"/>
              <a:t>să</a:t>
            </a:r>
            <a:r>
              <a:rPr lang="en-GB" dirty="0"/>
              <a:t> </a:t>
            </a:r>
            <a:r>
              <a:rPr lang="en-GB" dirty="0" err="1"/>
              <a:t>devină</a:t>
            </a:r>
            <a:r>
              <a:rPr lang="en-GB" dirty="0"/>
              <a:t> </a:t>
            </a:r>
            <a:r>
              <a:rPr lang="en-GB" dirty="0" err="1"/>
              <a:t>supărată</a:t>
            </a:r>
            <a:r>
              <a:rPr lang="en-GB" dirty="0"/>
              <a:t> pe </a:t>
            </a:r>
            <a:r>
              <a:rPr lang="en-GB" dirty="0" err="1"/>
              <a:t>furnizor.Luați</a:t>
            </a:r>
            <a:r>
              <a:rPr lang="en-GB" dirty="0"/>
              <a:t> </a:t>
            </a:r>
            <a:r>
              <a:rPr lang="en-GB" dirty="0" err="1"/>
              <a:t>în</a:t>
            </a:r>
            <a:r>
              <a:rPr lang="en-GB" dirty="0"/>
              <a:t> </a:t>
            </a:r>
            <a:r>
              <a:rPr lang="en-GB" dirty="0" err="1"/>
              <a:t>considerare</a:t>
            </a:r>
            <a:r>
              <a:rPr lang="en-GB" dirty="0"/>
              <a:t> </a:t>
            </a:r>
            <a:r>
              <a:rPr lang="en-GB" dirty="0" err="1"/>
              <a:t>următoarele</a:t>
            </a:r>
            <a:r>
              <a:rPr lang="en-GB" dirty="0"/>
              <a:t> </a:t>
            </a:r>
            <a:r>
              <a:rPr lang="en-GB" dirty="0" err="1"/>
              <a:t>etape</a:t>
            </a:r>
            <a:r>
              <a:rPr lang="en-GB" dirty="0"/>
              <a:t> </a:t>
            </a:r>
            <a:r>
              <a:rPr lang="en-GB" dirty="0" err="1"/>
              <a:t>în</a:t>
            </a:r>
            <a:r>
              <a:rPr lang="en-GB" dirty="0"/>
              <a:t> </a:t>
            </a:r>
            <a:r>
              <a:rPr lang="en-GB" dirty="0" err="1"/>
              <a:t>procesul</a:t>
            </a:r>
            <a:r>
              <a:rPr lang="en-GB" dirty="0"/>
              <a:t> de </a:t>
            </a:r>
            <a:r>
              <a:rPr lang="en-GB" dirty="0" err="1"/>
              <a:t>implementare</a:t>
            </a:r>
            <a:r>
              <a:rPr lang="en-GB" dirty="0"/>
              <a:t>:     A. </a:t>
            </a:r>
            <a:r>
              <a:rPr lang="en-GB" dirty="0" err="1"/>
              <a:t>În</a:t>
            </a:r>
            <a:r>
              <a:rPr lang="en-GB" dirty="0"/>
              <a:t> </a:t>
            </a:r>
            <a:r>
              <a:rPr lang="en-GB" dirty="0" err="1"/>
              <a:t>primul</a:t>
            </a:r>
            <a:r>
              <a:rPr lang="en-GB" dirty="0"/>
              <a:t> </a:t>
            </a:r>
            <a:r>
              <a:rPr lang="en-GB" dirty="0" err="1"/>
              <a:t>rând</a:t>
            </a:r>
            <a:r>
              <a:rPr lang="en-GB" dirty="0"/>
              <a:t>, </a:t>
            </a:r>
            <a:r>
              <a:rPr lang="en-GB" dirty="0" err="1"/>
              <a:t>trebuie</a:t>
            </a:r>
            <a:r>
              <a:rPr lang="en-GB" dirty="0"/>
              <a:t> </a:t>
            </a:r>
            <a:r>
              <a:rPr lang="en-GB" dirty="0" err="1"/>
              <a:t>configurat</a:t>
            </a:r>
            <a:r>
              <a:rPr lang="en-GB" dirty="0"/>
              <a:t> </a:t>
            </a:r>
            <a:r>
              <a:rPr lang="en-GB" dirty="0" err="1"/>
              <a:t>sistemul</a:t>
            </a:r>
            <a:r>
              <a:rPr lang="en-GB" dirty="0"/>
              <a:t> de management al </a:t>
            </a:r>
            <a:r>
              <a:rPr lang="en-GB" dirty="0" err="1"/>
              <a:t>riscului</a:t>
            </a:r>
            <a:r>
              <a:rPr lang="en-GB" dirty="0"/>
              <a:t>. </a:t>
            </a:r>
            <a:r>
              <a:rPr lang="en-GB" dirty="0" err="1"/>
              <a:t>Vânzătorul</a:t>
            </a:r>
            <a:r>
              <a:rPr lang="en-GB" dirty="0"/>
              <a:t> </a:t>
            </a:r>
            <a:r>
              <a:rPr lang="en-GB" dirty="0" err="1"/>
              <a:t>va</a:t>
            </a:r>
            <a:r>
              <a:rPr lang="en-GB" dirty="0"/>
              <a:t> </a:t>
            </a:r>
            <a:r>
              <a:rPr lang="en-GB" dirty="0" err="1"/>
              <a:t>trebui</a:t>
            </a:r>
            <a:r>
              <a:rPr lang="en-GB" dirty="0"/>
              <a:t> </a:t>
            </a:r>
            <a:r>
              <a:rPr lang="en-GB" dirty="0" err="1"/>
              <a:t>să</a:t>
            </a:r>
            <a:r>
              <a:rPr lang="en-GB" dirty="0"/>
              <a:t> </a:t>
            </a:r>
            <a:r>
              <a:rPr lang="en-GB" dirty="0" err="1"/>
              <a:t>importe</a:t>
            </a:r>
            <a:r>
              <a:rPr lang="en-GB" dirty="0"/>
              <a:t> date </a:t>
            </a:r>
            <a:r>
              <a:rPr lang="en-GB" dirty="0" err="1"/>
              <a:t>istorice</a:t>
            </a:r>
            <a:r>
              <a:rPr lang="en-GB" dirty="0"/>
              <a:t> </a:t>
            </a:r>
            <a:r>
              <a:rPr lang="en-GB" dirty="0" err="1"/>
              <a:t>și</a:t>
            </a:r>
            <a:r>
              <a:rPr lang="en-GB" dirty="0"/>
              <a:t> </a:t>
            </a:r>
            <a:r>
              <a:rPr lang="en-GB" dirty="0" err="1"/>
              <a:t>să</a:t>
            </a:r>
            <a:r>
              <a:rPr lang="en-GB" dirty="0"/>
              <a:t> </a:t>
            </a:r>
            <a:r>
              <a:rPr lang="en-GB" dirty="0" err="1"/>
              <a:t>finalizeze</a:t>
            </a:r>
            <a:r>
              <a:rPr lang="en-GB" dirty="0"/>
              <a:t> </a:t>
            </a:r>
            <a:r>
              <a:rPr lang="en-GB" dirty="0" err="1"/>
              <a:t>orice</a:t>
            </a:r>
            <a:r>
              <a:rPr lang="en-GB" dirty="0"/>
              <a:t> </a:t>
            </a:r>
            <a:r>
              <a:rPr lang="en-GB" dirty="0" err="1"/>
              <a:t>personalizare</a:t>
            </a:r>
            <a:r>
              <a:rPr lang="en-GB" dirty="0"/>
              <a:t> </a:t>
            </a:r>
            <a:r>
              <a:rPr lang="en-GB" dirty="0" err="1"/>
              <a:t>necesară</a:t>
            </a:r>
            <a:r>
              <a:rPr lang="en-GB" dirty="0"/>
              <a:t>.     b. </a:t>
            </a:r>
            <a:r>
              <a:rPr lang="en-GB" dirty="0" err="1"/>
              <a:t>Sistemul</a:t>
            </a:r>
            <a:r>
              <a:rPr lang="en-GB" dirty="0"/>
              <a:t> </a:t>
            </a:r>
            <a:r>
              <a:rPr lang="en-GB" dirty="0" err="1"/>
              <a:t>trebuie</a:t>
            </a:r>
            <a:r>
              <a:rPr lang="en-GB" dirty="0"/>
              <a:t> </a:t>
            </a:r>
            <a:r>
              <a:rPr lang="en-GB" dirty="0" err="1"/>
              <a:t>testat</a:t>
            </a:r>
            <a:r>
              <a:rPr lang="en-GB" dirty="0"/>
              <a:t> </a:t>
            </a:r>
            <a:r>
              <a:rPr lang="en-GB" dirty="0" err="1"/>
              <a:t>pentru</a:t>
            </a:r>
            <a:r>
              <a:rPr lang="en-GB" dirty="0"/>
              <a:t> a se </a:t>
            </a:r>
            <a:r>
              <a:rPr lang="en-GB" dirty="0" err="1"/>
              <a:t>asigura</a:t>
            </a:r>
            <a:r>
              <a:rPr lang="en-GB" dirty="0"/>
              <a:t> </a:t>
            </a:r>
            <a:r>
              <a:rPr lang="en-GB" dirty="0" err="1"/>
              <a:t>că</a:t>
            </a:r>
            <a:r>
              <a:rPr lang="en-GB" dirty="0"/>
              <a:t> </a:t>
            </a:r>
            <a:r>
              <a:rPr lang="en-GB" dirty="0" err="1"/>
              <a:t>va</a:t>
            </a:r>
            <a:r>
              <a:rPr lang="en-GB" dirty="0"/>
              <a:t> </a:t>
            </a:r>
            <a:r>
              <a:rPr lang="en-GB" dirty="0" err="1"/>
              <a:t>funcționa</a:t>
            </a:r>
            <a:r>
              <a:rPr lang="en-GB" dirty="0"/>
              <a:t> </a:t>
            </a:r>
            <a:r>
              <a:rPr lang="en-GB" dirty="0" err="1"/>
              <a:t>corect</a:t>
            </a:r>
            <a:r>
              <a:rPr lang="en-GB" dirty="0"/>
              <a:t> </a:t>
            </a:r>
            <a:r>
              <a:rPr lang="en-GB" dirty="0" err="1"/>
              <a:t>în</a:t>
            </a:r>
            <a:r>
              <a:rPr lang="en-GB" dirty="0"/>
              <a:t> </a:t>
            </a:r>
            <a:r>
              <a:rPr lang="en-GB" dirty="0" err="1"/>
              <a:t>întreaga</a:t>
            </a:r>
            <a:r>
              <a:rPr lang="en-GB" dirty="0"/>
              <a:t> </a:t>
            </a:r>
            <a:r>
              <a:rPr lang="en-GB" dirty="0" err="1"/>
              <a:t>organizație</a:t>
            </a:r>
            <a:r>
              <a:rPr lang="en-GB" dirty="0"/>
              <a:t>.     c. </a:t>
            </a:r>
            <a:r>
              <a:rPr lang="en-GB" dirty="0" err="1"/>
              <a:t>Toți</a:t>
            </a:r>
            <a:r>
              <a:rPr lang="en-GB" dirty="0"/>
              <a:t> </a:t>
            </a:r>
            <a:r>
              <a:rPr lang="en-GB" dirty="0" err="1"/>
              <a:t>utilizatorii</a:t>
            </a:r>
            <a:r>
              <a:rPr lang="en-GB" dirty="0"/>
              <a:t> </a:t>
            </a:r>
            <a:r>
              <a:rPr lang="en-GB" dirty="0" err="1"/>
              <a:t>trebuie</a:t>
            </a:r>
            <a:r>
              <a:rPr lang="en-GB" dirty="0"/>
              <a:t> </a:t>
            </a:r>
            <a:r>
              <a:rPr lang="en-GB" dirty="0" err="1"/>
              <a:t>să</a:t>
            </a:r>
            <a:r>
              <a:rPr lang="en-GB" dirty="0"/>
              <a:t> fie </a:t>
            </a:r>
            <a:r>
              <a:rPr lang="en-GB" dirty="0" err="1"/>
              <a:t>instruiți</a:t>
            </a:r>
            <a:r>
              <a:rPr lang="en-GB" dirty="0"/>
              <a:t> </a:t>
            </a:r>
            <a:r>
              <a:rPr lang="en-GB" dirty="0" err="1"/>
              <a:t>în</a:t>
            </a:r>
            <a:r>
              <a:rPr lang="en-GB" dirty="0"/>
              <a:t> </a:t>
            </a:r>
            <a:r>
              <a:rPr lang="en-GB" dirty="0" err="1"/>
              <a:t>utilizarea</a:t>
            </a:r>
            <a:r>
              <a:rPr lang="en-GB" dirty="0"/>
              <a:t> </a:t>
            </a:r>
            <a:r>
              <a:rPr lang="en-GB" dirty="0" err="1"/>
              <a:t>corectă</a:t>
            </a:r>
            <a:r>
              <a:rPr lang="en-GB" dirty="0"/>
              <a:t> a </a:t>
            </a:r>
            <a:r>
              <a:rPr lang="en-GB" dirty="0" err="1"/>
              <a:t>sistemului.Managementul</a:t>
            </a:r>
            <a:r>
              <a:rPr lang="en-GB" dirty="0"/>
              <a:t> </a:t>
            </a:r>
            <a:r>
              <a:rPr lang="en-GB" dirty="0" err="1"/>
              <a:t>proiectelor</a:t>
            </a:r>
            <a:r>
              <a:rPr lang="en-GB" dirty="0"/>
              <a:t> </a:t>
            </a:r>
            <a:r>
              <a:rPr lang="en-GB" dirty="0" err="1"/>
              <a:t>este</a:t>
            </a:r>
            <a:r>
              <a:rPr lang="en-GB" dirty="0"/>
              <a:t> </a:t>
            </a:r>
            <a:r>
              <a:rPr lang="en-GB" dirty="0" err="1"/>
              <a:t>esențial</a:t>
            </a:r>
            <a:r>
              <a:rPr lang="en-GB" dirty="0"/>
              <a:t> </a:t>
            </a:r>
            <a:r>
              <a:rPr lang="en-GB" dirty="0" err="1"/>
              <a:t>atunci</a:t>
            </a:r>
            <a:r>
              <a:rPr lang="en-GB" dirty="0"/>
              <a:t> </a:t>
            </a:r>
            <a:r>
              <a:rPr lang="en-GB" dirty="0" err="1"/>
              <a:t>când</a:t>
            </a:r>
            <a:r>
              <a:rPr lang="en-GB" dirty="0"/>
              <a:t> se </a:t>
            </a:r>
            <a:r>
              <a:rPr lang="en-GB" dirty="0" err="1"/>
              <a:t>implementează</a:t>
            </a:r>
            <a:r>
              <a:rPr lang="en-GB" dirty="0"/>
              <a:t> un </a:t>
            </a:r>
            <a:r>
              <a:rPr lang="en-GB" dirty="0" err="1"/>
              <a:t>sistem</a:t>
            </a:r>
            <a:r>
              <a:rPr lang="en-GB" dirty="0"/>
              <a:t> de management al </a:t>
            </a:r>
            <a:r>
              <a:rPr lang="en-GB" dirty="0" err="1"/>
              <a:t>riscului</a:t>
            </a:r>
            <a:r>
              <a:rPr lang="en-GB" dirty="0"/>
              <a:t>. </a:t>
            </a:r>
            <a:r>
              <a:rPr lang="en-GB" dirty="0" err="1"/>
              <a:t>Determinați</a:t>
            </a:r>
            <a:r>
              <a:rPr lang="en-GB" dirty="0"/>
              <a:t> </a:t>
            </a:r>
            <a:r>
              <a:rPr lang="en-GB" dirty="0" err="1"/>
              <a:t>reperele</a:t>
            </a:r>
            <a:r>
              <a:rPr lang="en-GB" dirty="0"/>
              <a:t> care pot fi </a:t>
            </a:r>
            <a:r>
              <a:rPr lang="en-GB" dirty="0" err="1"/>
              <a:t>măsurate</a:t>
            </a:r>
            <a:r>
              <a:rPr lang="en-GB" dirty="0"/>
              <a:t> cu </a:t>
            </a:r>
            <a:r>
              <a:rPr lang="en-GB" dirty="0" err="1"/>
              <a:t>ușurință</a:t>
            </a:r>
            <a:r>
              <a:rPr lang="en-GB" dirty="0"/>
              <a:t> de-a </a:t>
            </a:r>
            <a:r>
              <a:rPr lang="en-GB" dirty="0" err="1"/>
              <a:t>lungul</a:t>
            </a:r>
            <a:r>
              <a:rPr lang="en-GB" dirty="0"/>
              <a:t> </a:t>
            </a:r>
            <a:r>
              <a:rPr lang="en-GB" dirty="0" err="1"/>
              <a:t>procesului</a:t>
            </a:r>
            <a:r>
              <a:rPr lang="en-GB" dirty="0"/>
              <a:t> </a:t>
            </a:r>
            <a:r>
              <a:rPr lang="en-GB" dirty="0" err="1"/>
              <a:t>pentru</a:t>
            </a:r>
            <a:r>
              <a:rPr lang="en-GB" dirty="0"/>
              <a:t> a </a:t>
            </a:r>
            <a:r>
              <a:rPr lang="en-GB" dirty="0" err="1"/>
              <a:t>menține</a:t>
            </a:r>
            <a:r>
              <a:rPr lang="en-GB" dirty="0"/>
              <a:t> </a:t>
            </a:r>
            <a:r>
              <a:rPr lang="en-GB" dirty="0" err="1"/>
              <a:t>toate</a:t>
            </a:r>
            <a:r>
              <a:rPr lang="en-GB" dirty="0"/>
              <a:t> </a:t>
            </a:r>
            <a:r>
              <a:rPr lang="en-GB" dirty="0" err="1"/>
              <a:t>părțile</a:t>
            </a:r>
            <a:r>
              <a:rPr lang="en-GB" dirty="0"/>
              <a:t> </a:t>
            </a:r>
            <a:r>
              <a:rPr lang="en-GB" dirty="0" err="1"/>
              <a:t>interesate</a:t>
            </a:r>
            <a:r>
              <a:rPr lang="en-GB" dirty="0"/>
              <a:t> pe </a:t>
            </a:r>
            <a:r>
              <a:rPr lang="en-GB" dirty="0" err="1"/>
              <a:t>drumul</a:t>
            </a:r>
            <a:r>
              <a:rPr lang="en-GB" dirty="0"/>
              <a:t> </a:t>
            </a:r>
            <a:r>
              <a:rPr lang="en-GB" dirty="0" err="1"/>
              <a:t>cel</a:t>
            </a:r>
            <a:r>
              <a:rPr lang="en-GB" dirty="0"/>
              <a:t> bun </a:t>
            </a:r>
            <a:r>
              <a:rPr lang="en-GB" dirty="0" err="1"/>
              <a:t>și</a:t>
            </a:r>
            <a:r>
              <a:rPr lang="en-GB" dirty="0"/>
              <a:t> </a:t>
            </a:r>
            <a:r>
              <a:rPr lang="en-GB" dirty="0" err="1"/>
              <a:t>luați</a:t>
            </a:r>
            <a:r>
              <a:rPr lang="en-GB" dirty="0"/>
              <a:t> </a:t>
            </a:r>
            <a:r>
              <a:rPr lang="en-GB" dirty="0" err="1"/>
              <a:t>în</a:t>
            </a:r>
            <a:r>
              <a:rPr lang="en-GB" dirty="0"/>
              <a:t> </a:t>
            </a:r>
            <a:r>
              <a:rPr lang="en-GB" dirty="0" err="1"/>
              <a:t>considerare</a:t>
            </a:r>
            <a:r>
              <a:rPr lang="en-GB" dirty="0"/>
              <a:t> </a:t>
            </a:r>
            <a:r>
              <a:rPr lang="en-GB" dirty="0" err="1"/>
              <a:t>numirea</a:t>
            </a:r>
            <a:r>
              <a:rPr lang="en-GB" dirty="0"/>
              <a:t> </a:t>
            </a:r>
            <a:r>
              <a:rPr lang="en-GB" dirty="0" err="1"/>
              <a:t>unui</a:t>
            </a:r>
            <a:r>
              <a:rPr lang="en-GB" dirty="0"/>
              <a:t> campion al </a:t>
            </a:r>
            <a:r>
              <a:rPr lang="en-GB" dirty="0" err="1"/>
              <a:t>proiectului</a:t>
            </a:r>
            <a:r>
              <a:rPr lang="en-GB" dirty="0"/>
              <a:t> care </a:t>
            </a:r>
            <a:r>
              <a:rPr lang="en-GB" dirty="0" err="1"/>
              <a:t>este</a:t>
            </a:r>
            <a:r>
              <a:rPr lang="en-GB" dirty="0"/>
              <a:t> </a:t>
            </a:r>
            <a:r>
              <a:rPr lang="en-GB" dirty="0" err="1"/>
              <a:t>responsabil</a:t>
            </a:r>
            <a:r>
              <a:rPr lang="en-GB" dirty="0"/>
              <a:t> </a:t>
            </a:r>
            <a:r>
              <a:rPr lang="en-GB" dirty="0" err="1"/>
              <a:t>pentru</a:t>
            </a:r>
            <a:r>
              <a:rPr lang="en-GB" dirty="0"/>
              <a:t> </a:t>
            </a:r>
            <a:r>
              <a:rPr lang="en-GB" dirty="0" err="1"/>
              <a:t>finalizarea</a:t>
            </a:r>
            <a:r>
              <a:rPr lang="en-GB" dirty="0"/>
              <a:t> </a:t>
            </a:r>
            <a:r>
              <a:rPr lang="en-GB" dirty="0" err="1"/>
              <a:t>implementării</a:t>
            </a:r>
            <a:r>
              <a:rPr lang="en-GB" dirty="0"/>
              <a:t>.</a:t>
            </a:r>
            <a:endParaRPr lang="ro-RO" dirty="0"/>
          </a:p>
          <a:p>
            <a:endParaRPr lang="en-GB" dirty="0"/>
          </a:p>
        </p:txBody>
      </p:sp>
      <p:sp>
        <p:nvSpPr>
          <p:cNvPr id="4" name="Slide Number Placeholder 3"/>
          <p:cNvSpPr>
            <a:spLocks noGrp="1"/>
          </p:cNvSpPr>
          <p:nvPr>
            <p:ph type="sldNum" sz="quarter" idx="5"/>
          </p:nvPr>
        </p:nvSpPr>
        <p:spPr/>
        <p:txBody>
          <a:bodyPr/>
          <a:lstStyle/>
          <a:p>
            <a:fld id="{680E8BA7-9C90-4265-B0FF-2A3A47C1D21D}" type="slidenum">
              <a:rPr lang="en-GB" smtClean="0"/>
              <a:t>4</a:t>
            </a:fld>
            <a:endParaRPr lang="en-GB"/>
          </a:p>
        </p:txBody>
      </p:sp>
    </p:spTree>
    <p:extLst>
      <p:ext uri="{BB962C8B-B14F-4D97-AF65-F5344CB8AC3E}">
        <p14:creationId xmlns:p14="http://schemas.microsoft.com/office/powerpoint/2010/main" val="2716129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a:p>
            <a:endParaRPr lang="ro-RO" dirty="0"/>
          </a:p>
          <a:p>
            <a:r>
              <a:rPr lang="en-GB" dirty="0"/>
              <a:t>3. </a:t>
            </a:r>
            <a:r>
              <a:rPr lang="en-GB" dirty="0" err="1"/>
              <a:t>Construiți</a:t>
            </a:r>
            <a:r>
              <a:rPr lang="en-GB" dirty="0"/>
              <a:t> o </a:t>
            </a:r>
            <a:r>
              <a:rPr lang="en-GB" dirty="0" err="1"/>
              <a:t>relație</a:t>
            </a:r>
            <a:r>
              <a:rPr lang="en-GB" dirty="0"/>
              <a:t> cu </a:t>
            </a:r>
            <a:r>
              <a:rPr lang="en-GB" dirty="0" err="1"/>
              <a:t>vânzătorulÎn</a:t>
            </a:r>
            <a:r>
              <a:rPr lang="en-GB" dirty="0"/>
              <a:t> </a:t>
            </a:r>
            <a:r>
              <a:rPr lang="en-GB" dirty="0" err="1"/>
              <a:t>multe</a:t>
            </a:r>
            <a:r>
              <a:rPr lang="en-GB" dirty="0"/>
              <a:t> </a:t>
            </a:r>
            <a:r>
              <a:rPr lang="en-GB" dirty="0" err="1"/>
              <a:t>situații</a:t>
            </a:r>
            <a:r>
              <a:rPr lang="en-GB" dirty="0"/>
              <a:t>, </a:t>
            </a:r>
            <a:r>
              <a:rPr lang="en-GB" dirty="0" err="1"/>
              <a:t>echipa</a:t>
            </a:r>
            <a:r>
              <a:rPr lang="en-GB" dirty="0"/>
              <a:t> de </a:t>
            </a:r>
            <a:r>
              <a:rPr lang="en-GB" dirty="0" err="1"/>
              <a:t>risc</a:t>
            </a:r>
            <a:r>
              <a:rPr lang="en-GB" dirty="0"/>
              <a:t> intern </a:t>
            </a:r>
            <a:r>
              <a:rPr lang="en-GB" dirty="0" err="1"/>
              <a:t>vede</a:t>
            </a:r>
            <a:r>
              <a:rPr lang="en-GB" dirty="0"/>
              <a:t> </a:t>
            </a:r>
            <a:r>
              <a:rPr lang="en-GB" dirty="0" err="1"/>
              <a:t>echipa</a:t>
            </a:r>
            <a:r>
              <a:rPr lang="en-GB" dirty="0"/>
              <a:t> de </a:t>
            </a:r>
            <a:r>
              <a:rPr lang="en-GB" dirty="0" err="1"/>
              <a:t>implementare</a:t>
            </a:r>
            <a:r>
              <a:rPr lang="en-GB" dirty="0"/>
              <a:t> a </a:t>
            </a:r>
            <a:r>
              <a:rPr lang="en-GB" dirty="0" err="1"/>
              <a:t>furnizorului</a:t>
            </a:r>
            <a:r>
              <a:rPr lang="en-GB" dirty="0"/>
              <a:t> ca </a:t>
            </a:r>
            <a:r>
              <a:rPr lang="en-GB" dirty="0" err="1"/>
              <a:t>părți</a:t>
            </a:r>
            <a:r>
              <a:rPr lang="en-GB" dirty="0"/>
              <a:t> </a:t>
            </a:r>
            <a:r>
              <a:rPr lang="en-GB" dirty="0" err="1"/>
              <a:t>interesate</a:t>
            </a:r>
            <a:r>
              <a:rPr lang="en-GB" dirty="0"/>
              <a:t> externe care sunt </a:t>
            </a:r>
            <a:r>
              <a:rPr lang="en-GB" dirty="0" err="1"/>
              <a:t>prezenți</a:t>
            </a:r>
            <a:r>
              <a:rPr lang="en-GB" dirty="0"/>
              <a:t> </a:t>
            </a:r>
            <a:r>
              <a:rPr lang="en-GB" dirty="0" err="1"/>
              <a:t>doar</a:t>
            </a:r>
            <a:r>
              <a:rPr lang="en-GB" dirty="0"/>
              <a:t> </a:t>
            </a:r>
            <a:r>
              <a:rPr lang="en-GB" dirty="0" err="1"/>
              <a:t>pentru</a:t>
            </a:r>
            <a:r>
              <a:rPr lang="en-GB" dirty="0"/>
              <a:t> </a:t>
            </a:r>
            <a:r>
              <a:rPr lang="en-GB" dirty="0" err="1"/>
              <a:t>câteva</a:t>
            </a:r>
            <a:r>
              <a:rPr lang="en-GB" dirty="0"/>
              <a:t> </a:t>
            </a:r>
            <a:r>
              <a:rPr lang="en-GB" dirty="0" err="1"/>
              <a:t>săptămâni</a:t>
            </a:r>
            <a:r>
              <a:rPr lang="en-GB" dirty="0"/>
              <a:t> </a:t>
            </a:r>
            <a:r>
              <a:rPr lang="en-GB" dirty="0" err="1"/>
              <a:t>sau</a:t>
            </a:r>
            <a:r>
              <a:rPr lang="en-GB" dirty="0"/>
              <a:t> </a:t>
            </a:r>
            <a:r>
              <a:rPr lang="en-GB" dirty="0" err="1"/>
              <a:t>luni</a:t>
            </a:r>
            <a:r>
              <a:rPr lang="en-GB" dirty="0"/>
              <a:t>. </a:t>
            </a:r>
            <a:r>
              <a:rPr lang="en-GB" dirty="0" err="1"/>
              <a:t>Aceasta</a:t>
            </a:r>
            <a:r>
              <a:rPr lang="en-GB" dirty="0"/>
              <a:t> </a:t>
            </a:r>
            <a:r>
              <a:rPr lang="en-GB" dirty="0" err="1"/>
              <a:t>este</a:t>
            </a:r>
            <a:r>
              <a:rPr lang="en-GB" dirty="0"/>
              <a:t> </a:t>
            </a:r>
            <a:r>
              <a:rPr lang="en-GB" dirty="0" err="1"/>
              <a:t>mentalitatea</a:t>
            </a:r>
            <a:r>
              <a:rPr lang="en-GB" dirty="0"/>
              <a:t> </a:t>
            </a:r>
            <a:r>
              <a:rPr lang="en-GB" dirty="0" err="1"/>
              <a:t>greșită</a:t>
            </a:r>
            <a:r>
              <a:rPr lang="en-GB" dirty="0"/>
              <a:t>. </a:t>
            </a:r>
            <a:r>
              <a:rPr lang="en-GB" dirty="0" err="1"/>
              <a:t>Furnizorii</a:t>
            </a:r>
            <a:r>
              <a:rPr lang="en-GB" dirty="0"/>
              <a:t> de management al </a:t>
            </a:r>
            <a:r>
              <a:rPr lang="en-GB" dirty="0" err="1"/>
              <a:t>riscului</a:t>
            </a:r>
            <a:r>
              <a:rPr lang="en-GB" dirty="0"/>
              <a:t> au </a:t>
            </a:r>
            <a:r>
              <a:rPr lang="en-GB" dirty="0" err="1"/>
              <a:t>niveluri</a:t>
            </a:r>
            <a:r>
              <a:rPr lang="en-GB" dirty="0"/>
              <a:t> </a:t>
            </a:r>
            <a:r>
              <a:rPr lang="en-GB" dirty="0" err="1"/>
              <a:t>ridicate</a:t>
            </a:r>
            <a:r>
              <a:rPr lang="en-GB" dirty="0"/>
              <a:t> de </a:t>
            </a:r>
            <a:r>
              <a:rPr lang="en-GB" dirty="0" err="1"/>
              <a:t>cunoștințe</a:t>
            </a:r>
            <a:r>
              <a:rPr lang="en-GB" dirty="0"/>
              <a:t>, </a:t>
            </a:r>
            <a:r>
              <a:rPr lang="en-GB" dirty="0" err="1"/>
              <a:t>perspectivă</a:t>
            </a:r>
            <a:r>
              <a:rPr lang="en-GB" dirty="0"/>
              <a:t> </a:t>
            </a:r>
            <a:r>
              <a:rPr lang="en-GB" dirty="0" err="1"/>
              <a:t>și</a:t>
            </a:r>
            <a:r>
              <a:rPr lang="en-GB" dirty="0"/>
              <a:t> </a:t>
            </a:r>
            <a:r>
              <a:rPr lang="en-GB" dirty="0" err="1"/>
              <a:t>resurse</a:t>
            </a:r>
            <a:r>
              <a:rPr lang="en-GB" dirty="0"/>
              <a:t> care </a:t>
            </a:r>
            <a:r>
              <a:rPr lang="en-GB" dirty="0" err="1"/>
              <a:t>vă</a:t>
            </a:r>
            <a:r>
              <a:rPr lang="en-GB" dirty="0"/>
              <a:t> pot </a:t>
            </a:r>
            <a:r>
              <a:rPr lang="en-GB" dirty="0" err="1"/>
              <a:t>ajuta</a:t>
            </a:r>
            <a:r>
              <a:rPr lang="en-GB" dirty="0"/>
              <a:t> </a:t>
            </a:r>
            <a:r>
              <a:rPr lang="en-GB" dirty="0" err="1"/>
              <a:t>să</a:t>
            </a:r>
            <a:r>
              <a:rPr lang="en-GB" dirty="0"/>
              <a:t> </a:t>
            </a:r>
            <a:r>
              <a:rPr lang="en-GB" dirty="0" err="1"/>
              <a:t>gestionați</a:t>
            </a:r>
            <a:r>
              <a:rPr lang="en-GB" dirty="0"/>
              <a:t> </a:t>
            </a:r>
            <a:r>
              <a:rPr lang="en-GB" dirty="0" err="1"/>
              <a:t>atât</a:t>
            </a:r>
            <a:r>
              <a:rPr lang="en-GB" dirty="0"/>
              <a:t> </a:t>
            </a:r>
            <a:r>
              <a:rPr lang="en-GB" dirty="0" err="1"/>
              <a:t>riscurile</a:t>
            </a:r>
            <a:r>
              <a:rPr lang="en-GB" dirty="0"/>
              <a:t> </a:t>
            </a:r>
            <a:r>
              <a:rPr lang="en-GB" dirty="0" err="1"/>
              <a:t>noi</a:t>
            </a:r>
            <a:r>
              <a:rPr lang="en-GB" dirty="0"/>
              <a:t>, </a:t>
            </a:r>
            <a:r>
              <a:rPr lang="en-GB" dirty="0" err="1"/>
              <a:t>cât</a:t>
            </a:r>
            <a:r>
              <a:rPr lang="en-GB" dirty="0"/>
              <a:t> </a:t>
            </a:r>
            <a:r>
              <a:rPr lang="en-GB" dirty="0" err="1"/>
              <a:t>și</a:t>
            </a:r>
            <a:r>
              <a:rPr lang="en-GB" dirty="0"/>
              <a:t> </a:t>
            </a:r>
            <a:r>
              <a:rPr lang="en-GB" dirty="0" err="1"/>
              <a:t>cele</a:t>
            </a:r>
            <a:r>
              <a:rPr lang="en-GB" dirty="0"/>
              <a:t> </a:t>
            </a:r>
            <a:r>
              <a:rPr lang="en-GB" dirty="0" err="1"/>
              <a:t>existente</a:t>
            </a:r>
            <a:r>
              <a:rPr lang="en-GB" dirty="0"/>
              <a:t> </a:t>
            </a:r>
            <a:r>
              <a:rPr lang="en-GB" dirty="0" err="1"/>
              <a:t>în</a:t>
            </a:r>
            <a:r>
              <a:rPr lang="en-GB" dirty="0"/>
              <a:t> </a:t>
            </a:r>
            <a:r>
              <a:rPr lang="en-GB" dirty="0" err="1"/>
              <a:t>orice</a:t>
            </a:r>
            <a:r>
              <a:rPr lang="en-GB" dirty="0"/>
              <a:t> </a:t>
            </a:r>
            <a:r>
              <a:rPr lang="en-GB" dirty="0" err="1"/>
              <a:t>moment.Prin</a:t>
            </a:r>
            <a:r>
              <a:rPr lang="en-GB" dirty="0"/>
              <a:t> </a:t>
            </a:r>
            <a:r>
              <a:rPr lang="en-GB" dirty="0" err="1"/>
              <a:t>construirea</a:t>
            </a:r>
            <a:r>
              <a:rPr lang="en-GB" dirty="0"/>
              <a:t> </a:t>
            </a:r>
            <a:r>
              <a:rPr lang="en-GB" dirty="0" err="1"/>
              <a:t>unei</a:t>
            </a:r>
            <a:r>
              <a:rPr lang="en-GB" dirty="0"/>
              <a:t> </a:t>
            </a:r>
            <a:r>
              <a:rPr lang="en-GB" dirty="0" err="1"/>
              <a:t>relații</a:t>
            </a:r>
            <a:r>
              <a:rPr lang="en-GB" dirty="0"/>
              <a:t> cu </a:t>
            </a:r>
            <a:r>
              <a:rPr lang="en-GB" dirty="0" err="1"/>
              <a:t>furnizorul</a:t>
            </a:r>
            <a:r>
              <a:rPr lang="en-GB" dirty="0"/>
              <a:t>, </a:t>
            </a:r>
            <a:r>
              <a:rPr lang="en-GB" dirty="0" err="1"/>
              <a:t>ți</a:t>
            </a:r>
            <a:r>
              <a:rPr lang="en-GB" dirty="0"/>
              <a:t>-ai </a:t>
            </a:r>
            <a:r>
              <a:rPr lang="en-GB" dirty="0" err="1"/>
              <a:t>lărgit</a:t>
            </a:r>
            <a:r>
              <a:rPr lang="en-GB" dirty="0"/>
              <a:t> </a:t>
            </a:r>
            <a:r>
              <a:rPr lang="en-GB" dirty="0" err="1"/>
              <a:t>rețeaua</a:t>
            </a:r>
            <a:r>
              <a:rPr lang="en-GB" dirty="0"/>
              <a:t> de management al </a:t>
            </a:r>
            <a:r>
              <a:rPr lang="en-GB" dirty="0" err="1"/>
              <a:t>riscurilor</a:t>
            </a:r>
            <a:r>
              <a:rPr lang="en-GB" dirty="0"/>
              <a:t> </a:t>
            </a:r>
            <a:r>
              <a:rPr lang="en-GB" dirty="0" err="1"/>
              <a:t>și</a:t>
            </a:r>
            <a:r>
              <a:rPr lang="en-GB" dirty="0"/>
              <a:t> ai </a:t>
            </a:r>
            <a:r>
              <a:rPr lang="en-GB" dirty="0" err="1"/>
              <a:t>mărit</a:t>
            </a:r>
            <a:r>
              <a:rPr lang="en-GB" dirty="0"/>
              <a:t> </a:t>
            </a:r>
            <a:r>
              <a:rPr lang="en-GB" dirty="0" err="1"/>
              <a:t>dimensiunea</a:t>
            </a:r>
            <a:r>
              <a:rPr lang="en-GB" dirty="0"/>
              <a:t> </a:t>
            </a:r>
            <a:r>
              <a:rPr lang="en-GB" dirty="0" err="1"/>
              <a:t>echipei</a:t>
            </a:r>
            <a:r>
              <a:rPr lang="en-GB" dirty="0"/>
              <a:t> de management al </a:t>
            </a:r>
            <a:r>
              <a:rPr lang="en-GB" dirty="0" err="1"/>
              <a:t>riscurilor</a:t>
            </a:r>
            <a:r>
              <a:rPr lang="en-GB" dirty="0"/>
              <a:t>. </a:t>
            </a:r>
            <a:r>
              <a:rPr lang="en-GB" dirty="0" err="1"/>
              <a:t>Acest</a:t>
            </a:r>
            <a:r>
              <a:rPr lang="en-GB" dirty="0"/>
              <a:t> </a:t>
            </a:r>
            <a:r>
              <a:rPr lang="en-GB" dirty="0" err="1"/>
              <a:t>lucru</a:t>
            </a:r>
            <a:r>
              <a:rPr lang="en-GB" dirty="0"/>
              <a:t> </a:t>
            </a:r>
            <a:r>
              <a:rPr lang="en-GB" dirty="0" err="1"/>
              <a:t>vă</a:t>
            </a:r>
            <a:r>
              <a:rPr lang="en-GB" dirty="0"/>
              <a:t> </a:t>
            </a:r>
            <a:r>
              <a:rPr lang="en-GB" dirty="0" err="1"/>
              <a:t>poate</a:t>
            </a:r>
            <a:r>
              <a:rPr lang="en-GB" dirty="0"/>
              <a:t> beneficia </a:t>
            </a:r>
            <a:r>
              <a:rPr lang="en-GB" dirty="0" err="1"/>
              <a:t>doar</a:t>
            </a:r>
            <a:r>
              <a:rPr lang="en-GB" dirty="0"/>
              <a:t> pe </a:t>
            </a:r>
            <a:r>
              <a:rPr lang="en-GB" dirty="0" err="1"/>
              <a:t>măsură</a:t>
            </a:r>
            <a:r>
              <a:rPr lang="en-GB" dirty="0"/>
              <a:t> </a:t>
            </a:r>
            <a:r>
              <a:rPr lang="en-GB" dirty="0" err="1"/>
              <a:t>ce</a:t>
            </a:r>
            <a:r>
              <a:rPr lang="en-GB" dirty="0"/>
              <a:t> </a:t>
            </a:r>
            <a:r>
              <a:rPr lang="en-GB" dirty="0" err="1"/>
              <a:t>căutați</a:t>
            </a:r>
            <a:r>
              <a:rPr lang="en-GB" dirty="0"/>
              <a:t> </a:t>
            </a:r>
            <a:r>
              <a:rPr lang="en-GB" dirty="0" err="1"/>
              <a:t>să</a:t>
            </a:r>
            <a:r>
              <a:rPr lang="en-GB" dirty="0"/>
              <a:t> </a:t>
            </a:r>
            <a:r>
              <a:rPr lang="en-GB" dirty="0" err="1"/>
              <a:t>vă</a:t>
            </a:r>
            <a:r>
              <a:rPr lang="en-GB" dirty="0"/>
              <a:t> </a:t>
            </a:r>
            <a:r>
              <a:rPr lang="en-GB" dirty="0" err="1"/>
              <a:t>atingeți</a:t>
            </a:r>
            <a:r>
              <a:rPr lang="en-GB" dirty="0"/>
              <a:t> </a:t>
            </a:r>
            <a:r>
              <a:rPr lang="en-GB" dirty="0" err="1"/>
              <a:t>obiectivele</a:t>
            </a:r>
            <a:r>
              <a:rPr lang="en-GB" dirty="0"/>
              <a:t> cu </a:t>
            </a:r>
            <a:r>
              <a:rPr lang="en-GB" dirty="0" err="1"/>
              <a:t>sistemul</a:t>
            </a:r>
            <a:r>
              <a:rPr lang="en-GB" dirty="0"/>
              <a:t> de management al </a:t>
            </a:r>
            <a:r>
              <a:rPr lang="en-GB" dirty="0" err="1"/>
              <a:t>riscului</a:t>
            </a:r>
            <a:r>
              <a:rPr lang="en-GB" dirty="0"/>
              <a:t>.</a:t>
            </a:r>
          </a:p>
        </p:txBody>
      </p:sp>
      <p:sp>
        <p:nvSpPr>
          <p:cNvPr id="4" name="Slide Number Placeholder 3"/>
          <p:cNvSpPr>
            <a:spLocks noGrp="1"/>
          </p:cNvSpPr>
          <p:nvPr>
            <p:ph type="sldNum" sz="quarter" idx="5"/>
          </p:nvPr>
        </p:nvSpPr>
        <p:spPr/>
        <p:txBody>
          <a:bodyPr/>
          <a:lstStyle/>
          <a:p>
            <a:fld id="{680E8BA7-9C90-4265-B0FF-2A3A47C1D21D}" type="slidenum">
              <a:rPr lang="en-GB" smtClean="0"/>
              <a:t>5</a:t>
            </a:fld>
            <a:endParaRPr lang="en-GB"/>
          </a:p>
        </p:txBody>
      </p:sp>
    </p:spTree>
    <p:extLst>
      <p:ext uri="{BB962C8B-B14F-4D97-AF65-F5344CB8AC3E}">
        <p14:creationId xmlns:p14="http://schemas.microsoft.com/office/powerpoint/2010/main" val="2040125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 </a:t>
            </a:r>
            <a:r>
              <a:rPr lang="en-GB" dirty="0" err="1"/>
              <a:t>Fii</a:t>
            </a:r>
            <a:r>
              <a:rPr lang="en-GB" dirty="0"/>
              <a:t> </a:t>
            </a:r>
            <a:r>
              <a:rPr lang="en-GB" dirty="0" err="1"/>
              <a:t>deschis</a:t>
            </a:r>
            <a:r>
              <a:rPr lang="en-GB" dirty="0"/>
              <a:t> la </a:t>
            </a:r>
            <a:r>
              <a:rPr lang="en-GB" dirty="0" err="1"/>
              <a:t>sugestiile</a:t>
            </a:r>
            <a:r>
              <a:rPr lang="en-GB" dirty="0"/>
              <a:t> </a:t>
            </a:r>
            <a:r>
              <a:rPr lang="en-GB" dirty="0" err="1"/>
              <a:t>furnizorilor</a:t>
            </a:r>
            <a:endParaRPr lang="ro-RO" dirty="0"/>
          </a:p>
          <a:p>
            <a:endParaRPr lang="ro-RO" dirty="0"/>
          </a:p>
          <a:p>
            <a:r>
              <a:rPr lang="en-GB" dirty="0" err="1"/>
              <a:t>Sistemele</a:t>
            </a:r>
            <a:r>
              <a:rPr lang="en-GB" dirty="0"/>
              <a:t> de management al </a:t>
            </a:r>
            <a:r>
              <a:rPr lang="en-GB" dirty="0" err="1"/>
              <a:t>riscului</a:t>
            </a:r>
            <a:r>
              <a:rPr lang="en-GB" dirty="0"/>
              <a:t> sunt </a:t>
            </a:r>
            <a:r>
              <a:rPr lang="en-GB" dirty="0" err="1"/>
              <a:t>construite</a:t>
            </a:r>
            <a:r>
              <a:rPr lang="en-GB" dirty="0"/>
              <a:t> </a:t>
            </a:r>
            <a:r>
              <a:rPr lang="en-GB" dirty="0" err="1"/>
              <a:t>într</a:t>
            </a:r>
            <a:r>
              <a:rPr lang="en-GB" dirty="0"/>
              <a:t>-un </a:t>
            </a:r>
            <a:r>
              <a:rPr lang="en-GB" dirty="0" err="1"/>
              <a:t>anumit</a:t>
            </a:r>
            <a:r>
              <a:rPr lang="en-GB" dirty="0"/>
              <a:t> </a:t>
            </a:r>
            <a:r>
              <a:rPr lang="en-GB" dirty="0" err="1"/>
              <a:t>fel</a:t>
            </a:r>
            <a:r>
              <a:rPr lang="en-GB" dirty="0"/>
              <a:t> </a:t>
            </a:r>
            <a:r>
              <a:rPr lang="en-GB" dirty="0" err="1"/>
              <a:t>pentru</a:t>
            </a:r>
            <a:r>
              <a:rPr lang="en-GB" dirty="0"/>
              <a:t> un </a:t>
            </a:r>
            <a:r>
              <a:rPr lang="en-GB" dirty="0" err="1"/>
              <a:t>motiv</a:t>
            </a:r>
            <a:r>
              <a:rPr lang="en-GB" dirty="0"/>
              <a:t>. </a:t>
            </a:r>
            <a:r>
              <a:rPr lang="en-GB" dirty="0" err="1"/>
              <a:t>Furnizorii</a:t>
            </a:r>
            <a:r>
              <a:rPr lang="en-GB" dirty="0"/>
              <a:t> au o </a:t>
            </a:r>
            <a:r>
              <a:rPr lang="en-GB" dirty="0" err="1"/>
              <a:t>experiență</a:t>
            </a:r>
            <a:r>
              <a:rPr lang="en-GB" dirty="0"/>
              <a:t> </a:t>
            </a:r>
            <a:r>
              <a:rPr lang="en-GB" dirty="0" err="1"/>
              <a:t>vastă</a:t>
            </a:r>
            <a:r>
              <a:rPr lang="en-GB" dirty="0"/>
              <a:t> </a:t>
            </a:r>
            <a:r>
              <a:rPr lang="en-GB" dirty="0" err="1"/>
              <a:t>în</a:t>
            </a:r>
            <a:r>
              <a:rPr lang="en-GB" dirty="0"/>
              <a:t> </a:t>
            </a:r>
            <a:r>
              <a:rPr lang="en-GB" dirty="0" err="1"/>
              <a:t>ceea</a:t>
            </a:r>
            <a:r>
              <a:rPr lang="en-GB" dirty="0"/>
              <a:t> </a:t>
            </a:r>
            <a:r>
              <a:rPr lang="en-GB" dirty="0" err="1"/>
              <a:t>ce</a:t>
            </a:r>
            <a:r>
              <a:rPr lang="en-GB" dirty="0"/>
              <a:t> </a:t>
            </a:r>
            <a:r>
              <a:rPr lang="en-GB" dirty="0" err="1"/>
              <a:t>privește</a:t>
            </a:r>
            <a:r>
              <a:rPr lang="en-GB" dirty="0"/>
              <a:t> </a:t>
            </a:r>
            <a:r>
              <a:rPr lang="en-GB" dirty="0" err="1"/>
              <a:t>nevoile</a:t>
            </a:r>
            <a:r>
              <a:rPr lang="en-GB" dirty="0"/>
              <a:t> </a:t>
            </a:r>
            <a:r>
              <a:rPr lang="en-GB" dirty="0" err="1"/>
              <a:t>organizațiilor</a:t>
            </a:r>
            <a:r>
              <a:rPr lang="en-GB" dirty="0"/>
              <a:t> la </a:t>
            </a:r>
            <a:r>
              <a:rPr lang="en-GB" dirty="0" err="1"/>
              <a:t>fel</a:t>
            </a:r>
            <a:r>
              <a:rPr lang="en-GB" dirty="0"/>
              <a:t> ca ale </a:t>
            </a:r>
            <a:r>
              <a:rPr lang="en-GB" dirty="0" err="1"/>
              <a:t>dumneavoastră</a:t>
            </a:r>
            <a:r>
              <a:rPr lang="en-GB" dirty="0"/>
              <a:t>. </a:t>
            </a:r>
            <a:r>
              <a:rPr lang="en-GB" dirty="0" err="1"/>
              <a:t>Ar</a:t>
            </a:r>
            <a:r>
              <a:rPr lang="en-GB" dirty="0"/>
              <a:t> </a:t>
            </a:r>
            <a:r>
              <a:rPr lang="en-GB" dirty="0" err="1"/>
              <a:t>trebui</a:t>
            </a:r>
            <a:r>
              <a:rPr lang="en-GB" dirty="0"/>
              <a:t> </a:t>
            </a:r>
            <a:r>
              <a:rPr lang="en-GB" dirty="0" err="1"/>
              <a:t>să</a:t>
            </a:r>
            <a:r>
              <a:rPr lang="en-GB" dirty="0"/>
              <a:t> </a:t>
            </a:r>
            <a:r>
              <a:rPr lang="en-GB" dirty="0" err="1"/>
              <a:t>fiți</a:t>
            </a:r>
            <a:r>
              <a:rPr lang="en-GB" dirty="0"/>
              <a:t> </a:t>
            </a:r>
            <a:r>
              <a:rPr lang="en-GB" dirty="0" err="1"/>
              <a:t>întotdeauna</a:t>
            </a:r>
            <a:r>
              <a:rPr lang="en-GB" dirty="0"/>
              <a:t> </a:t>
            </a:r>
            <a:r>
              <a:rPr lang="en-GB" dirty="0" err="1"/>
              <a:t>deschis</a:t>
            </a:r>
            <a:r>
              <a:rPr lang="en-GB" dirty="0"/>
              <a:t> la </a:t>
            </a:r>
            <a:r>
              <a:rPr lang="en-GB" dirty="0" err="1"/>
              <a:t>sugestiile</a:t>
            </a:r>
            <a:r>
              <a:rPr lang="en-GB" dirty="0"/>
              <a:t> lor, </a:t>
            </a:r>
            <a:r>
              <a:rPr lang="en-GB" dirty="0" err="1"/>
              <a:t>mai</a:t>
            </a:r>
            <a:r>
              <a:rPr lang="en-GB" dirty="0"/>
              <a:t> ales </a:t>
            </a:r>
            <a:r>
              <a:rPr lang="en-GB" dirty="0" err="1"/>
              <a:t>dacă</a:t>
            </a:r>
            <a:r>
              <a:rPr lang="en-GB" dirty="0"/>
              <a:t> </a:t>
            </a:r>
            <a:r>
              <a:rPr lang="en-GB" dirty="0" err="1"/>
              <a:t>vă</a:t>
            </a:r>
            <a:r>
              <a:rPr lang="en-GB" dirty="0"/>
              <a:t> </a:t>
            </a:r>
            <a:r>
              <a:rPr lang="en-GB" dirty="0" err="1"/>
              <a:t>recomandă</a:t>
            </a:r>
            <a:r>
              <a:rPr lang="en-GB" dirty="0"/>
              <a:t> un </a:t>
            </a:r>
            <a:r>
              <a:rPr lang="en-GB" dirty="0" err="1"/>
              <a:t>anumit</a:t>
            </a:r>
            <a:r>
              <a:rPr lang="en-GB" dirty="0"/>
              <a:t> </a:t>
            </a:r>
            <a:r>
              <a:rPr lang="en-GB" dirty="0" err="1"/>
              <a:t>proces.Multe</a:t>
            </a:r>
            <a:r>
              <a:rPr lang="en-GB" dirty="0"/>
              <a:t> </a:t>
            </a:r>
            <a:r>
              <a:rPr lang="en-GB" dirty="0" err="1"/>
              <a:t>echipe</a:t>
            </a:r>
            <a:r>
              <a:rPr lang="en-GB" dirty="0"/>
              <a:t> cad </a:t>
            </a:r>
            <a:r>
              <a:rPr lang="en-GB" dirty="0" err="1"/>
              <a:t>în</a:t>
            </a:r>
            <a:r>
              <a:rPr lang="en-GB" dirty="0"/>
              <a:t> </a:t>
            </a:r>
            <a:r>
              <a:rPr lang="en-GB" dirty="0" err="1"/>
              <a:t>capcana</a:t>
            </a:r>
            <a:r>
              <a:rPr lang="en-GB" dirty="0"/>
              <a:t> </a:t>
            </a:r>
            <a:r>
              <a:rPr lang="en-GB" dirty="0" err="1"/>
              <a:t>achiziționării</a:t>
            </a:r>
            <a:r>
              <a:rPr lang="en-GB" dirty="0"/>
              <a:t> </a:t>
            </a:r>
            <a:r>
              <a:rPr lang="en-GB" dirty="0" err="1"/>
              <a:t>unui</a:t>
            </a:r>
            <a:r>
              <a:rPr lang="en-GB" dirty="0"/>
              <a:t> </a:t>
            </a:r>
            <a:r>
              <a:rPr lang="en-GB" dirty="0" err="1"/>
              <a:t>sistem</a:t>
            </a:r>
            <a:r>
              <a:rPr lang="en-GB" dirty="0"/>
              <a:t> de management al </a:t>
            </a:r>
            <a:r>
              <a:rPr lang="en-GB" dirty="0" err="1"/>
              <a:t>riscului</a:t>
            </a:r>
            <a:r>
              <a:rPr lang="en-GB" dirty="0"/>
              <a:t> </a:t>
            </a:r>
            <a:r>
              <a:rPr lang="en-GB" dirty="0" err="1"/>
              <a:t>doar</a:t>
            </a:r>
            <a:r>
              <a:rPr lang="en-GB" dirty="0"/>
              <a:t> </a:t>
            </a:r>
            <a:r>
              <a:rPr lang="en-GB" dirty="0" err="1"/>
              <a:t>pentru</a:t>
            </a:r>
            <a:r>
              <a:rPr lang="en-GB" dirty="0"/>
              <a:t> a-l </a:t>
            </a:r>
            <a:r>
              <a:rPr lang="en-GB" dirty="0" err="1"/>
              <a:t>utiliza</a:t>
            </a:r>
            <a:r>
              <a:rPr lang="en-GB" dirty="0"/>
              <a:t> exact </a:t>
            </a:r>
            <a:r>
              <a:rPr lang="en-GB" dirty="0" err="1"/>
              <a:t>în</a:t>
            </a:r>
            <a:r>
              <a:rPr lang="en-GB" dirty="0"/>
              <a:t> </a:t>
            </a:r>
            <a:r>
              <a:rPr lang="en-GB" dirty="0" err="1"/>
              <a:t>același</a:t>
            </a:r>
            <a:r>
              <a:rPr lang="en-GB" dirty="0"/>
              <a:t> mod ca </a:t>
            </a:r>
            <a:r>
              <a:rPr lang="en-GB" dirty="0" err="1"/>
              <a:t>vechiul</a:t>
            </a:r>
            <a:r>
              <a:rPr lang="en-GB" dirty="0"/>
              <a:t> lor </a:t>
            </a:r>
            <a:r>
              <a:rPr lang="en-GB" dirty="0" err="1"/>
              <a:t>sistem</a:t>
            </a:r>
            <a:r>
              <a:rPr lang="en-GB" dirty="0"/>
              <a:t>. De </a:t>
            </a:r>
            <a:r>
              <a:rPr lang="en-GB" dirty="0" err="1"/>
              <a:t>exemplu</a:t>
            </a:r>
            <a:r>
              <a:rPr lang="en-GB" dirty="0"/>
              <a:t>, o </a:t>
            </a:r>
            <a:r>
              <a:rPr lang="en-GB" dirty="0" err="1"/>
              <a:t>echipă</a:t>
            </a:r>
            <a:r>
              <a:rPr lang="en-GB" dirty="0"/>
              <a:t> care </a:t>
            </a:r>
            <a:r>
              <a:rPr lang="en-GB" dirty="0" err="1"/>
              <a:t>trece</a:t>
            </a:r>
            <a:r>
              <a:rPr lang="en-GB" dirty="0"/>
              <a:t> de la </a:t>
            </a:r>
            <a:r>
              <a:rPr lang="en-GB" dirty="0" err="1"/>
              <a:t>foile</a:t>
            </a:r>
            <a:r>
              <a:rPr lang="en-GB" dirty="0"/>
              <a:t> de </a:t>
            </a:r>
            <a:r>
              <a:rPr lang="en-GB" dirty="0" err="1"/>
              <a:t>calcul</a:t>
            </a:r>
            <a:r>
              <a:rPr lang="en-GB" dirty="0"/>
              <a:t> Excel </a:t>
            </a:r>
            <a:r>
              <a:rPr lang="en-GB" dirty="0" err="1"/>
              <a:t>poate</a:t>
            </a:r>
            <a:r>
              <a:rPr lang="en-GB" dirty="0"/>
              <a:t> continua </a:t>
            </a:r>
            <a:r>
              <a:rPr lang="en-GB" dirty="0" err="1"/>
              <a:t>să</a:t>
            </a:r>
            <a:r>
              <a:rPr lang="en-GB" dirty="0"/>
              <a:t> </a:t>
            </a:r>
            <a:r>
              <a:rPr lang="en-GB" dirty="0" err="1"/>
              <a:t>adauge</a:t>
            </a:r>
            <a:r>
              <a:rPr lang="en-GB" dirty="0"/>
              <a:t> </a:t>
            </a:r>
            <a:r>
              <a:rPr lang="en-GB" dirty="0" err="1"/>
              <a:t>și</a:t>
            </a:r>
            <a:r>
              <a:rPr lang="en-GB" dirty="0"/>
              <a:t> </a:t>
            </a:r>
            <a:r>
              <a:rPr lang="en-GB" dirty="0" err="1"/>
              <a:t>să</a:t>
            </a:r>
            <a:r>
              <a:rPr lang="en-GB" dirty="0"/>
              <a:t> </a:t>
            </a:r>
            <a:r>
              <a:rPr lang="en-GB" dirty="0" err="1"/>
              <a:t>raporteze</a:t>
            </a:r>
            <a:r>
              <a:rPr lang="en-GB" dirty="0"/>
              <a:t> manual </a:t>
            </a:r>
            <a:r>
              <a:rPr lang="en-GB" dirty="0" err="1"/>
              <a:t>datele</a:t>
            </a:r>
            <a:r>
              <a:rPr lang="en-GB" dirty="0"/>
              <a:t> din </a:t>
            </a:r>
            <a:r>
              <a:rPr lang="en-GB" dirty="0" err="1"/>
              <a:t>sistem</a:t>
            </a:r>
            <a:r>
              <a:rPr lang="en-GB" dirty="0"/>
              <a:t>, </a:t>
            </a:r>
            <a:r>
              <a:rPr lang="en-GB" dirty="0" err="1"/>
              <a:t>chiar</a:t>
            </a:r>
            <a:r>
              <a:rPr lang="en-GB" dirty="0"/>
              <a:t> </a:t>
            </a:r>
            <a:r>
              <a:rPr lang="en-GB" dirty="0" err="1"/>
              <a:t>și</a:t>
            </a:r>
            <a:r>
              <a:rPr lang="en-GB" dirty="0"/>
              <a:t> </a:t>
            </a:r>
            <a:r>
              <a:rPr lang="en-GB" dirty="0" err="1"/>
              <a:t>atunci</a:t>
            </a:r>
            <a:r>
              <a:rPr lang="en-GB" dirty="0"/>
              <a:t> </a:t>
            </a:r>
            <a:r>
              <a:rPr lang="en-GB" dirty="0" err="1"/>
              <a:t>când</a:t>
            </a:r>
            <a:r>
              <a:rPr lang="en-GB" dirty="0"/>
              <a:t> </a:t>
            </a:r>
            <a:r>
              <a:rPr lang="en-GB" dirty="0" err="1"/>
              <a:t>automatizarea</a:t>
            </a:r>
            <a:r>
              <a:rPr lang="en-GB" dirty="0"/>
              <a:t> </a:t>
            </a:r>
            <a:r>
              <a:rPr lang="en-GB" dirty="0" err="1"/>
              <a:t>este</a:t>
            </a:r>
            <a:r>
              <a:rPr lang="en-GB" dirty="0"/>
              <a:t> </a:t>
            </a:r>
            <a:r>
              <a:rPr lang="en-GB" dirty="0" err="1"/>
              <a:t>posibilă</a:t>
            </a:r>
            <a:r>
              <a:rPr lang="en-GB" dirty="0"/>
              <a:t>. </a:t>
            </a:r>
            <a:r>
              <a:rPr lang="en-GB" dirty="0" err="1"/>
              <a:t>Această</a:t>
            </a:r>
            <a:r>
              <a:rPr lang="en-GB" dirty="0"/>
              <a:t> </a:t>
            </a:r>
            <a:r>
              <a:rPr lang="en-GB" dirty="0" err="1"/>
              <a:t>greșeală</a:t>
            </a:r>
            <a:r>
              <a:rPr lang="en-GB" dirty="0"/>
              <a:t> </a:t>
            </a:r>
            <a:r>
              <a:rPr lang="en-GB" dirty="0" err="1"/>
              <a:t>poate</a:t>
            </a:r>
            <a:r>
              <a:rPr lang="en-GB" dirty="0"/>
              <a:t> fi </a:t>
            </a:r>
            <a:r>
              <a:rPr lang="en-GB" dirty="0" err="1"/>
              <a:t>critică</a:t>
            </a:r>
            <a:r>
              <a:rPr lang="en-GB" dirty="0"/>
              <a:t>: </a:t>
            </a:r>
            <a:r>
              <a:rPr lang="en-GB" dirty="0" err="1"/>
              <a:t>echipa</a:t>
            </a:r>
            <a:r>
              <a:rPr lang="en-GB" dirty="0"/>
              <a:t> </a:t>
            </a:r>
            <a:r>
              <a:rPr lang="en-GB" dirty="0" err="1"/>
              <a:t>continuă</a:t>
            </a:r>
            <a:r>
              <a:rPr lang="en-GB" dirty="0"/>
              <a:t> </a:t>
            </a:r>
            <a:r>
              <a:rPr lang="en-GB" dirty="0" err="1"/>
              <a:t>să</a:t>
            </a:r>
            <a:r>
              <a:rPr lang="en-GB" dirty="0"/>
              <a:t> </a:t>
            </a:r>
            <a:r>
              <a:rPr lang="en-GB" dirty="0" err="1"/>
              <a:t>utilizeze</a:t>
            </a:r>
            <a:r>
              <a:rPr lang="en-GB" dirty="0"/>
              <a:t> </a:t>
            </a:r>
            <a:r>
              <a:rPr lang="en-GB" dirty="0" err="1"/>
              <a:t>prost</a:t>
            </a:r>
            <a:r>
              <a:rPr lang="en-GB" dirty="0"/>
              <a:t> </a:t>
            </a:r>
            <a:r>
              <a:rPr lang="en-GB" dirty="0" err="1"/>
              <a:t>resursele</a:t>
            </a:r>
            <a:r>
              <a:rPr lang="en-GB" dirty="0"/>
              <a:t>, </a:t>
            </a:r>
            <a:r>
              <a:rPr lang="en-GB" dirty="0" err="1"/>
              <a:t>în</a:t>
            </a:r>
            <a:r>
              <a:rPr lang="en-GB" dirty="0"/>
              <a:t> </a:t>
            </a:r>
            <a:r>
              <a:rPr lang="en-GB" dirty="0" err="1"/>
              <a:t>timp</a:t>
            </a:r>
            <a:r>
              <a:rPr lang="en-GB" dirty="0"/>
              <a:t> </a:t>
            </a:r>
            <a:r>
              <a:rPr lang="en-GB" dirty="0" err="1"/>
              <a:t>ce</a:t>
            </a:r>
            <a:r>
              <a:rPr lang="en-GB" dirty="0"/>
              <a:t> </a:t>
            </a:r>
            <a:r>
              <a:rPr lang="en-GB" dirty="0" err="1"/>
              <a:t>resursele</a:t>
            </a:r>
            <a:r>
              <a:rPr lang="en-GB" dirty="0"/>
              <a:t> </a:t>
            </a:r>
            <a:r>
              <a:rPr lang="en-GB" dirty="0" err="1"/>
              <a:t>suplimentare</a:t>
            </a:r>
            <a:r>
              <a:rPr lang="en-GB" dirty="0"/>
              <a:t> sunt </a:t>
            </a:r>
            <a:r>
              <a:rPr lang="en-GB" dirty="0" err="1"/>
              <a:t>folosite</a:t>
            </a:r>
            <a:r>
              <a:rPr lang="en-GB" dirty="0"/>
              <a:t> </a:t>
            </a:r>
            <a:r>
              <a:rPr lang="en-GB" dirty="0" err="1"/>
              <a:t>pentru</a:t>
            </a:r>
            <a:r>
              <a:rPr lang="en-GB" dirty="0"/>
              <a:t> a </a:t>
            </a:r>
            <a:r>
              <a:rPr lang="en-GB" dirty="0" err="1"/>
              <a:t>plăti</a:t>
            </a:r>
            <a:r>
              <a:rPr lang="en-GB" dirty="0"/>
              <a:t> </a:t>
            </a:r>
            <a:r>
              <a:rPr lang="en-GB" dirty="0" err="1"/>
              <a:t>pentru</a:t>
            </a:r>
            <a:r>
              <a:rPr lang="en-GB" dirty="0"/>
              <a:t> </a:t>
            </a:r>
            <a:r>
              <a:rPr lang="en-GB" dirty="0" err="1"/>
              <a:t>noul</a:t>
            </a:r>
            <a:r>
              <a:rPr lang="en-GB" dirty="0"/>
              <a:t> </a:t>
            </a:r>
            <a:r>
              <a:rPr lang="en-GB" dirty="0" err="1"/>
              <a:t>sistem.Pentru</a:t>
            </a:r>
            <a:r>
              <a:rPr lang="en-GB" dirty="0"/>
              <a:t> a </a:t>
            </a:r>
            <a:r>
              <a:rPr lang="en-GB" dirty="0" err="1"/>
              <a:t>evita</a:t>
            </a:r>
            <a:r>
              <a:rPr lang="en-GB" dirty="0"/>
              <a:t> </a:t>
            </a:r>
            <a:r>
              <a:rPr lang="en-GB" dirty="0" err="1"/>
              <a:t>această</a:t>
            </a:r>
            <a:r>
              <a:rPr lang="en-GB" dirty="0"/>
              <a:t> </a:t>
            </a:r>
            <a:r>
              <a:rPr lang="en-GB" dirty="0" err="1"/>
              <a:t>problemă</a:t>
            </a:r>
            <a:r>
              <a:rPr lang="en-GB" dirty="0"/>
              <a:t>, </a:t>
            </a:r>
            <a:r>
              <a:rPr lang="en-GB" dirty="0" err="1"/>
              <a:t>luați</a:t>
            </a:r>
            <a:r>
              <a:rPr lang="en-GB" dirty="0"/>
              <a:t> </a:t>
            </a:r>
            <a:r>
              <a:rPr lang="en-GB" dirty="0" err="1"/>
              <a:t>în</a:t>
            </a:r>
            <a:r>
              <a:rPr lang="en-GB" dirty="0"/>
              <a:t> </a:t>
            </a:r>
            <a:r>
              <a:rPr lang="en-GB" dirty="0" err="1"/>
              <a:t>considerare</a:t>
            </a:r>
            <a:r>
              <a:rPr lang="en-GB" dirty="0"/>
              <a:t> cu </a:t>
            </a:r>
            <a:r>
              <a:rPr lang="en-GB" dirty="0" err="1"/>
              <a:t>atenție</a:t>
            </a:r>
            <a:r>
              <a:rPr lang="en-GB" dirty="0"/>
              <a:t> </a:t>
            </a:r>
            <a:r>
              <a:rPr lang="en-GB" dirty="0" err="1"/>
              <a:t>toate</a:t>
            </a:r>
            <a:r>
              <a:rPr lang="en-GB" dirty="0"/>
              <a:t> </a:t>
            </a:r>
            <a:r>
              <a:rPr lang="en-GB" dirty="0" err="1"/>
              <a:t>sugestiile</a:t>
            </a:r>
            <a:r>
              <a:rPr lang="en-GB" dirty="0"/>
              <a:t> </a:t>
            </a:r>
            <a:r>
              <a:rPr lang="en-GB" dirty="0" err="1"/>
              <a:t>furnizorilor</a:t>
            </a:r>
            <a:r>
              <a:rPr lang="en-GB" dirty="0"/>
              <a:t> </a:t>
            </a:r>
            <a:r>
              <a:rPr lang="en-GB" dirty="0" err="1"/>
              <a:t>despre</a:t>
            </a:r>
            <a:r>
              <a:rPr lang="en-GB" dirty="0"/>
              <a:t> </a:t>
            </a:r>
            <a:r>
              <a:rPr lang="en-GB" dirty="0" err="1"/>
              <a:t>modul</a:t>
            </a:r>
            <a:r>
              <a:rPr lang="en-GB" dirty="0"/>
              <a:t> </a:t>
            </a:r>
            <a:r>
              <a:rPr lang="en-GB" dirty="0" err="1"/>
              <a:t>în</a:t>
            </a:r>
            <a:r>
              <a:rPr lang="en-GB" dirty="0"/>
              <a:t> care </a:t>
            </a:r>
            <a:r>
              <a:rPr lang="en-GB" dirty="0" err="1"/>
              <a:t>sistemul</a:t>
            </a:r>
            <a:r>
              <a:rPr lang="en-GB" dirty="0"/>
              <a:t> lor de </a:t>
            </a:r>
            <a:r>
              <a:rPr lang="en-GB" dirty="0" err="1"/>
              <a:t>gestionare</a:t>
            </a:r>
            <a:r>
              <a:rPr lang="en-GB" dirty="0"/>
              <a:t> a </a:t>
            </a:r>
            <a:r>
              <a:rPr lang="en-GB" dirty="0" err="1"/>
              <a:t>riscurilor</a:t>
            </a:r>
            <a:r>
              <a:rPr lang="en-GB" dirty="0"/>
              <a:t> </a:t>
            </a:r>
            <a:r>
              <a:rPr lang="en-GB" dirty="0" err="1"/>
              <a:t>vă</a:t>
            </a:r>
            <a:r>
              <a:rPr lang="en-GB" dirty="0"/>
              <a:t> </a:t>
            </a:r>
            <a:r>
              <a:rPr lang="en-GB" dirty="0" err="1"/>
              <a:t>poate</a:t>
            </a:r>
            <a:r>
              <a:rPr lang="en-GB" dirty="0"/>
              <a:t> </a:t>
            </a:r>
            <a:r>
              <a:rPr lang="en-GB" dirty="0" err="1"/>
              <a:t>îmbunătăți</a:t>
            </a:r>
            <a:r>
              <a:rPr lang="en-GB" dirty="0"/>
              <a:t> cu </a:t>
            </a:r>
            <a:r>
              <a:rPr lang="en-GB" dirty="0" err="1"/>
              <a:t>adevărat</a:t>
            </a:r>
            <a:r>
              <a:rPr lang="en-GB" dirty="0"/>
              <a:t> </a:t>
            </a:r>
            <a:r>
              <a:rPr lang="en-GB" dirty="0" err="1"/>
              <a:t>organizația</a:t>
            </a:r>
            <a:r>
              <a:rPr lang="en-GB" dirty="0"/>
              <a:t>.</a:t>
            </a:r>
          </a:p>
        </p:txBody>
      </p:sp>
      <p:sp>
        <p:nvSpPr>
          <p:cNvPr id="4" name="Slide Number Placeholder 3"/>
          <p:cNvSpPr>
            <a:spLocks noGrp="1"/>
          </p:cNvSpPr>
          <p:nvPr>
            <p:ph type="sldNum" sz="quarter" idx="5"/>
          </p:nvPr>
        </p:nvSpPr>
        <p:spPr/>
        <p:txBody>
          <a:bodyPr/>
          <a:lstStyle/>
          <a:p>
            <a:fld id="{680E8BA7-9C90-4265-B0FF-2A3A47C1D21D}" type="slidenum">
              <a:rPr lang="en-GB" smtClean="0"/>
              <a:t>6</a:t>
            </a:fld>
            <a:endParaRPr lang="en-GB"/>
          </a:p>
        </p:txBody>
      </p:sp>
    </p:spTree>
    <p:extLst>
      <p:ext uri="{BB962C8B-B14F-4D97-AF65-F5344CB8AC3E}">
        <p14:creationId xmlns:p14="http://schemas.microsoft.com/office/powerpoint/2010/main" val="2990305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 </a:t>
            </a:r>
            <a:r>
              <a:rPr lang="en-GB" dirty="0" err="1"/>
              <a:t>Personalizați</a:t>
            </a:r>
            <a:r>
              <a:rPr lang="en-GB" dirty="0"/>
              <a:t> </a:t>
            </a:r>
            <a:r>
              <a:rPr lang="en-GB" dirty="0" err="1"/>
              <a:t>acolo</a:t>
            </a:r>
            <a:r>
              <a:rPr lang="en-GB" dirty="0"/>
              <a:t> </a:t>
            </a:r>
            <a:r>
              <a:rPr lang="en-GB" dirty="0" err="1"/>
              <a:t>unde</a:t>
            </a:r>
            <a:r>
              <a:rPr lang="en-GB" dirty="0"/>
              <a:t> </a:t>
            </a:r>
            <a:r>
              <a:rPr lang="en-GB" dirty="0" err="1"/>
              <a:t>este</a:t>
            </a:r>
            <a:r>
              <a:rPr lang="en-GB" dirty="0"/>
              <a:t> </a:t>
            </a:r>
            <a:r>
              <a:rPr lang="en-GB" dirty="0" err="1"/>
              <a:t>necesarÎn</a:t>
            </a:r>
            <a:r>
              <a:rPr lang="en-GB" dirty="0"/>
              <a:t> </a:t>
            </a:r>
            <a:r>
              <a:rPr lang="en-GB" dirty="0" err="1"/>
              <a:t>timp</a:t>
            </a:r>
            <a:r>
              <a:rPr lang="en-GB" dirty="0"/>
              <a:t> </a:t>
            </a:r>
            <a:r>
              <a:rPr lang="en-GB" dirty="0" err="1"/>
              <a:t>ce</a:t>
            </a:r>
            <a:r>
              <a:rPr lang="en-GB" dirty="0"/>
              <a:t> </a:t>
            </a:r>
            <a:r>
              <a:rPr lang="en-GB" dirty="0" err="1"/>
              <a:t>sugestiile</a:t>
            </a:r>
            <a:r>
              <a:rPr lang="en-GB" dirty="0"/>
              <a:t> </a:t>
            </a:r>
            <a:r>
              <a:rPr lang="en-GB" dirty="0" err="1"/>
              <a:t>și</a:t>
            </a:r>
            <a:r>
              <a:rPr lang="en-GB" dirty="0"/>
              <a:t> </a:t>
            </a:r>
            <a:r>
              <a:rPr lang="en-GB" dirty="0" err="1"/>
              <a:t>cunoștințele</a:t>
            </a:r>
            <a:r>
              <a:rPr lang="en-GB" dirty="0"/>
              <a:t> </a:t>
            </a:r>
            <a:r>
              <a:rPr lang="en-GB" dirty="0" err="1"/>
              <a:t>furnizorilor</a:t>
            </a:r>
            <a:r>
              <a:rPr lang="en-GB" dirty="0"/>
              <a:t> sunt </a:t>
            </a:r>
            <a:r>
              <a:rPr lang="en-GB" dirty="0" err="1"/>
              <a:t>valoroase</a:t>
            </a:r>
            <a:r>
              <a:rPr lang="en-GB" dirty="0"/>
              <a:t>, </a:t>
            </a:r>
            <a:r>
              <a:rPr lang="en-GB" dirty="0" err="1"/>
              <a:t>uneori</a:t>
            </a:r>
            <a:r>
              <a:rPr lang="en-GB" dirty="0"/>
              <a:t> </a:t>
            </a:r>
            <a:r>
              <a:rPr lang="en-GB" dirty="0" err="1"/>
              <a:t>este</a:t>
            </a:r>
            <a:r>
              <a:rPr lang="en-GB" dirty="0"/>
              <a:t> </a:t>
            </a:r>
            <a:r>
              <a:rPr lang="en-GB" dirty="0" err="1"/>
              <a:t>posibil</a:t>
            </a:r>
            <a:r>
              <a:rPr lang="en-GB" dirty="0"/>
              <a:t> </a:t>
            </a:r>
            <a:r>
              <a:rPr lang="en-GB" dirty="0" err="1"/>
              <a:t>să</a:t>
            </a:r>
            <a:r>
              <a:rPr lang="en-GB" dirty="0"/>
              <a:t> nu se </a:t>
            </a:r>
            <a:r>
              <a:rPr lang="en-GB" dirty="0" err="1"/>
              <a:t>încadreze</a:t>
            </a:r>
            <a:r>
              <a:rPr lang="en-GB" dirty="0"/>
              <a:t> </a:t>
            </a:r>
            <a:r>
              <a:rPr lang="en-GB" dirty="0" err="1"/>
              <a:t>în</a:t>
            </a:r>
            <a:r>
              <a:rPr lang="en-GB" dirty="0"/>
              <a:t> mod realist </a:t>
            </a:r>
            <a:r>
              <a:rPr lang="en-GB" dirty="0" err="1"/>
              <a:t>în</a:t>
            </a:r>
            <a:r>
              <a:rPr lang="en-GB" dirty="0"/>
              <a:t> </a:t>
            </a:r>
            <a:r>
              <a:rPr lang="en-GB" dirty="0" err="1"/>
              <a:t>organizația</a:t>
            </a:r>
            <a:r>
              <a:rPr lang="en-GB" dirty="0"/>
              <a:t> </a:t>
            </a:r>
            <a:r>
              <a:rPr lang="en-GB" dirty="0" err="1"/>
              <a:t>sau</a:t>
            </a:r>
            <a:r>
              <a:rPr lang="en-GB" dirty="0"/>
              <a:t> </a:t>
            </a:r>
            <a:r>
              <a:rPr lang="en-GB" dirty="0" err="1"/>
              <a:t>obiectivele</a:t>
            </a:r>
            <a:r>
              <a:rPr lang="en-GB" dirty="0"/>
              <a:t> </a:t>
            </a:r>
            <a:r>
              <a:rPr lang="en-GB" dirty="0" err="1"/>
              <a:t>dvs</a:t>
            </a:r>
            <a:r>
              <a:rPr lang="en-GB" dirty="0"/>
              <a:t>. </a:t>
            </a:r>
            <a:r>
              <a:rPr lang="en-GB" dirty="0" err="1"/>
              <a:t>Unele</a:t>
            </a:r>
            <a:r>
              <a:rPr lang="en-GB" dirty="0"/>
              <a:t> </a:t>
            </a:r>
            <a:r>
              <a:rPr lang="en-GB" dirty="0" err="1"/>
              <a:t>aspecte</a:t>
            </a:r>
            <a:r>
              <a:rPr lang="en-GB" dirty="0"/>
              <a:t> ale </a:t>
            </a:r>
            <a:r>
              <a:rPr lang="en-GB" dirty="0" err="1"/>
              <a:t>unui</a:t>
            </a:r>
            <a:r>
              <a:rPr lang="en-GB" dirty="0"/>
              <a:t> </a:t>
            </a:r>
            <a:r>
              <a:rPr lang="en-GB" dirty="0" err="1"/>
              <a:t>sistem</a:t>
            </a:r>
            <a:r>
              <a:rPr lang="en-GB" dirty="0"/>
              <a:t> </a:t>
            </a:r>
            <a:r>
              <a:rPr lang="en-GB" dirty="0" err="1"/>
              <a:t>ieșit</a:t>
            </a:r>
            <a:r>
              <a:rPr lang="en-GB" dirty="0"/>
              <a:t> din cutie </a:t>
            </a:r>
            <a:r>
              <a:rPr lang="en-GB" dirty="0" err="1"/>
              <a:t>ar</a:t>
            </a:r>
            <a:r>
              <a:rPr lang="en-GB" dirty="0"/>
              <a:t> </a:t>
            </a:r>
            <a:r>
              <a:rPr lang="en-GB" dirty="0" err="1"/>
              <a:t>putea</a:t>
            </a:r>
            <a:r>
              <a:rPr lang="en-GB" dirty="0"/>
              <a:t> </a:t>
            </a:r>
            <a:r>
              <a:rPr lang="en-GB" dirty="0" err="1"/>
              <a:t>să</a:t>
            </a:r>
            <a:r>
              <a:rPr lang="en-GB" dirty="0"/>
              <a:t> nu fie </a:t>
            </a:r>
            <a:r>
              <a:rPr lang="en-GB" dirty="0" err="1"/>
              <a:t>potrivite</a:t>
            </a:r>
            <a:r>
              <a:rPr lang="en-GB" dirty="0"/>
              <a:t> </a:t>
            </a:r>
            <a:r>
              <a:rPr lang="en-GB" dirty="0" err="1"/>
              <a:t>pentru</a:t>
            </a:r>
            <a:r>
              <a:rPr lang="en-GB" dirty="0"/>
              <a:t> </a:t>
            </a:r>
            <a:r>
              <a:rPr lang="en-GB" dirty="0" err="1"/>
              <a:t>dvs</a:t>
            </a:r>
            <a:r>
              <a:rPr lang="en-GB" dirty="0"/>
              <a:t>. </a:t>
            </a:r>
            <a:r>
              <a:rPr lang="en-GB" dirty="0" err="1"/>
              <a:t>În</a:t>
            </a:r>
            <a:r>
              <a:rPr lang="en-GB" dirty="0"/>
              <a:t> </a:t>
            </a:r>
            <a:r>
              <a:rPr lang="en-GB" dirty="0" err="1"/>
              <a:t>acest</a:t>
            </a:r>
            <a:r>
              <a:rPr lang="en-GB" dirty="0"/>
              <a:t> </a:t>
            </a:r>
            <a:r>
              <a:rPr lang="en-GB" dirty="0" err="1"/>
              <a:t>caz</a:t>
            </a:r>
            <a:r>
              <a:rPr lang="en-GB" dirty="0"/>
              <a:t>, o </a:t>
            </a:r>
            <a:r>
              <a:rPr lang="en-GB" dirty="0" err="1"/>
              <a:t>anumită</a:t>
            </a:r>
            <a:r>
              <a:rPr lang="en-GB" dirty="0"/>
              <a:t> </a:t>
            </a:r>
            <a:r>
              <a:rPr lang="en-GB" dirty="0" err="1"/>
              <a:t>personalizare</a:t>
            </a:r>
            <a:r>
              <a:rPr lang="en-GB" dirty="0"/>
              <a:t> </a:t>
            </a:r>
            <a:r>
              <a:rPr lang="en-GB" dirty="0" err="1"/>
              <a:t>este</a:t>
            </a:r>
            <a:r>
              <a:rPr lang="en-GB" dirty="0"/>
              <a:t> </a:t>
            </a:r>
            <a:r>
              <a:rPr lang="en-GB" dirty="0" err="1"/>
              <a:t>ideală</a:t>
            </a:r>
            <a:r>
              <a:rPr lang="en-GB" dirty="0"/>
              <a:t>. De </a:t>
            </a:r>
            <a:r>
              <a:rPr lang="en-GB" dirty="0" err="1"/>
              <a:t>exemplu</a:t>
            </a:r>
            <a:r>
              <a:rPr lang="en-GB" dirty="0"/>
              <a:t>, </a:t>
            </a:r>
            <a:r>
              <a:rPr lang="en-GB" dirty="0" err="1"/>
              <a:t>luați</a:t>
            </a:r>
            <a:r>
              <a:rPr lang="en-GB" dirty="0"/>
              <a:t> </a:t>
            </a:r>
            <a:r>
              <a:rPr lang="en-GB" dirty="0" err="1"/>
              <a:t>în</a:t>
            </a:r>
            <a:r>
              <a:rPr lang="en-GB" dirty="0"/>
              <a:t> </a:t>
            </a:r>
            <a:r>
              <a:rPr lang="en-GB" dirty="0" err="1"/>
              <a:t>considerare</a:t>
            </a:r>
            <a:r>
              <a:rPr lang="en-GB" dirty="0"/>
              <a:t> </a:t>
            </a:r>
            <a:r>
              <a:rPr lang="en-GB" dirty="0" err="1"/>
              <a:t>ierarhia</a:t>
            </a:r>
            <a:r>
              <a:rPr lang="en-GB" dirty="0"/>
              <a:t> </a:t>
            </a:r>
            <a:r>
              <a:rPr lang="en-GB" dirty="0" err="1"/>
              <a:t>organizației</a:t>
            </a:r>
            <a:r>
              <a:rPr lang="en-GB" dirty="0"/>
              <a:t> </a:t>
            </a:r>
            <a:r>
              <a:rPr lang="en-GB" dirty="0" err="1"/>
              <a:t>dvs</a:t>
            </a:r>
            <a:r>
              <a:rPr lang="en-GB" dirty="0"/>
              <a:t>., </a:t>
            </a:r>
            <a:r>
              <a:rPr lang="en-GB" dirty="0" err="1"/>
              <a:t>utilizarea</a:t>
            </a:r>
            <a:r>
              <a:rPr lang="en-GB" dirty="0"/>
              <a:t> </a:t>
            </a:r>
            <a:r>
              <a:rPr lang="en-GB" dirty="0" err="1"/>
              <a:t>ideală</a:t>
            </a:r>
            <a:r>
              <a:rPr lang="en-GB" dirty="0"/>
              <a:t> a </a:t>
            </a:r>
            <a:r>
              <a:rPr lang="en-GB" dirty="0" err="1"/>
              <a:t>sistemului</a:t>
            </a:r>
            <a:r>
              <a:rPr lang="en-GB" dirty="0"/>
              <a:t> </a:t>
            </a:r>
            <a:r>
              <a:rPr lang="en-GB" dirty="0" err="1"/>
              <a:t>și</a:t>
            </a:r>
            <a:r>
              <a:rPr lang="en-GB" dirty="0"/>
              <a:t> </a:t>
            </a:r>
            <a:r>
              <a:rPr lang="en-GB" dirty="0" err="1"/>
              <a:t>nevoile</a:t>
            </a:r>
            <a:r>
              <a:rPr lang="en-GB" dirty="0"/>
              <a:t> </a:t>
            </a:r>
            <a:r>
              <a:rPr lang="en-GB" dirty="0" err="1"/>
              <a:t>dvs</a:t>
            </a:r>
            <a:r>
              <a:rPr lang="en-GB" dirty="0"/>
              <a:t>. de </a:t>
            </a:r>
            <a:r>
              <a:rPr lang="en-GB" dirty="0" err="1"/>
              <a:t>raportare</a:t>
            </a:r>
            <a:r>
              <a:rPr lang="en-GB" dirty="0"/>
              <a:t>. </a:t>
            </a:r>
            <a:r>
              <a:rPr lang="en-GB" dirty="0" err="1"/>
              <a:t>Numai</a:t>
            </a:r>
            <a:r>
              <a:rPr lang="en-GB" dirty="0"/>
              <a:t> </a:t>
            </a:r>
            <a:r>
              <a:rPr lang="en-GB" dirty="0" err="1"/>
              <a:t>dumneavoastră</a:t>
            </a:r>
            <a:r>
              <a:rPr lang="en-GB" dirty="0"/>
              <a:t> </a:t>
            </a:r>
            <a:r>
              <a:rPr lang="en-GB" dirty="0" err="1"/>
              <a:t>puteți</a:t>
            </a:r>
            <a:r>
              <a:rPr lang="en-GB" dirty="0"/>
              <a:t> </a:t>
            </a:r>
            <a:r>
              <a:rPr lang="en-GB" dirty="0" err="1"/>
              <a:t>determina</a:t>
            </a:r>
            <a:r>
              <a:rPr lang="en-GB" dirty="0"/>
              <a:t> exact cum se </a:t>
            </a:r>
            <a:r>
              <a:rPr lang="en-GB" dirty="0" err="1"/>
              <a:t>va</a:t>
            </a:r>
            <a:r>
              <a:rPr lang="en-GB" dirty="0"/>
              <a:t> </a:t>
            </a:r>
            <a:r>
              <a:rPr lang="en-GB" dirty="0" err="1"/>
              <a:t>potrivi</a:t>
            </a:r>
            <a:r>
              <a:rPr lang="en-GB" dirty="0"/>
              <a:t> </a:t>
            </a:r>
            <a:r>
              <a:rPr lang="en-GB" dirty="0" err="1"/>
              <a:t>cel</a:t>
            </a:r>
            <a:r>
              <a:rPr lang="en-GB" dirty="0"/>
              <a:t> </a:t>
            </a:r>
            <a:r>
              <a:rPr lang="en-GB" dirty="0" err="1"/>
              <a:t>mai</a:t>
            </a:r>
            <a:r>
              <a:rPr lang="en-GB" dirty="0"/>
              <a:t> bine un </a:t>
            </a:r>
            <a:r>
              <a:rPr lang="en-GB" dirty="0" err="1"/>
              <a:t>sistem</a:t>
            </a:r>
            <a:r>
              <a:rPr lang="en-GB" dirty="0"/>
              <a:t> de management al </a:t>
            </a:r>
            <a:r>
              <a:rPr lang="en-GB" dirty="0" err="1"/>
              <a:t>riscului</a:t>
            </a:r>
            <a:r>
              <a:rPr lang="en-GB" dirty="0"/>
              <a:t> </a:t>
            </a:r>
            <a:r>
              <a:rPr lang="en-GB" dirty="0" err="1"/>
              <a:t>acestor</a:t>
            </a:r>
            <a:r>
              <a:rPr lang="en-GB" dirty="0"/>
              <a:t> </a:t>
            </a:r>
            <a:r>
              <a:rPr lang="en-GB" dirty="0" err="1"/>
              <a:t>cerințe</a:t>
            </a:r>
            <a:r>
              <a:rPr lang="en-GB" dirty="0"/>
              <a:t>.</a:t>
            </a:r>
          </a:p>
        </p:txBody>
      </p:sp>
      <p:sp>
        <p:nvSpPr>
          <p:cNvPr id="4" name="Slide Number Placeholder 3"/>
          <p:cNvSpPr>
            <a:spLocks noGrp="1"/>
          </p:cNvSpPr>
          <p:nvPr>
            <p:ph type="sldNum" sz="quarter" idx="5"/>
          </p:nvPr>
        </p:nvSpPr>
        <p:spPr/>
        <p:txBody>
          <a:bodyPr/>
          <a:lstStyle/>
          <a:p>
            <a:fld id="{680E8BA7-9C90-4265-B0FF-2A3A47C1D21D}" type="slidenum">
              <a:rPr lang="en-GB" smtClean="0"/>
              <a:t>7</a:t>
            </a:fld>
            <a:endParaRPr lang="en-GB"/>
          </a:p>
        </p:txBody>
      </p:sp>
    </p:spTree>
    <p:extLst>
      <p:ext uri="{BB962C8B-B14F-4D97-AF65-F5344CB8AC3E}">
        <p14:creationId xmlns:p14="http://schemas.microsoft.com/office/powerpoint/2010/main" val="2318271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6. </a:t>
            </a:r>
            <a:r>
              <a:rPr lang="en-GB" dirty="0" err="1"/>
              <a:t>Fii</a:t>
            </a:r>
            <a:r>
              <a:rPr lang="en-GB" dirty="0"/>
              <a:t> </a:t>
            </a:r>
            <a:r>
              <a:rPr lang="en-GB" dirty="0" err="1"/>
              <a:t>flexibil</a:t>
            </a:r>
            <a:endParaRPr lang="ro-RO" dirty="0"/>
          </a:p>
          <a:p>
            <a:endParaRPr lang="ro-RO" dirty="0"/>
          </a:p>
          <a:p>
            <a:r>
              <a:rPr lang="en-GB" dirty="0" err="1"/>
              <a:t>Adaptarea</a:t>
            </a:r>
            <a:r>
              <a:rPr lang="en-GB" dirty="0"/>
              <a:t> la </a:t>
            </a:r>
            <a:r>
              <a:rPr lang="en-GB" dirty="0" err="1"/>
              <a:t>circumstanțe</a:t>
            </a:r>
            <a:r>
              <a:rPr lang="en-GB" dirty="0"/>
              <a:t> </a:t>
            </a:r>
            <a:r>
              <a:rPr lang="en-GB" dirty="0" err="1"/>
              <a:t>în</a:t>
            </a:r>
            <a:r>
              <a:rPr lang="en-GB" dirty="0"/>
              <a:t> </a:t>
            </a:r>
            <a:r>
              <a:rPr lang="en-GB" dirty="0" err="1"/>
              <a:t>schimbare</a:t>
            </a:r>
            <a:r>
              <a:rPr lang="en-GB" dirty="0"/>
              <a:t> </a:t>
            </a:r>
            <a:r>
              <a:rPr lang="en-GB" dirty="0" err="1"/>
              <a:t>este</a:t>
            </a:r>
            <a:r>
              <a:rPr lang="en-GB" dirty="0"/>
              <a:t> </a:t>
            </a:r>
            <a:r>
              <a:rPr lang="en-GB" dirty="0" err="1"/>
              <a:t>importantă</a:t>
            </a:r>
            <a:r>
              <a:rPr lang="en-GB" dirty="0"/>
              <a:t> </a:t>
            </a:r>
            <a:r>
              <a:rPr lang="en-GB" dirty="0" err="1"/>
              <a:t>atunci</a:t>
            </a:r>
            <a:r>
              <a:rPr lang="en-GB" dirty="0"/>
              <a:t> </a:t>
            </a:r>
            <a:r>
              <a:rPr lang="en-GB" dirty="0" err="1"/>
              <a:t>când</a:t>
            </a:r>
            <a:r>
              <a:rPr lang="en-GB" dirty="0"/>
              <a:t> se </a:t>
            </a:r>
            <a:r>
              <a:rPr lang="en-GB" dirty="0" err="1"/>
              <a:t>implementează</a:t>
            </a:r>
            <a:r>
              <a:rPr lang="en-GB" dirty="0"/>
              <a:t> un </a:t>
            </a:r>
            <a:r>
              <a:rPr lang="en-GB" dirty="0" err="1"/>
              <a:t>sistem</a:t>
            </a:r>
            <a:r>
              <a:rPr lang="en-GB" dirty="0"/>
              <a:t> de management al </a:t>
            </a:r>
            <a:r>
              <a:rPr lang="en-GB" dirty="0" err="1"/>
              <a:t>riscului.Sarcinile</a:t>
            </a:r>
            <a:r>
              <a:rPr lang="en-GB" dirty="0"/>
              <a:t> pot dura </a:t>
            </a:r>
            <a:r>
              <a:rPr lang="en-GB" dirty="0" err="1"/>
              <a:t>mai</a:t>
            </a:r>
            <a:r>
              <a:rPr lang="en-GB" dirty="0"/>
              <a:t> </a:t>
            </a:r>
            <a:r>
              <a:rPr lang="en-GB" dirty="0" err="1"/>
              <a:t>mult</a:t>
            </a:r>
            <a:r>
              <a:rPr lang="en-GB" dirty="0"/>
              <a:t> </a:t>
            </a:r>
            <a:r>
              <a:rPr lang="en-GB" dirty="0" err="1"/>
              <a:t>decât</a:t>
            </a:r>
            <a:r>
              <a:rPr lang="en-GB" dirty="0"/>
              <a:t> se </a:t>
            </a:r>
            <a:r>
              <a:rPr lang="en-GB" dirty="0" err="1"/>
              <a:t>aștepta</a:t>
            </a:r>
            <a:r>
              <a:rPr lang="en-GB" dirty="0"/>
              <a:t>, pot </a:t>
            </a:r>
            <a:r>
              <a:rPr lang="en-GB" dirty="0" err="1"/>
              <a:t>exista</a:t>
            </a:r>
            <a:r>
              <a:rPr lang="en-GB" dirty="0"/>
              <a:t> </a:t>
            </a:r>
            <a:r>
              <a:rPr lang="en-GB" dirty="0" err="1"/>
              <a:t>dificultăți</a:t>
            </a:r>
            <a:r>
              <a:rPr lang="en-GB" dirty="0"/>
              <a:t> </a:t>
            </a:r>
            <a:r>
              <a:rPr lang="en-GB" dirty="0" err="1"/>
              <a:t>tehnice</a:t>
            </a:r>
            <a:r>
              <a:rPr lang="en-GB" dirty="0"/>
              <a:t> </a:t>
            </a:r>
            <a:r>
              <a:rPr lang="en-GB" dirty="0" err="1"/>
              <a:t>sau</a:t>
            </a:r>
            <a:r>
              <a:rPr lang="en-GB" dirty="0"/>
              <a:t> un </a:t>
            </a:r>
            <a:r>
              <a:rPr lang="en-GB" dirty="0" err="1"/>
              <a:t>angajat</a:t>
            </a:r>
            <a:r>
              <a:rPr lang="en-GB" dirty="0"/>
              <a:t> </a:t>
            </a:r>
            <a:r>
              <a:rPr lang="en-GB" dirty="0" err="1"/>
              <a:t>poate</a:t>
            </a:r>
            <a:r>
              <a:rPr lang="en-GB" dirty="0"/>
              <a:t> </a:t>
            </a:r>
            <a:r>
              <a:rPr lang="en-GB" dirty="0" err="1"/>
              <a:t>avea</a:t>
            </a:r>
            <a:r>
              <a:rPr lang="en-GB" dirty="0"/>
              <a:t> o </a:t>
            </a:r>
            <a:r>
              <a:rPr lang="en-GB" dirty="0" err="1"/>
              <a:t>perioadă</a:t>
            </a:r>
            <a:r>
              <a:rPr lang="en-GB" dirty="0"/>
              <a:t> </a:t>
            </a:r>
            <a:r>
              <a:rPr lang="en-GB" dirty="0" err="1"/>
              <a:t>deosebit</a:t>
            </a:r>
            <a:r>
              <a:rPr lang="en-GB" dirty="0"/>
              <a:t> de </a:t>
            </a:r>
            <a:r>
              <a:rPr lang="en-GB" dirty="0" err="1"/>
              <a:t>dificilă</a:t>
            </a:r>
            <a:r>
              <a:rPr lang="en-GB" dirty="0"/>
              <a:t> </a:t>
            </a:r>
            <a:r>
              <a:rPr lang="en-GB" dirty="0" err="1"/>
              <a:t>în</a:t>
            </a:r>
            <a:r>
              <a:rPr lang="en-GB" dirty="0"/>
              <a:t> </a:t>
            </a:r>
            <a:r>
              <a:rPr lang="en-GB" dirty="0" err="1"/>
              <a:t>timpul</a:t>
            </a:r>
            <a:r>
              <a:rPr lang="en-GB" dirty="0"/>
              <a:t> </a:t>
            </a:r>
            <a:r>
              <a:rPr lang="en-GB" dirty="0" err="1"/>
              <a:t>antrenamentului.Trebuie</a:t>
            </a:r>
            <a:r>
              <a:rPr lang="en-GB" dirty="0"/>
              <a:t> </a:t>
            </a:r>
            <a:r>
              <a:rPr lang="en-GB" dirty="0" err="1"/>
              <a:t>să</a:t>
            </a:r>
            <a:r>
              <a:rPr lang="en-GB" dirty="0"/>
              <a:t> </a:t>
            </a:r>
            <a:r>
              <a:rPr lang="en-GB" dirty="0" err="1"/>
              <a:t>înțelegeți</a:t>
            </a:r>
            <a:r>
              <a:rPr lang="en-GB" dirty="0"/>
              <a:t> </a:t>
            </a:r>
            <a:r>
              <a:rPr lang="en-GB" dirty="0" err="1"/>
              <a:t>că</a:t>
            </a:r>
            <a:r>
              <a:rPr lang="en-GB" dirty="0"/>
              <a:t> </a:t>
            </a:r>
            <a:r>
              <a:rPr lang="en-GB" dirty="0" err="1"/>
              <a:t>dificultăți</a:t>
            </a:r>
            <a:r>
              <a:rPr lang="en-GB" dirty="0"/>
              <a:t> ca </a:t>
            </a:r>
            <a:r>
              <a:rPr lang="en-GB" dirty="0" err="1"/>
              <a:t>acestea</a:t>
            </a:r>
            <a:r>
              <a:rPr lang="en-GB" dirty="0"/>
              <a:t> sunt </a:t>
            </a:r>
            <a:r>
              <a:rPr lang="en-GB" dirty="0" err="1"/>
              <a:t>neapărat</a:t>
            </a:r>
            <a:r>
              <a:rPr lang="en-GB" dirty="0"/>
              <a:t> </a:t>
            </a:r>
            <a:r>
              <a:rPr lang="en-GB" dirty="0" err="1"/>
              <a:t>să</a:t>
            </a:r>
            <a:r>
              <a:rPr lang="en-GB" dirty="0"/>
              <a:t> </a:t>
            </a:r>
            <a:r>
              <a:rPr lang="en-GB" dirty="0" err="1"/>
              <a:t>apară</a:t>
            </a:r>
            <a:r>
              <a:rPr lang="en-GB" dirty="0"/>
              <a:t> </a:t>
            </a:r>
            <a:r>
              <a:rPr lang="en-GB" dirty="0" err="1"/>
              <a:t>și</a:t>
            </a:r>
            <a:r>
              <a:rPr lang="en-GB" dirty="0"/>
              <a:t>, de </a:t>
            </a:r>
            <a:r>
              <a:rPr lang="en-GB" dirty="0" err="1"/>
              <a:t>obicei</a:t>
            </a:r>
            <a:r>
              <a:rPr lang="en-GB" dirty="0"/>
              <a:t>, </a:t>
            </a:r>
            <a:r>
              <a:rPr lang="en-GB" dirty="0" err="1"/>
              <a:t>implică</a:t>
            </a:r>
            <a:r>
              <a:rPr lang="en-GB" dirty="0"/>
              <a:t> </a:t>
            </a:r>
            <a:r>
              <a:rPr lang="en-GB" dirty="0" err="1"/>
              <a:t>doar</a:t>
            </a:r>
            <a:r>
              <a:rPr lang="en-GB" dirty="0"/>
              <a:t> o </a:t>
            </a:r>
            <a:r>
              <a:rPr lang="en-GB" dirty="0" err="1"/>
              <a:t>mică</a:t>
            </a:r>
            <a:r>
              <a:rPr lang="en-GB" dirty="0"/>
              <a:t> </a:t>
            </a:r>
            <a:r>
              <a:rPr lang="en-GB" dirty="0" err="1"/>
              <a:t>ajustare.A</a:t>
            </a:r>
            <a:r>
              <a:rPr lang="en-GB" dirty="0"/>
              <a:t> fi </a:t>
            </a:r>
            <a:r>
              <a:rPr lang="en-GB" dirty="0" err="1"/>
              <a:t>gata</a:t>
            </a:r>
            <a:r>
              <a:rPr lang="en-GB" dirty="0"/>
              <a:t> </a:t>
            </a:r>
            <a:r>
              <a:rPr lang="en-GB" dirty="0" err="1"/>
              <a:t>să</a:t>
            </a:r>
            <a:r>
              <a:rPr lang="en-GB" dirty="0"/>
              <a:t> re-</a:t>
            </a:r>
            <a:r>
              <a:rPr lang="en-GB" dirty="0" err="1"/>
              <a:t>prioritizeze</a:t>
            </a:r>
            <a:r>
              <a:rPr lang="en-GB" dirty="0"/>
              <a:t> </a:t>
            </a:r>
            <a:r>
              <a:rPr lang="en-GB" dirty="0" err="1"/>
              <a:t>sau</a:t>
            </a:r>
            <a:r>
              <a:rPr lang="en-GB" dirty="0"/>
              <a:t> </a:t>
            </a:r>
            <a:r>
              <a:rPr lang="en-GB" dirty="0" err="1"/>
              <a:t>să</a:t>
            </a:r>
            <a:r>
              <a:rPr lang="en-GB" dirty="0"/>
              <a:t> </a:t>
            </a:r>
            <a:r>
              <a:rPr lang="en-GB" dirty="0" err="1"/>
              <a:t>modifice</a:t>
            </a:r>
            <a:r>
              <a:rPr lang="en-GB" dirty="0"/>
              <a:t> </a:t>
            </a:r>
            <a:r>
              <a:rPr lang="en-GB" dirty="0" err="1"/>
              <a:t>planurile</a:t>
            </a:r>
            <a:r>
              <a:rPr lang="en-GB" dirty="0"/>
              <a:t> </a:t>
            </a:r>
            <a:r>
              <a:rPr lang="en-GB" dirty="0" err="1"/>
              <a:t>existente</a:t>
            </a:r>
            <a:r>
              <a:rPr lang="en-GB" dirty="0"/>
              <a:t> </a:t>
            </a:r>
            <a:r>
              <a:rPr lang="en-GB" dirty="0" err="1"/>
              <a:t>permite</a:t>
            </a:r>
            <a:r>
              <a:rPr lang="en-GB" dirty="0"/>
              <a:t> </a:t>
            </a:r>
            <a:r>
              <a:rPr lang="en-GB" dirty="0" err="1"/>
              <a:t>tuturor</a:t>
            </a:r>
            <a:r>
              <a:rPr lang="en-GB" dirty="0"/>
              <a:t> </a:t>
            </a:r>
            <a:r>
              <a:rPr lang="en-GB" dirty="0" err="1"/>
              <a:t>părților</a:t>
            </a:r>
            <a:r>
              <a:rPr lang="en-GB" dirty="0"/>
              <a:t> </a:t>
            </a:r>
            <a:r>
              <a:rPr lang="en-GB" dirty="0" err="1"/>
              <a:t>interesate</a:t>
            </a:r>
            <a:r>
              <a:rPr lang="en-GB" dirty="0"/>
              <a:t> </a:t>
            </a:r>
            <a:r>
              <a:rPr lang="en-GB" dirty="0" err="1"/>
              <a:t>să</a:t>
            </a:r>
            <a:r>
              <a:rPr lang="en-GB" dirty="0"/>
              <a:t> se </a:t>
            </a:r>
            <a:r>
              <a:rPr lang="en-GB" dirty="0" err="1"/>
              <a:t>simtă</a:t>
            </a:r>
            <a:r>
              <a:rPr lang="en-GB" dirty="0"/>
              <a:t> </a:t>
            </a:r>
            <a:r>
              <a:rPr lang="en-GB" dirty="0" err="1"/>
              <a:t>confortabil</a:t>
            </a:r>
            <a:r>
              <a:rPr lang="en-GB" dirty="0"/>
              <a:t> </a:t>
            </a:r>
            <a:r>
              <a:rPr lang="en-GB" dirty="0" err="1"/>
              <a:t>prin</a:t>
            </a:r>
            <a:r>
              <a:rPr lang="en-GB" dirty="0"/>
              <a:t> </a:t>
            </a:r>
            <a:r>
              <a:rPr lang="en-GB" dirty="0" err="1"/>
              <a:t>procesul</a:t>
            </a:r>
            <a:r>
              <a:rPr lang="en-GB" dirty="0"/>
              <a:t> de </a:t>
            </a:r>
            <a:r>
              <a:rPr lang="en-GB" dirty="0" err="1"/>
              <a:t>implementare</a:t>
            </a:r>
            <a:r>
              <a:rPr lang="en-GB" dirty="0"/>
              <a:t>, </a:t>
            </a:r>
            <a:r>
              <a:rPr lang="en-GB" dirty="0" err="1"/>
              <a:t>chiar</a:t>
            </a:r>
            <a:r>
              <a:rPr lang="en-GB" dirty="0"/>
              <a:t> </a:t>
            </a:r>
            <a:r>
              <a:rPr lang="en-GB" dirty="0" err="1"/>
              <a:t>dacă</a:t>
            </a:r>
            <a:r>
              <a:rPr lang="en-GB" dirty="0"/>
              <a:t> nu </a:t>
            </a:r>
            <a:r>
              <a:rPr lang="en-GB" dirty="0" err="1"/>
              <a:t>totul</a:t>
            </a:r>
            <a:r>
              <a:rPr lang="en-GB" dirty="0"/>
              <a:t> </a:t>
            </a:r>
            <a:r>
              <a:rPr lang="en-GB" dirty="0" err="1"/>
              <a:t>decurge</a:t>
            </a:r>
            <a:r>
              <a:rPr lang="en-GB" dirty="0"/>
              <a:t> </a:t>
            </a:r>
            <a:r>
              <a:rPr lang="en-GB" dirty="0" err="1"/>
              <a:t>așa</a:t>
            </a:r>
            <a:r>
              <a:rPr lang="en-GB" dirty="0"/>
              <a:t> cum a </a:t>
            </a:r>
            <a:r>
              <a:rPr lang="en-GB" dirty="0" err="1"/>
              <a:t>fost</a:t>
            </a:r>
            <a:r>
              <a:rPr lang="en-GB" dirty="0"/>
              <a:t> </a:t>
            </a:r>
            <a:r>
              <a:rPr lang="en-GB" dirty="0" err="1"/>
              <a:t>planificat</a:t>
            </a:r>
            <a:r>
              <a:rPr lang="en-GB" dirty="0"/>
              <a:t>.</a:t>
            </a:r>
          </a:p>
        </p:txBody>
      </p:sp>
      <p:sp>
        <p:nvSpPr>
          <p:cNvPr id="4" name="Slide Number Placeholder 3"/>
          <p:cNvSpPr>
            <a:spLocks noGrp="1"/>
          </p:cNvSpPr>
          <p:nvPr>
            <p:ph type="sldNum" sz="quarter" idx="5"/>
          </p:nvPr>
        </p:nvSpPr>
        <p:spPr/>
        <p:txBody>
          <a:bodyPr/>
          <a:lstStyle/>
          <a:p>
            <a:fld id="{680E8BA7-9C90-4265-B0FF-2A3A47C1D21D}" type="slidenum">
              <a:rPr lang="en-GB" smtClean="0"/>
              <a:t>8</a:t>
            </a:fld>
            <a:endParaRPr lang="en-GB"/>
          </a:p>
        </p:txBody>
      </p:sp>
    </p:spTree>
    <p:extLst>
      <p:ext uri="{BB962C8B-B14F-4D97-AF65-F5344CB8AC3E}">
        <p14:creationId xmlns:p14="http://schemas.microsoft.com/office/powerpoint/2010/main" val="2110799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7. </a:t>
            </a:r>
            <a:r>
              <a:rPr lang="en-GB" dirty="0" err="1"/>
              <a:t>Implicați</a:t>
            </a:r>
            <a:r>
              <a:rPr lang="en-GB" dirty="0"/>
              <a:t> </a:t>
            </a:r>
            <a:r>
              <a:rPr lang="en-GB" dirty="0" err="1"/>
              <a:t>utilizatorii</a:t>
            </a:r>
            <a:r>
              <a:rPr lang="en-GB" dirty="0"/>
              <a:t> </a:t>
            </a:r>
            <a:r>
              <a:rPr lang="en-GB" dirty="0" err="1"/>
              <a:t>și</a:t>
            </a:r>
            <a:r>
              <a:rPr lang="en-GB" dirty="0"/>
              <a:t> </a:t>
            </a:r>
            <a:r>
              <a:rPr lang="en-GB" dirty="0" err="1"/>
              <a:t>factorii</a:t>
            </a:r>
            <a:r>
              <a:rPr lang="en-GB" dirty="0"/>
              <a:t> de </a:t>
            </a:r>
            <a:r>
              <a:rPr lang="en-GB" dirty="0" err="1"/>
              <a:t>decizie</a:t>
            </a:r>
            <a:endParaRPr lang="ro-RO" dirty="0"/>
          </a:p>
          <a:p>
            <a:endParaRPr lang="ro-RO" dirty="0"/>
          </a:p>
          <a:p>
            <a:r>
              <a:rPr lang="en-GB" dirty="0"/>
              <a:t>O </a:t>
            </a:r>
            <a:r>
              <a:rPr lang="en-GB" dirty="0" err="1"/>
              <a:t>altă</a:t>
            </a:r>
            <a:r>
              <a:rPr lang="en-GB" dirty="0"/>
              <a:t> </a:t>
            </a:r>
            <a:r>
              <a:rPr lang="en-GB" dirty="0" err="1"/>
              <a:t>greșeală</a:t>
            </a:r>
            <a:r>
              <a:rPr lang="en-GB" dirty="0"/>
              <a:t> </a:t>
            </a:r>
            <a:r>
              <a:rPr lang="en-GB" dirty="0" err="1"/>
              <a:t>comună</a:t>
            </a:r>
            <a:r>
              <a:rPr lang="en-GB" dirty="0"/>
              <a:t> </a:t>
            </a:r>
            <a:r>
              <a:rPr lang="en-GB" dirty="0" err="1"/>
              <a:t>în</a:t>
            </a:r>
            <a:r>
              <a:rPr lang="en-GB" dirty="0"/>
              <a:t> </a:t>
            </a:r>
            <a:r>
              <a:rPr lang="en-GB" dirty="0" err="1"/>
              <a:t>implementarea</a:t>
            </a:r>
            <a:r>
              <a:rPr lang="en-GB" dirty="0"/>
              <a:t> </a:t>
            </a:r>
            <a:r>
              <a:rPr lang="en-GB" dirty="0" err="1"/>
              <a:t>sistemelor</a:t>
            </a:r>
            <a:r>
              <a:rPr lang="en-GB" dirty="0"/>
              <a:t> de management al </a:t>
            </a:r>
            <a:r>
              <a:rPr lang="en-GB" dirty="0" err="1"/>
              <a:t>riscului</a:t>
            </a:r>
            <a:r>
              <a:rPr lang="en-GB" dirty="0"/>
              <a:t> </a:t>
            </a:r>
            <a:r>
              <a:rPr lang="en-GB" dirty="0" err="1"/>
              <a:t>este</a:t>
            </a:r>
            <a:r>
              <a:rPr lang="en-GB" dirty="0"/>
              <a:t> </a:t>
            </a:r>
            <a:r>
              <a:rPr lang="en-GB" dirty="0" err="1"/>
              <a:t>implicarea</a:t>
            </a:r>
            <a:r>
              <a:rPr lang="en-GB" dirty="0"/>
              <a:t> </a:t>
            </a:r>
            <a:r>
              <a:rPr lang="en-GB" dirty="0" err="1"/>
              <a:t>doar</a:t>
            </a:r>
            <a:r>
              <a:rPr lang="en-GB" dirty="0"/>
              <a:t> a </a:t>
            </a:r>
            <a:r>
              <a:rPr lang="en-GB" dirty="0" err="1"/>
              <a:t>factorilor</a:t>
            </a:r>
            <a:r>
              <a:rPr lang="en-GB" dirty="0"/>
              <a:t> de </a:t>
            </a:r>
            <a:r>
              <a:rPr lang="en-GB" dirty="0" err="1"/>
              <a:t>decizie.În</a:t>
            </a:r>
            <a:r>
              <a:rPr lang="en-GB" dirty="0"/>
              <a:t> </a:t>
            </a:r>
            <a:r>
              <a:rPr lang="en-GB" dirty="0" err="1"/>
              <a:t>timp</a:t>
            </a:r>
            <a:r>
              <a:rPr lang="en-GB" dirty="0"/>
              <a:t> </a:t>
            </a:r>
            <a:r>
              <a:rPr lang="en-GB" dirty="0" err="1"/>
              <a:t>ce</a:t>
            </a:r>
            <a:r>
              <a:rPr lang="en-GB" dirty="0"/>
              <a:t> </a:t>
            </a:r>
            <a:r>
              <a:rPr lang="en-GB" dirty="0" err="1"/>
              <a:t>directorii</a:t>
            </a:r>
            <a:r>
              <a:rPr lang="en-GB" dirty="0"/>
              <a:t> </a:t>
            </a:r>
            <a:r>
              <a:rPr lang="en-GB" dirty="0" err="1"/>
              <a:t>și</a:t>
            </a:r>
            <a:r>
              <a:rPr lang="en-GB" dirty="0"/>
              <a:t> </a:t>
            </a:r>
            <a:r>
              <a:rPr lang="en-GB" dirty="0" err="1"/>
              <a:t>managerii</a:t>
            </a:r>
            <a:r>
              <a:rPr lang="en-GB" dirty="0"/>
              <a:t> de top pot </a:t>
            </a:r>
            <a:r>
              <a:rPr lang="en-GB" dirty="0" err="1"/>
              <a:t>alege</a:t>
            </a:r>
            <a:r>
              <a:rPr lang="en-GB" dirty="0"/>
              <a:t> </a:t>
            </a:r>
            <a:r>
              <a:rPr lang="en-GB" dirty="0" err="1"/>
              <a:t>sistemul</a:t>
            </a:r>
            <a:r>
              <a:rPr lang="en-GB" dirty="0"/>
              <a:t> care se </a:t>
            </a:r>
            <a:r>
              <a:rPr lang="en-GB" dirty="0" err="1"/>
              <a:t>potrivește</a:t>
            </a:r>
            <a:r>
              <a:rPr lang="en-GB" dirty="0"/>
              <a:t> </a:t>
            </a:r>
            <a:r>
              <a:rPr lang="en-GB" dirty="0" err="1"/>
              <a:t>cel</a:t>
            </a:r>
            <a:r>
              <a:rPr lang="en-GB" dirty="0"/>
              <a:t> </a:t>
            </a:r>
            <a:r>
              <a:rPr lang="en-GB" dirty="0" err="1"/>
              <a:t>mai</a:t>
            </a:r>
            <a:r>
              <a:rPr lang="en-GB" dirty="0"/>
              <a:t> bine </a:t>
            </a:r>
            <a:r>
              <a:rPr lang="en-GB" dirty="0" err="1"/>
              <a:t>obiectivelor</a:t>
            </a:r>
            <a:r>
              <a:rPr lang="en-GB" dirty="0"/>
              <a:t> </a:t>
            </a:r>
            <a:r>
              <a:rPr lang="en-GB" dirty="0" err="1"/>
              <a:t>organizaționale</a:t>
            </a:r>
            <a:r>
              <a:rPr lang="en-GB" dirty="0"/>
              <a:t>, </a:t>
            </a:r>
            <a:r>
              <a:rPr lang="en-GB" dirty="0" err="1"/>
              <a:t>ei</a:t>
            </a:r>
            <a:r>
              <a:rPr lang="en-GB" dirty="0"/>
              <a:t> nu sunt </a:t>
            </a:r>
            <a:r>
              <a:rPr lang="en-GB" dirty="0" err="1"/>
              <a:t>cei</a:t>
            </a:r>
            <a:r>
              <a:rPr lang="en-GB" dirty="0"/>
              <a:t> care </a:t>
            </a:r>
            <a:r>
              <a:rPr lang="en-GB" dirty="0" err="1"/>
              <a:t>vor</a:t>
            </a:r>
            <a:r>
              <a:rPr lang="en-GB" dirty="0"/>
              <a:t> </a:t>
            </a:r>
            <a:r>
              <a:rPr lang="en-GB" dirty="0" err="1"/>
              <a:t>funcționa</a:t>
            </a:r>
            <a:r>
              <a:rPr lang="en-GB" dirty="0"/>
              <a:t> </a:t>
            </a:r>
            <a:r>
              <a:rPr lang="en-GB" dirty="0" err="1"/>
              <a:t>în</a:t>
            </a:r>
            <a:r>
              <a:rPr lang="en-GB" dirty="0"/>
              <a:t> </a:t>
            </a:r>
            <a:r>
              <a:rPr lang="en-GB" dirty="0" err="1"/>
              <a:t>interiorul</a:t>
            </a:r>
            <a:r>
              <a:rPr lang="en-GB" dirty="0"/>
              <a:t> </a:t>
            </a:r>
            <a:r>
              <a:rPr lang="en-GB" dirty="0" err="1"/>
              <a:t>sistemului</a:t>
            </a:r>
            <a:r>
              <a:rPr lang="en-GB" dirty="0"/>
              <a:t> </a:t>
            </a:r>
            <a:r>
              <a:rPr lang="en-GB" dirty="0" err="1"/>
              <a:t>în</a:t>
            </a:r>
            <a:r>
              <a:rPr lang="en-GB" dirty="0"/>
              <a:t> </a:t>
            </a:r>
            <a:r>
              <a:rPr lang="en-GB" dirty="0" err="1"/>
              <a:t>fiecare</a:t>
            </a:r>
            <a:r>
              <a:rPr lang="en-GB" dirty="0"/>
              <a:t> </a:t>
            </a:r>
            <a:r>
              <a:rPr lang="en-GB" dirty="0" err="1"/>
              <a:t>zi.Implicarea</a:t>
            </a:r>
            <a:r>
              <a:rPr lang="en-GB" dirty="0"/>
              <a:t> </a:t>
            </a:r>
            <a:r>
              <a:rPr lang="en-GB" dirty="0" err="1"/>
              <a:t>utilizatorilor</a:t>
            </a:r>
            <a:r>
              <a:rPr lang="en-GB" dirty="0"/>
              <a:t> de la </a:t>
            </a:r>
            <a:r>
              <a:rPr lang="en-GB" dirty="0" err="1"/>
              <a:t>început</a:t>
            </a:r>
            <a:r>
              <a:rPr lang="en-GB" dirty="0"/>
              <a:t> </a:t>
            </a:r>
            <a:r>
              <a:rPr lang="en-GB" dirty="0" err="1"/>
              <a:t>asigură</a:t>
            </a:r>
            <a:r>
              <a:rPr lang="en-GB" dirty="0"/>
              <a:t> </a:t>
            </a:r>
            <a:r>
              <a:rPr lang="en-GB" dirty="0" err="1"/>
              <a:t>că</a:t>
            </a:r>
            <a:r>
              <a:rPr lang="en-GB" dirty="0"/>
              <a:t> </a:t>
            </a:r>
            <a:r>
              <a:rPr lang="en-GB" dirty="0" err="1"/>
              <a:t>întreaga</a:t>
            </a:r>
            <a:r>
              <a:rPr lang="en-GB" dirty="0"/>
              <a:t> </a:t>
            </a:r>
            <a:r>
              <a:rPr lang="en-GB" dirty="0" err="1"/>
              <a:t>echipă</a:t>
            </a:r>
            <a:r>
              <a:rPr lang="en-GB" dirty="0"/>
              <a:t> de </a:t>
            </a:r>
            <a:r>
              <a:rPr lang="en-GB" dirty="0" err="1"/>
              <a:t>risc</a:t>
            </a:r>
            <a:r>
              <a:rPr lang="en-GB" dirty="0"/>
              <a:t> </a:t>
            </a:r>
            <a:r>
              <a:rPr lang="en-GB" dirty="0" err="1"/>
              <a:t>este</a:t>
            </a:r>
            <a:r>
              <a:rPr lang="en-GB" dirty="0"/>
              <a:t> la bord </a:t>
            </a:r>
            <a:r>
              <a:rPr lang="en-GB" dirty="0" err="1"/>
              <a:t>sau</a:t>
            </a:r>
            <a:r>
              <a:rPr lang="en-GB" dirty="0"/>
              <a:t> </a:t>
            </a:r>
            <a:r>
              <a:rPr lang="en-GB" dirty="0" err="1"/>
              <a:t>chiar</a:t>
            </a:r>
            <a:r>
              <a:rPr lang="en-GB" dirty="0"/>
              <a:t> </a:t>
            </a:r>
            <a:r>
              <a:rPr lang="en-GB" dirty="0" err="1"/>
              <a:t>entuziasmată</a:t>
            </a:r>
            <a:r>
              <a:rPr lang="en-GB" dirty="0"/>
              <a:t> de </a:t>
            </a:r>
            <a:r>
              <a:rPr lang="en-GB" dirty="0" err="1"/>
              <a:t>schimbare.Ele</a:t>
            </a:r>
            <a:r>
              <a:rPr lang="en-GB" dirty="0"/>
              <a:t> pot </a:t>
            </a:r>
            <a:r>
              <a:rPr lang="en-GB" dirty="0" err="1"/>
              <a:t>oferi</a:t>
            </a:r>
            <a:r>
              <a:rPr lang="en-GB" dirty="0"/>
              <a:t>, de </a:t>
            </a:r>
            <a:r>
              <a:rPr lang="en-GB" dirty="0" err="1"/>
              <a:t>asemenea</a:t>
            </a:r>
            <a:r>
              <a:rPr lang="en-GB" dirty="0"/>
              <a:t>, </a:t>
            </a:r>
            <a:r>
              <a:rPr lang="en-GB" dirty="0" err="1"/>
              <a:t>informații</a:t>
            </a:r>
            <a:r>
              <a:rPr lang="en-GB" dirty="0"/>
              <a:t> </a:t>
            </a:r>
            <a:r>
              <a:rPr lang="en-GB" dirty="0" err="1"/>
              <a:t>valoroase</a:t>
            </a:r>
            <a:r>
              <a:rPr lang="en-GB" dirty="0"/>
              <a:t> </a:t>
            </a:r>
            <a:r>
              <a:rPr lang="en-GB" dirty="0" err="1"/>
              <a:t>asupra</a:t>
            </a:r>
            <a:r>
              <a:rPr lang="en-GB" dirty="0"/>
              <a:t> </a:t>
            </a:r>
            <a:r>
              <a:rPr lang="en-GB" dirty="0" err="1"/>
              <a:t>implementării</a:t>
            </a:r>
            <a:r>
              <a:rPr lang="en-GB" dirty="0"/>
              <a:t>: pot </a:t>
            </a:r>
            <a:r>
              <a:rPr lang="en-GB" dirty="0" err="1"/>
              <a:t>avea</a:t>
            </a:r>
            <a:r>
              <a:rPr lang="en-GB" dirty="0"/>
              <a:t> </a:t>
            </a:r>
            <a:r>
              <a:rPr lang="en-GB" dirty="0" err="1"/>
              <a:t>nevoi</a:t>
            </a:r>
            <a:r>
              <a:rPr lang="en-GB" dirty="0"/>
              <a:t> </a:t>
            </a:r>
            <a:r>
              <a:rPr lang="en-GB" dirty="0" err="1"/>
              <a:t>sau</a:t>
            </a:r>
            <a:r>
              <a:rPr lang="en-GB" dirty="0"/>
              <a:t> </a:t>
            </a:r>
            <a:r>
              <a:rPr lang="en-GB" dirty="0" err="1"/>
              <a:t>dorințe</a:t>
            </a:r>
            <a:r>
              <a:rPr lang="en-GB" dirty="0"/>
              <a:t> </a:t>
            </a:r>
            <a:r>
              <a:rPr lang="en-GB" dirty="0" err="1"/>
              <a:t>despre</a:t>
            </a:r>
            <a:r>
              <a:rPr lang="en-GB" dirty="0"/>
              <a:t> care </a:t>
            </a:r>
            <a:r>
              <a:rPr lang="en-GB" dirty="0" err="1"/>
              <a:t>factorii</a:t>
            </a:r>
            <a:r>
              <a:rPr lang="en-GB" dirty="0"/>
              <a:t> de </a:t>
            </a:r>
            <a:r>
              <a:rPr lang="en-GB" dirty="0" err="1"/>
              <a:t>decizie</a:t>
            </a:r>
            <a:r>
              <a:rPr lang="en-GB" dirty="0"/>
              <a:t> nu le-</a:t>
            </a:r>
            <a:r>
              <a:rPr lang="en-GB" dirty="0" err="1"/>
              <a:t>ar</a:t>
            </a:r>
            <a:r>
              <a:rPr lang="en-GB" dirty="0"/>
              <a:t> </a:t>
            </a:r>
            <a:r>
              <a:rPr lang="en-GB" dirty="0" err="1"/>
              <a:t>cunoaște</a:t>
            </a:r>
            <a:r>
              <a:rPr lang="en-GB" dirty="0"/>
              <a:t> </a:t>
            </a:r>
            <a:r>
              <a:rPr lang="en-GB" dirty="0" err="1"/>
              <a:t>și</a:t>
            </a:r>
            <a:r>
              <a:rPr lang="en-GB" dirty="0"/>
              <a:t> pot reduce </a:t>
            </a:r>
            <a:r>
              <a:rPr lang="en-GB" dirty="0" err="1"/>
              <a:t>complicațiile</a:t>
            </a:r>
            <a:r>
              <a:rPr lang="en-GB" dirty="0"/>
              <a:t> </a:t>
            </a:r>
            <a:r>
              <a:rPr lang="en-GB" dirty="0" err="1"/>
              <a:t>în</a:t>
            </a:r>
            <a:r>
              <a:rPr lang="en-GB" dirty="0"/>
              <a:t> </a:t>
            </a:r>
            <a:r>
              <a:rPr lang="en-GB" dirty="0" err="1"/>
              <a:t>procesul</a:t>
            </a:r>
            <a:r>
              <a:rPr lang="en-GB" dirty="0"/>
              <a:t> de </a:t>
            </a:r>
            <a:r>
              <a:rPr lang="en-GB" dirty="0" err="1"/>
              <a:t>implementare</a:t>
            </a:r>
            <a:r>
              <a:rPr lang="en-GB" dirty="0"/>
              <a:t>.</a:t>
            </a:r>
          </a:p>
        </p:txBody>
      </p:sp>
      <p:sp>
        <p:nvSpPr>
          <p:cNvPr id="4" name="Slide Number Placeholder 3"/>
          <p:cNvSpPr>
            <a:spLocks noGrp="1"/>
          </p:cNvSpPr>
          <p:nvPr>
            <p:ph type="sldNum" sz="quarter" idx="5"/>
          </p:nvPr>
        </p:nvSpPr>
        <p:spPr/>
        <p:txBody>
          <a:bodyPr/>
          <a:lstStyle/>
          <a:p>
            <a:fld id="{680E8BA7-9C90-4265-B0FF-2A3A47C1D21D}" type="slidenum">
              <a:rPr lang="en-GB" smtClean="0"/>
              <a:t>9</a:t>
            </a:fld>
            <a:endParaRPr lang="en-GB"/>
          </a:p>
        </p:txBody>
      </p:sp>
    </p:spTree>
    <p:extLst>
      <p:ext uri="{BB962C8B-B14F-4D97-AF65-F5344CB8AC3E}">
        <p14:creationId xmlns:p14="http://schemas.microsoft.com/office/powerpoint/2010/main" val="3942521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8. </a:t>
            </a:r>
            <a:r>
              <a:rPr lang="en-GB" dirty="0" err="1"/>
              <a:t>Comunicați</a:t>
            </a:r>
            <a:endParaRPr lang="ro-RO" dirty="0"/>
          </a:p>
          <a:p>
            <a:endParaRPr lang="ro-RO" dirty="0"/>
          </a:p>
          <a:p>
            <a:r>
              <a:rPr lang="en-GB" dirty="0" err="1"/>
              <a:t>Orice</a:t>
            </a:r>
            <a:r>
              <a:rPr lang="en-GB" dirty="0"/>
              <a:t> </a:t>
            </a:r>
            <a:r>
              <a:rPr lang="en-GB" dirty="0" err="1"/>
              <a:t>schimbare</a:t>
            </a:r>
            <a:r>
              <a:rPr lang="en-GB" dirty="0"/>
              <a:t> </a:t>
            </a:r>
            <a:r>
              <a:rPr lang="en-GB" dirty="0" err="1"/>
              <a:t>organizațională</a:t>
            </a:r>
            <a:r>
              <a:rPr lang="en-GB" dirty="0"/>
              <a:t> </a:t>
            </a:r>
            <a:r>
              <a:rPr lang="en-GB" dirty="0" err="1"/>
              <a:t>semnificativă</a:t>
            </a:r>
            <a:r>
              <a:rPr lang="en-GB" dirty="0"/>
              <a:t> </a:t>
            </a:r>
            <a:r>
              <a:rPr lang="en-GB" dirty="0" err="1"/>
              <a:t>este</a:t>
            </a:r>
            <a:r>
              <a:rPr lang="en-GB" dirty="0"/>
              <a:t> </a:t>
            </a:r>
            <a:r>
              <a:rPr lang="en-GB" dirty="0" err="1"/>
              <a:t>probabil</a:t>
            </a:r>
            <a:r>
              <a:rPr lang="en-GB" dirty="0"/>
              <a:t> </a:t>
            </a:r>
            <a:r>
              <a:rPr lang="en-GB" dirty="0" err="1"/>
              <a:t>să</a:t>
            </a:r>
            <a:r>
              <a:rPr lang="en-GB" dirty="0"/>
              <a:t> </a:t>
            </a:r>
            <a:r>
              <a:rPr lang="en-GB" dirty="0" err="1"/>
              <a:t>eșueze</a:t>
            </a:r>
            <a:r>
              <a:rPr lang="en-GB" dirty="0"/>
              <a:t> </a:t>
            </a:r>
            <a:r>
              <a:rPr lang="en-GB" dirty="0" err="1"/>
              <a:t>fără</a:t>
            </a:r>
            <a:r>
              <a:rPr lang="en-GB" dirty="0"/>
              <a:t> o </a:t>
            </a:r>
            <a:r>
              <a:rPr lang="en-GB" dirty="0" err="1"/>
              <a:t>comunicare</a:t>
            </a:r>
            <a:r>
              <a:rPr lang="en-GB" dirty="0"/>
              <a:t> </a:t>
            </a:r>
            <a:r>
              <a:rPr lang="en-GB" dirty="0" err="1"/>
              <a:t>regulată</a:t>
            </a:r>
            <a:r>
              <a:rPr lang="en-GB" dirty="0"/>
              <a:t> </a:t>
            </a:r>
            <a:r>
              <a:rPr lang="en-GB" dirty="0" err="1"/>
              <a:t>și</a:t>
            </a:r>
            <a:r>
              <a:rPr lang="en-GB" dirty="0"/>
              <a:t> </a:t>
            </a:r>
            <a:r>
              <a:rPr lang="en-GB" dirty="0" err="1"/>
              <a:t>adecvată.La</a:t>
            </a:r>
            <a:r>
              <a:rPr lang="en-GB" dirty="0"/>
              <a:t> </a:t>
            </a:r>
            <a:r>
              <a:rPr lang="en-GB" dirty="0" err="1"/>
              <a:t>implementarea</a:t>
            </a:r>
            <a:r>
              <a:rPr lang="en-GB" dirty="0"/>
              <a:t> </a:t>
            </a:r>
            <a:r>
              <a:rPr lang="en-GB" dirty="0" err="1"/>
              <a:t>unui</a:t>
            </a:r>
            <a:r>
              <a:rPr lang="en-GB" dirty="0"/>
              <a:t> </a:t>
            </a:r>
            <a:r>
              <a:rPr lang="en-GB" dirty="0" err="1"/>
              <a:t>sistem</a:t>
            </a:r>
            <a:r>
              <a:rPr lang="en-GB" dirty="0"/>
              <a:t> de management al </a:t>
            </a:r>
            <a:r>
              <a:rPr lang="en-GB" dirty="0" err="1"/>
              <a:t>riscului</a:t>
            </a:r>
            <a:r>
              <a:rPr lang="en-GB" dirty="0"/>
              <a:t>, </a:t>
            </a:r>
            <a:r>
              <a:rPr lang="en-GB" dirty="0" err="1"/>
              <a:t>există</a:t>
            </a:r>
            <a:r>
              <a:rPr lang="en-GB" dirty="0"/>
              <a:t> </a:t>
            </a:r>
            <a:r>
              <a:rPr lang="en-GB" dirty="0" err="1"/>
              <a:t>două</a:t>
            </a:r>
            <a:r>
              <a:rPr lang="en-GB" dirty="0"/>
              <a:t> </a:t>
            </a:r>
            <a:r>
              <a:rPr lang="en-GB" dirty="0" err="1"/>
              <a:t>căi</a:t>
            </a:r>
            <a:r>
              <a:rPr lang="en-GB" dirty="0"/>
              <a:t> de </a:t>
            </a:r>
            <a:r>
              <a:rPr lang="en-GB" dirty="0" err="1"/>
              <a:t>comunicare</a:t>
            </a:r>
            <a:r>
              <a:rPr lang="en-GB" dirty="0"/>
              <a:t> </a:t>
            </a:r>
            <a:r>
              <a:rPr lang="en-GB" dirty="0" err="1"/>
              <a:t>critice</a:t>
            </a:r>
            <a:r>
              <a:rPr lang="en-GB" dirty="0"/>
              <a:t>: </a:t>
            </a:r>
            <a:r>
              <a:rPr lang="en-GB" dirty="0" err="1"/>
              <a:t>furnizorul</a:t>
            </a:r>
            <a:r>
              <a:rPr lang="en-GB" dirty="0"/>
              <a:t> </a:t>
            </a:r>
            <a:r>
              <a:rPr lang="en-GB" dirty="0" err="1"/>
              <a:t>și</a:t>
            </a:r>
            <a:r>
              <a:rPr lang="en-GB" dirty="0"/>
              <a:t> angajații.1. </a:t>
            </a:r>
            <a:r>
              <a:rPr lang="en-GB" dirty="0" err="1"/>
              <a:t>Oricât</a:t>
            </a:r>
            <a:r>
              <a:rPr lang="en-GB" dirty="0"/>
              <a:t> de robust </a:t>
            </a:r>
            <a:r>
              <a:rPr lang="en-GB" dirty="0" err="1"/>
              <a:t>este</a:t>
            </a:r>
            <a:r>
              <a:rPr lang="en-GB" dirty="0"/>
              <a:t> </a:t>
            </a:r>
            <a:r>
              <a:rPr lang="en-GB" dirty="0" err="1"/>
              <a:t>sistemul</a:t>
            </a:r>
            <a:r>
              <a:rPr lang="en-GB" dirty="0"/>
              <a:t> lor, </a:t>
            </a:r>
            <a:r>
              <a:rPr lang="en-GB" dirty="0" err="1"/>
              <a:t>vânzătorii</a:t>
            </a:r>
            <a:r>
              <a:rPr lang="en-GB" dirty="0"/>
              <a:t> nu </a:t>
            </a:r>
            <a:r>
              <a:rPr lang="en-GB" dirty="0" err="1"/>
              <a:t>vă</a:t>
            </a:r>
            <a:r>
              <a:rPr lang="en-GB" dirty="0"/>
              <a:t> pot </a:t>
            </a:r>
            <a:r>
              <a:rPr lang="en-GB" dirty="0" err="1"/>
              <a:t>citi</a:t>
            </a:r>
            <a:r>
              <a:rPr lang="en-GB" dirty="0"/>
              <a:t> </a:t>
            </a:r>
            <a:r>
              <a:rPr lang="en-GB" dirty="0" err="1"/>
              <a:t>gândurile</a:t>
            </a:r>
            <a:r>
              <a:rPr lang="en-GB" dirty="0"/>
              <a:t>. </a:t>
            </a:r>
            <a:r>
              <a:rPr lang="en-GB" dirty="0" err="1"/>
              <a:t>Trebuie</a:t>
            </a:r>
            <a:r>
              <a:rPr lang="en-GB" dirty="0"/>
              <a:t> </a:t>
            </a:r>
            <a:r>
              <a:rPr lang="en-GB" dirty="0" err="1"/>
              <a:t>să</a:t>
            </a:r>
            <a:r>
              <a:rPr lang="en-GB" dirty="0"/>
              <a:t> </a:t>
            </a:r>
            <a:r>
              <a:rPr lang="en-GB" dirty="0" err="1"/>
              <a:t>explicați</a:t>
            </a:r>
            <a:r>
              <a:rPr lang="en-GB" dirty="0"/>
              <a:t> </a:t>
            </a:r>
            <a:r>
              <a:rPr lang="en-GB" dirty="0" err="1"/>
              <a:t>cerințele</a:t>
            </a:r>
            <a:r>
              <a:rPr lang="en-GB" dirty="0"/>
              <a:t> de </a:t>
            </a:r>
            <a:r>
              <a:rPr lang="en-GB" dirty="0" err="1"/>
              <a:t>sistem</a:t>
            </a:r>
            <a:r>
              <a:rPr lang="en-GB" dirty="0"/>
              <a:t>, </a:t>
            </a:r>
            <a:r>
              <a:rPr lang="en-GB" dirty="0" err="1"/>
              <a:t>cronologie</a:t>
            </a:r>
            <a:r>
              <a:rPr lang="en-GB" dirty="0"/>
              <a:t> </a:t>
            </a:r>
            <a:r>
              <a:rPr lang="en-GB" dirty="0" err="1"/>
              <a:t>și</a:t>
            </a:r>
            <a:r>
              <a:rPr lang="en-GB" dirty="0"/>
              <a:t> </a:t>
            </a:r>
            <a:r>
              <a:rPr lang="en-GB" dirty="0" err="1"/>
              <a:t>securitate</a:t>
            </a:r>
            <a:r>
              <a:rPr lang="en-GB" dirty="0"/>
              <a:t>, precum </a:t>
            </a:r>
            <a:r>
              <a:rPr lang="en-GB" dirty="0" err="1"/>
              <a:t>și</a:t>
            </a:r>
            <a:r>
              <a:rPr lang="en-GB" dirty="0"/>
              <a:t> </a:t>
            </a:r>
            <a:r>
              <a:rPr lang="en-GB" dirty="0" err="1"/>
              <a:t>cât</a:t>
            </a:r>
            <a:r>
              <a:rPr lang="en-GB" dirty="0"/>
              <a:t> de </a:t>
            </a:r>
            <a:r>
              <a:rPr lang="en-GB" dirty="0" err="1"/>
              <a:t>implicați</a:t>
            </a:r>
            <a:r>
              <a:rPr lang="en-GB" dirty="0"/>
              <a:t> </a:t>
            </a:r>
            <a:r>
              <a:rPr lang="en-GB" dirty="0" err="1"/>
              <a:t>vă</a:t>
            </a:r>
            <a:r>
              <a:rPr lang="en-GB" dirty="0"/>
              <a:t> </a:t>
            </a:r>
            <a:r>
              <a:rPr lang="en-GB" dirty="0" err="1"/>
              <a:t>așteptați</a:t>
            </a:r>
            <a:r>
              <a:rPr lang="en-GB" dirty="0"/>
              <a:t> </a:t>
            </a:r>
            <a:r>
              <a:rPr lang="en-GB" dirty="0" err="1"/>
              <a:t>să</a:t>
            </a:r>
            <a:r>
              <a:rPr lang="en-GB" dirty="0"/>
              <a:t> fie </a:t>
            </a:r>
            <a:r>
              <a:rPr lang="en-GB" dirty="0" err="1"/>
              <a:t>ele</a:t>
            </a:r>
            <a:r>
              <a:rPr lang="en-GB" dirty="0"/>
              <a:t> </a:t>
            </a:r>
            <a:r>
              <a:rPr lang="en-GB" dirty="0" err="1"/>
              <a:t>în</a:t>
            </a:r>
            <a:r>
              <a:rPr lang="en-GB" dirty="0"/>
              <a:t> </a:t>
            </a:r>
            <a:r>
              <a:rPr lang="en-GB" dirty="0" err="1"/>
              <a:t>procesul</a:t>
            </a:r>
            <a:r>
              <a:rPr lang="en-GB" dirty="0"/>
              <a:t> de </a:t>
            </a:r>
            <a:r>
              <a:rPr lang="en-GB" dirty="0" err="1"/>
              <a:t>implementare</a:t>
            </a:r>
            <a:r>
              <a:rPr lang="en-GB" dirty="0"/>
              <a:t>. </a:t>
            </a:r>
            <a:r>
              <a:rPr lang="en-GB" dirty="0" err="1"/>
              <a:t>Acest</a:t>
            </a:r>
            <a:r>
              <a:rPr lang="en-GB" dirty="0"/>
              <a:t> </a:t>
            </a:r>
            <a:r>
              <a:rPr lang="en-GB" dirty="0" err="1"/>
              <a:t>lucru</a:t>
            </a:r>
            <a:r>
              <a:rPr lang="en-GB" dirty="0"/>
              <a:t> </a:t>
            </a:r>
            <a:r>
              <a:rPr lang="en-GB" dirty="0" err="1"/>
              <a:t>va</a:t>
            </a:r>
            <a:r>
              <a:rPr lang="en-GB" dirty="0"/>
              <a:t> </a:t>
            </a:r>
            <a:r>
              <a:rPr lang="en-GB" dirty="0" err="1"/>
              <a:t>menține</a:t>
            </a:r>
            <a:r>
              <a:rPr lang="en-GB" dirty="0"/>
              <a:t> </a:t>
            </a:r>
            <a:r>
              <a:rPr lang="en-GB" dirty="0" err="1"/>
              <a:t>ambele</a:t>
            </a:r>
            <a:r>
              <a:rPr lang="en-GB" dirty="0"/>
              <a:t> </a:t>
            </a:r>
            <a:r>
              <a:rPr lang="en-GB" dirty="0" err="1"/>
              <a:t>echipe</a:t>
            </a:r>
            <a:r>
              <a:rPr lang="en-GB" dirty="0"/>
              <a:t> pe </a:t>
            </a:r>
            <a:r>
              <a:rPr lang="en-GB" dirty="0" err="1"/>
              <a:t>aceeași</a:t>
            </a:r>
            <a:r>
              <a:rPr lang="en-GB" dirty="0"/>
              <a:t> </a:t>
            </a:r>
            <a:r>
              <a:rPr lang="en-GB" dirty="0" err="1"/>
              <a:t>pagină</a:t>
            </a:r>
            <a:r>
              <a:rPr lang="en-GB" dirty="0"/>
              <a:t> </a:t>
            </a:r>
            <a:r>
              <a:rPr lang="en-GB" dirty="0" err="1"/>
              <a:t>și</a:t>
            </a:r>
            <a:r>
              <a:rPr lang="en-GB" dirty="0"/>
              <a:t> </a:t>
            </a:r>
            <a:r>
              <a:rPr lang="en-GB" dirty="0" err="1"/>
              <a:t>va</a:t>
            </a:r>
            <a:r>
              <a:rPr lang="en-GB" dirty="0"/>
              <a:t> </a:t>
            </a:r>
            <a:r>
              <a:rPr lang="en-GB" dirty="0" err="1"/>
              <a:t>preveni</a:t>
            </a:r>
            <a:r>
              <a:rPr lang="en-GB" dirty="0"/>
              <a:t> </a:t>
            </a:r>
            <a:r>
              <a:rPr lang="en-GB" dirty="0" err="1"/>
              <a:t>conversațiile</a:t>
            </a:r>
            <a:r>
              <a:rPr lang="en-GB" dirty="0"/>
              <a:t> </a:t>
            </a:r>
            <a:r>
              <a:rPr lang="en-GB" dirty="0" err="1"/>
              <a:t>frustrante</a:t>
            </a:r>
            <a:r>
              <a:rPr lang="en-GB" dirty="0"/>
              <a:t> dus-întors.2. </a:t>
            </a:r>
            <a:r>
              <a:rPr lang="en-GB" dirty="0" err="1"/>
              <a:t>În</a:t>
            </a:r>
            <a:r>
              <a:rPr lang="en-GB" dirty="0"/>
              <a:t> </a:t>
            </a:r>
            <a:r>
              <a:rPr lang="en-GB" dirty="0" err="1"/>
              <a:t>ceea</a:t>
            </a:r>
            <a:r>
              <a:rPr lang="en-GB" dirty="0"/>
              <a:t> </a:t>
            </a:r>
            <a:r>
              <a:rPr lang="en-GB" dirty="0" err="1"/>
              <a:t>ce</a:t>
            </a:r>
            <a:r>
              <a:rPr lang="en-GB" dirty="0"/>
              <a:t> </a:t>
            </a:r>
            <a:r>
              <a:rPr lang="en-GB" dirty="0" err="1"/>
              <a:t>privește</a:t>
            </a:r>
            <a:r>
              <a:rPr lang="en-GB" dirty="0"/>
              <a:t> </a:t>
            </a:r>
            <a:r>
              <a:rPr lang="en-GB" dirty="0" err="1"/>
              <a:t>angajații</a:t>
            </a:r>
            <a:r>
              <a:rPr lang="en-GB" dirty="0"/>
              <a:t>, </a:t>
            </a:r>
            <a:r>
              <a:rPr lang="en-GB" dirty="0" err="1"/>
              <a:t>utilizatorii</a:t>
            </a:r>
            <a:r>
              <a:rPr lang="en-GB" dirty="0"/>
              <a:t> </a:t>
            </a:r>
            <a:r>
              <a:rPr lang="en-GB" dirty="0" err="1"/>
              <a:t>trebuie</a:t>
            </a:r>
            <a:r>
              <a:rPr lang="en-GB" dirty="0"/>
              <a:t> </a:t>
            </a:r>
            <a:r>
              <a:rPr lang="en-GB" dirty="0" err="1"/>
              <a:t>să</a:t>
            </a:r>
            <a:r>
              <a:rPr lang="en-GB" dirty="0"/>
              <a:t> fie </a:t>
            </a:r>
            <a:r>
              <a:rPr lang="en-GB" dirty="0" err="1"/>
              <a:t>învățați</a:t>
            </a:r>
            <a:r>
              <a:rPr lang="en-GB" dirty="0"/>
              <a:t> la </a:t>
            </a:r>
            <a:r>
              <a:rPr lang="en-GB" dirty="0" err="1"/>
              <a:t>ce</a:t>
            </a:r>
            <a:r>
              <a:rPr lang="en-GB" dirty="0"/>
              <a:t> </a:t>
            </a:r>
            <a:r>
              <a:rPr lang="en-GB" dirty="0" err="1"/>
              <a:t>să</a:t>
            </a:r>
            <a:r>
              <a:rPr lang="en-GB" dirty="0"/>
              <a:t> se </a:t>
            </a:r>
            <a:r>
              <a:rPr lang="en-GB" dirty="0" err="1"/>
              <a:t>aștepte</a:t>
            </a:r>
            <a:r>
              <a:rPr lang="en-GB" dirty="0"/>
              <a:t> de la </a:t>
            </a:r>
            <a:r>
              <a:rPr lang="en-GB" dirty="0" err="1"/>
              <a:t>sistem</a:t>
            </a:r>
            <a:r>
              <a:rPr lang="en-GB" dirty="0"/>
              <a:t>. </a:t>
            </a:r>
            <a:r>
              <a:rPr lang="en-GB" dirty="0" err="1"/>
              <a:t>În</a:t>
            </a:r>
            <a:r>
              <a:rPr lang="en-GB" dirty="0"/>
              <a:t> </a:t>
            </a:r>
            <a:r>
              <a:rPr lang="en-GB" dirty="0" err="1"/>
              <a:t>unele</a:t>
            </a:r>
            <a:r>
              <a:rPr lang="en-GB" dirty="0"/>
              <a:t> </a:t>
            </a:r>
            <a:r>
              <a:rPr lang="en-GB" dirty="0" err="1"/>
              <a:t>cazuri</a:t>
            </a:r>
            <a:r>
              <a:rPr lang="en-GB" dirty="0"/>
              <a:t>, </a:t>
            </a:r>
            <a:r>
              <a:rPr lang="en-GB" dirty="0" err="1"/>
              <a:t>utilizatorii</a:t>
            </a:r>
            <a:r>
              <a:rPr lang="en-GB" dirty="0"/>
              <a:t> pot </a:t>
            </a:r>
            <a:r>
              <a:rPr lang="en-GB" dirty="0" err="1"/>
              <a:t>simți</a:t>
            </a:r>
            <a:r>
              <a:rPr lang="en-GB" dirty="0"/>
              <a:t> </a:t>
            </a:r>
            <a:r>
              <a:rPr lang="en-GB" dirty="0" err="1"/>
              <a:t>că</a:t>
            </a:r>
            <a:r>
              <a:rPr lang="en-GB" dirty="0"/>
              <a:t> sunt </a:t>
            </a:r>
            <a:r>
              <a:rPr lang="en-GB" dirty="0" err="1"/>
              <a:t>înlocuiți</a:t>
            </a:r>
            <a:r>
              <a:rPr lang="en-GB" dirty="0"/>
              <a:t> de </a:t>
            </a:r>
            <a:r>
              <a:rPr lang="en-GB" dirty="0" err="1"/>
              <a:t>sistem</a:t>
            </a:r>
            <a:r>
              <a:rPr lang="en-GB" dirty="0"/>
              <a:t>; </a:t>
            </a:r>
            <a:r>
              <a:rPr lang="en-GB" dirty="0" err="1"/>
              <a:t>este</a:t>
            </a:r>
            <a:r>
              <a:rPr lang="en-GB" dirty="0"/>
              <a:t> </a:t>
            </a:r>
            <a:r>
              <a:rPr lang="en-GB" dirty="0" err="1"/>
              <a:t>datoria</a:t>
            </a:r>
            <a:r>
              <a:rPr lang="en-GB" dirty="0"/>
              <a:t> ta </a:t>
            </a:r>
            <a:r>
              <a:rPr lang="en-GB" dirty="0" err="1"/>
              <a:t>să-i</a:t>
            </a:r>
            <a:r>
              <a:rPr lang="en-GB" dirty="0"/>
              <a:t> </a:t>
            </a:r>
            <a:r>
              <a:rPr lang="en-GB" dirty="0" err="1"/>
              <a:t>asiguri</a:t>
            </a:r>
            <a:r>
              <a:rPr lang="en-GB" dirty="0"/>
              <a:t> </a:t>
            </a:r>
            <a:r>
              <a:rPr lang="en-GB" dirty="0" err="1"/>
              <a:t>că</a:t>
            </a:r>
            <a:r>
              <a:rPr lang="en-GB" dirty="0"/>
              <a:t> </a:t>
            </a:r>
            <a:r>
              <a:rPr lang="en-GB" dirty="0" err="1"/>
              <a:t>sistemul</a:t>
            </a:r>
            <a:r>
              <a:rPr lang="en-GB" dirty="0"/>
              <a:t> le </a:t>
            </a:r>
            <a:r>
              <a:rPr lang="en-GB" dirty="0" err="1"/>
              <a:t>va</a:t>
            </a:r>
            <a:r>
              <a:rPr lang="en-GB" dirty="0"/>
              <a:t> face de </a:t>
            </a:r>
            <a:r>
              <a:rPr lang="en-GB" dirty="0" err="1"/>
              <a:t>fapt</a:t>
            </a:r>
            <a:r>
              <a:rPr lang="en-GB" dirty="0"/>
              <a:t> </a:t>
            </a:r>
            <a:r>
              <a:rPr lang="en-GB" dirty="0" err="1"/>
              <a:t>munca</a:t>
            </a:r>
            <a:r>
              <a:rPr lang="en-GB" dirty="0"/>
              <a:t> </a:t>
            </a:r>
            <a:r>
              <a:rPr lang="en-GB" dirty="0" err="1"/>
              <a:t>mai</a:t>
            </a:r>
            <a:r>
              <a:rPr lang="en-GB" dirty="0"/>
              <a:t> </a:t>
            </a:r>
            <a:r>
              <a:rPr lang="en-GB" dirty="0" err="1"/>
              <a:t>ușoară</a:t>
            </a:r>
            <a:r>
              <a:rPr lang="en-GB" dirty="0"/>
              <a:t> </a:t>
            </a:r>
            <a:r>
              <a:rPr lang="en-GB" dirty="0" err="1"/>
              <a:t>și</a:t>
            </a:r>
            <a:r>
              <a:rPr lang="en-GB" dirty="0"/>
              <a:t> </a:t>
            </a:r>
            <a:r>
              <a:rPr lang="en-GB" dirty="0" err="1"/>
              <a:t>mai</a:t>
            </a:r>
            <a:r>
              <a:rPr lang="en-GB" dirty="0"/>
              <a:t> </a:t>
            </a:r>
            <a:r>
              <a:rPr lang="en-GB" dirty="0" err="1"/>
              <a:t>semnificativă</a:t>
            </a:r>
            <a:r>
              <a:rPr lang="en-GB" dirty="0"/>
              <a:t> </a:t>
            </a:r>
            <a:r>
              <a:rPr lang="en-GB" dirty="0" err="1"/>
              <a:t>prin</a:t>
            </a:r>
            <a:r>
              <a:rPr lang="en-GB" dirty="0"/>
              <a:t> </a:t>
            </a:r>
            <a:r>
              <a:rPr lang="en-GB" dirty="0" err="1"/>
              <a:t>eficientizarea</a:t>
            </a:r>
            <a:r>
              <a:rPr lang="en-GB" dirty="0"/>
              <a:t> </a:t>
            </a:r>
            <a:r>
              <a:rPr lang="en-GB" dirty="0" err="1"/>
              <a:t>proceselor</a:t>
            </a:r>
            <a:r>
              <a:rPr lang="en-GB" dirty="0"/>
              <a:t> complicate. </a:t>
            </a:r>
            <a:r>
              <a:rPr lang="en-GB" dirty="0" err="1"/>
              <a:t>Spune</a:t>
            </a:r>
            <a:r>
              <a:rPr lang="en-GB" dirty="0"/>
              <a:t>-le </a:t>
            </a:r>
            <a:r>
              <a:rPr lang="en-GB" dirty="0" err="1"/>
              <a:t>angajaților</a:t>
            </a:r>
            <a:r>
              <a:rPr lang="en-GB" dirty="0"/>
              <a:t> </a:t>
            </a:r>
            <a:r>
              <a:rPr lang="en-GB" dirty="0" err="1"/>
              <a:t>tăi</a:t>
            </a:r>
            <a:r>
              <a:rPr lang="en-GB" dirty="0"/>
              <a:t> </a:t>
            </a:r>
            <a:r>
              <a:rPr lang="en-GB" dirty="0" err="1"/>
              <a:t>ce</a:t>
            </a:r>
            <a:r>
              <a:rPr lang="en-GB" dirty="0"/>
              <a:t> se </a:t>
            </a:r>
            <a:r>
              <a:rPr lang="en-GB" dirty="0" err="1"/>
              <a:t>va</a:t>
            </a:r>
            <a:r>
              <a:rPr lang="en-GB" dirty="0"/>
              <a:t> </a:t>
            </a:r>
            <a:r>
              <a:rPr lang="en-GB" dirty="0" err="1"/>
              <a:t>schimba</a:t>
            </a:r>
            <a:r>
              <a:rPr lang="en-GB" dirty="0"/>
              <a:t> </a:t>
            </a:r>
            <a:r>
              <a:rPr lang="en-GB" dirty="0" err="1"/>
              <a:t>și</a:t>
            </a:r>
            <a:r>
              <a:rPr lang="en-GB" dirty="0"/>
              <a:t> cum </a:t>
            </a:r>
            <a:r>
              <a:rPr lang="en-GB" dirty="0" err="1"/>
              <a:t>îi</a:t>
            </a:r>
            <a:r>
              <a:rPr lang="en-GB" dirty="0"/>
              <a:t> </a:t>
            </a:r>
            <a:r>
              <a:rPr lang="en-GB" dirty="0" err="1"/>
              <a:t>va</a:t>
            </a:r>
            <a:r>
              <a:rPr lang="en-GB" dirty="0"/>
              <a:t> </a:t>
            </a:r>
            <a:r>
              <a:rPr lang="en-GB" dirty="0" err="1"/>
              <a:t>afecta</a:t>
            </a:r>
            <a:r>
              <a:rPr lang="en-GB" dirty="0"/>
              <a:t> </a:t>
            </a:r>
            <a:r>
              <a:rPr lang="en-GB" dirty="0" err="1"/>
              <a:t>în</a:t>
            </a:r>
            <a:r>
              <a:rPr lang="en-GB" dirty="0"/>
              <a:t> mod individual </a:t>
            </a:r>
            <a:r>
              <a:rPr lang="en-GB" dirty="0" err="1"/>
              <a:t>și</a:t>
            </a:r>
            <a:r>
              <a:rPr lang="en-GB" dirty="0"/>
              <a:t> </a:t>
            </a:r>
            <a:r>
              <a:rPr lang="en-GB" dirty="0" err="1"/>
              <a:t>fă-i</a:t>
            </a:r>
            <a:r>
              <a:rPr lang="en-GB" dirty="0"/>
              <a:t> </a:t>
            </a:r>
            <a:r>
              <a:rPr lang="en-GB" dirty="0" err="1"/>
              <a:t>conștienți</a:t>
            </a:r>
            <a:r>
              <a:rPr lang="en-GB" dirty="0"/>
              <a:t> de </a:t>
            </a:r>
            <a:r>
              <a:rPr lang="en-GB" dirty="0" err="1"/>
              <a:t>aceste</a:t>
            </a:r>
            <a:r>
              <a:rPr lang="en-GB" dirty="0"/>
              <a:t> </a:t>
            </a:r>
            <a:r>
              <a:rPr lang="en-GB" dirty="0" err="1"/>
              <a:t>schimbări</a:t>
            </a:r>
            <a:r>
              <a:rPr lang="en-GB" dirty="0"/>
              <a:t> cu </a:t>
            </a:r>
            <a:r>
              <a:rPr lang="en-GB" dirty="0" err="1"/>
              <a:t>mult</a:t>
            </a:r>
            <a:r>
              <a:rPr lang="en-GB" dirty="0"/>
              <a:t> </a:t>
            </a:r>
            <a:r>
              <a:rPr lang="en-GB" dirty="0" err="1"/>
              <a:t>timp</a:t>
            </a:r>
            <a:r>
              <a:rPr lang="en-GB" dirty="0"/>
              <a:t> </a:t>
            </a:r>
            <a:r>
              <a:rPr lang="en-GB" dirty="0" err="1"/>
              <a:t>înainte</a:t>
            </a:r>
            <a:r>
              <a:rPr lang="en-GB" dirty="0"/>
              <a:t>. </a:t>
            </a:r>
            <a:r>
              <a:rPr lang="en-GB" dirty="0" err="1"/>
              <a:t>Educarea</a:t>
            </a:r>
            <a:r>
              <a:rPr lang="en-GB" dirty="0"/>
              <a:t> </a:t>
            </a:r>
            <a:r>
              <a:rPr lang="en-GB" dirty="0" err="1"/>
              <a:t>acestora</a:t>
            </a:r>
            <a:r>
              <a:rPr lang="en-GB" dirty="0"/>
              <a:t> </a:t>
            </a:r>
            <a:r>
              <a:rPr lang="en-GB" dirty="0" err="1"/>
              <a:t>asupra</a:t>
            </a:r>
            <a:r>
              <a:rPr lang="en-GB" dirty="0"/>
              <a:t> </a:t>
            </a:r>
            <a:r>
              <a:rPr lang="en-GB" dirty="0" err="1"/>
              <a:t>rolului</a:t>
            </a:r>
            <a:r>
              <a:rPr lang="en-GB" dirty="0"/>
              <a:t> pe care </a:t>
            </a:r>
            <a:r>
              <a:rPr lang="en-GB" dirty="0" err="1"/>
              <a:t>trebuie</a:t>
            </a:r>
            <a:r>
              <a:rPr lang="en-GB" dirty="0"/>
              <a:t> </a:t>
            </a:r>
            <a:r>
              <a:rPr lang="en-GB" dirty="0" err="1"/>
              <a:t>să</a:t>
            </a:r>
            <a:r>
              <a:rPr lang="en-GB" dirty="0"/>
              <a:t>-l </a:t>
            </a:r>
            <a:r>
              <a:rPr lang="en-GB" dirty="0" err="1"/>
              <a:t>joace</a:t>
            </a:r>
            <a:r>
              <a:rPr lang="en-GB" dirty="0"/>
              <a:t> </a:t>
            </a:r>
            <a:r>
              <a:rPr lang="en-GB" dirty="0" err="1"/>
              <a:t>în</a:t>
            </a:r>
            <a:r>
              <a:rPr lang="en-GB" dirty="0"/>
              <a:t> </a:t>
            </a:r>
            <a:r>
              <a:rPr lang="en-GB" dirty="0" err="1"/>
              <a:t>implementarea</a:t>
            </a:r>
            <a:r>
              <a:rPr lang="en-GB" dirty="0"/>
              <a:t> </a:t>
            </a:r>
            <a:r>
              <a:rPr lang="en-GB" dirty="0" err="1"/>
              <a:t>sistemului</a:t>
            </a:r>
            <a:r>
              <a:rPr lang="en-GB" dirty="0"/>
              <a:t> de management al </a:t>
            </a:r>
            <a:r>
              <a:rPr lang="en-GB" dirty="0" err="1"/>
              <a:t>riscului</a:t>
            </a:r>
            <a:r>
              <a:rPr lang="en-GB" dirty="0"/>
              <a:t> </a:t>
            </a:r>
            <a:r>
              <a:rPr lang="en-GB" dirty="0" err="1"/>
              <a:t>va</a:t>
            </a:r>
            <a:r>
              <a:rPr lang="en-GB" dirty="0"/>
              <a:t> </a:t>
            </a:r>
            <a:r>
              <a:rPr lang="en-GB" dirty="0" err="1"/>
              <a:t>simplifica</a:t>
            </a:r>
            <a:r>
              <a:rPr lang="en-GB" dirty="0"/>
              <a:t> </a:t>
            </a:r>
            <a:r>
              <a:rPr lang="en-GB" dirty="0" err="1"/>
              <a:t>procesul</a:t>
            </a:r>
            <a:r>
              <a:rPr lang="en-GB" dirty="0"/>
              <a:t>.</a:t>
            </a:r>
          </a:p>
        </p:txBody>
      </p:sp>
      <p:sp>
        <p:nvSpPr>
          <p:cNvPr id="4" name="Slide Number Placeholder 3"/>
          <p:cNvSpPr>
            <a:spLocks noGrp="1"/>
          </p:cNvSpPr>
          <p:nvPr>
            <p:ph type="sldNum" sz="quarter" idx="5"/>
          </p:nvPr>
        </p:nvSpPr>
        <p:spPr/>
        <p:txBody>
          <a:bodyPr/>
          <a:lstStyle/>
          <a:p>
            <a:fld id="{680E8BA7-9C90-4265-B0FF-2A3A47C1D21D}" type="slidenum">
              <a:rPr lang="en-GB" smtClean="0"/>
              <a:t>10</a:t>
            </a:fld>
            <a:endParaRPr lang="en-GB"/>
          </a:p>
        </p:txBody>
      </p:sp>
    </p:spTree>
    <p:extLst>
      <p:ext uri="{BB962C8B-B14F-4D97-AF65-F5344CB8AC3E}">
        <p14:creationId xmlns:p14="http://schemas.microsoft.com/office/powerpoint/2010/main" val="127650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9. </a:t>
            </a:r>
            <a:r>
              <a:rPr lang="en-GB" dirty="0" err="1"/>
              <a:t>Implementare</a:t>
            </a:r>
            <a:r>
              <a:rPr lang="en-GB" dirty="0"/>
              <a:t> </a:t>
            </a:r>
            <a:r>
              <a:rPr lang="en-GB" dirty="0" err="1"/>
              <a:t>în</a:t>
            </a:r>
            <a:r>
              <a:rPr lang="en-GB" dirty="0"/>
              <a:t> </a:t>
            </a:r>
            <a:r>
              <a:rPr lang="en-GB" dirty="0" err="1"/>
              <a:t>etape</a:t>
            </a:r>
            <a:endParaRPr lang="ro-RO" dirty="0"/>
          </a:p>
          <a:p>
            <a:endParaRPr lang="ro-RO" dirty="0"/>
          </a:p>
          <a:p>
            <a:r>
              <a:rPr lang="en-GB" dirty="0" err="1"/>
              <a:t>În</a:t>
            </a:r>
            <a:r>
              <a:rPr lang="en-GB" dirty="0"/>
              <a:t> </a:t>
            </a:r>
            <a:r>
              <a:rPr lang="en-GB" dirty="0" err="1"/>
              <a:t>timp</a:t>
            </a:r>
            <a:r>
              <a:rPr lang="en-GB" dirty="0"/>
              <a:t> </a:t>
            </a:r>
            <a:r>
              <a:rPr lang="en-GB" dirty="0" err="1"/>
              <a:t>ce</a:t>
            </a:r>
            <a:r>
              <a:rPr lang="en-GB" dirty="0"/>
              <a:t> </a:t>
            </a:r>
            <a:r>
              <a:rPr lang="en-GB" dirty="0" err="1"/>
              <a:t>sistemele</a:t>
            </a:r>
            <a:r>
              <a:rPr lang="en-GB" dirty="0"/>
              <a:t> de management al </a:t>
            </a:r>
            <a:r>
              <a:rPr lang="en-GB" dirty="0" err="1"/>
              <a:t>riscului</a:t>
            </a:r>
            <a:r>
              <a:rPr lang="en-GB" dirty="0"/>
              <a:t> au </a:t>
            </a:r>
            <a:r>
              <a:rPr lang="en-GB" dirty="0" err="1"/>
              <a:t>adesea</a:t>
            </a:r>
            <a:r>
              <a:rPr lang="en-GB" dirty="0"/>
              <a:t> </a:t>
            </a:r>
            <a:r>
              <a:rPr lang="en-GB" dirty="0" err="1"/>
              <a:t>funcționalități</a:t>
            </a:r>
            <a:r>
              <a:rPr lang="en-GB" dirty="0"/>
              <a:t> </a:t>
            </a:r>
            <a:r>
              <a:rPr lang="en-GB" dirty="0" err="1"/>
              <a:t>extinse</a:t>
            </a:r>
            <a:r>
              <a:rPr lang="en-GB" dirty="0"/>
              <a:t>, </a:t>
            </a:r>
            <a:r>
              <a:rPr lang="en-GB" dirty="0" err="1"/>
              <a:t>poate</a:t>
            </a:r>
            <a:r>
              <a:rPr lang="en-GB" dirty="0"/>
              <a:t> fi </a:t>
            </a:r>
            <a:r>
              <a:rPr lang="en-GB" dirty="0" err="1"/>
              <a:t>copleșitor</a:t>
            </a:r>
            <a:r>
              <a:rPr lang="en-GB" dirty="0"/>
              <a:t> </a:t>
            </a:r>
            <a:r>
              <a:rPr lang="en-GB" dirty="0" err="1"/>
              <a:t>pentru</a:t>
            </a:r>
            <a:r>
              <a:rPr lang="en-GB" dirty="0"/>
              <a:t> o </a:t>
            </a:r>
            <a:r>
              <a:rPr lang="en-GB" dirty="0" err="1"/>
              <a:t>echipă</a:t>
            </a:r>
            <a:r>
              <a:rPr lang="en-GB" dirty="0"/>
              <a:t> </a:t>
            </a:r>
            <a:r>
              <a:rPr lang="en-GB" dirty="0" err="1"/>
              <a:t>să</a:t>
            </a:r>
            <a:r>
              <a:rPr lang="en-GB" dirty="0"/>
              <a:t> le </a:t>
            </a:r>
            <a:r>
              <a:rPr lang="en-GB" dirty="0" err="1"/>
              <a:t>implementeze</a:t>
            </a:r>
            <a:r>
              <a:rPr lang="en-GB" dirty="0"/>
              <a:t> pe </a:t>
            </a:r>
            <a:r>
              <a:rPr lang="en-GB" dirty="0" err="1"/>
              <a:t>toate</a:t>
            </a:r>
            <a:r>
              <a:rPr lang="en-GB" dirty="0"/>
              <a:t> </a:t>
            </a:r>
            <a:r>
              <a:rPr lang="en-GB" dirty="0" err="1"/>
              <a:t>simultan</a:t>
            </a:r>
            <a:r>
              <a:rPr lang="en-GB" dirty="0"/>
              <a:t>. </a:t>
            </a:r>
            <a:endParaRPr lang="ro-RO" dirty="0"/>
          </a:p>
          <a:p>
            <a:endParaRPr lang="ro-RO" dirty="0"/>
          </a:p>
          <a:p>
            <a:r>
              <a:rPr lang="en-GB" dirty="0" err="1"/>
              <a:t>Acest</a:t>
            </a:r>
            <a:r>
              <a:rPr lang="en-GB" dirty="0"/>
              <a:t> </a:t>
            </a:r>
            <a:r>
              <a:rPr lang="en-GB" dirty="0" err="1"/>
              <a:t>lucru</a:t>
            </a:r>
            <a:r>
              <a:rPr lang="en-GB" dirty="0"/>
              <a:t> </a:t>
            </a:r>
            <a:r>
              <a:rPr lang="en-GB" dirty="0" err="1"/>
              <a:t>este</a:t>
            </a:r>
            <a:r>
              <a:rPr lang="en-GB" dirty="0"/>
              <a:t> </a:t>
            </a:r>
            <a:r>
              <a:rPr lang="en-GB" dirty="0" err="1"/>
              <a:t>frustrant</a:t>
            </a:r>
            <a:r>
              <a:rPr lang="en-GB" dirty="0"/>
              <a:t> </a:t>
            </a:r>
            <a:r>
              <a:rPr lang="en-GB" dirty="0" err="1"/>
              <a:t>pentru</a:t>
            </a:r>
            <a:r>
              <a:rPr lang="en-GB" dirty="0"/>
              <a:t> </a:t>
            </a:r>
            <a:r>
              <a:rPr lang="en-GB" dirty="0" err="1"/>
              <a:t>angajați</a:t>
            </a:r>
            <a:r>
              <a:rPr lang="en-GB" dirty="0"/>
              <a:t> </a:t>
            </a:r>
            <a:r>
              <a:rPr lang="en-GB" dirty="0" err="1"/>
              <a:t>și</a:t>
            </a:r>
            <a:r>
              <a:rPr lang="en-GB" dirty="0"/>
              <a:t> </a:t>
            </a:r>
            <a:r>
              <a:rPr lang="en-GB" dirty="0" err="1"/>
              <a:t>poate</a:t>
            </a:r>
            <a:r>
              <a:rPr lang="en-GB" dirty="0"/>
              <a:t> reduce de </a:t>
            </a:r>
            <a:r>
              <a:rPr lang="en-GB" dirty="0" err="1"/>
              <a:t>fapt</a:t>
            </a:r>
            <a:r>
              <a:rPr lang="en-GB" dirty="0"/>
              <a:t> </a:t>
            </a:r>
            <a:r>
              <a:rPr lang="en-GB" dirty="0" err="1"/>
              <a:t>șansele</a:t>
            </a:r>
            <a:r>
              <a:rPr lang="en-GB" dirty="0"/>
              <a:t> de </a:t>
            </a:r>
            <a:r>
              <a:rPr lang="en-GB" dirty="0" err="1"/>
              <a:t>succes</a:t>
            </a:r>
            <a:r>
              <a:rPr lang="en-GB" dirty="0"/>
              <a:t> a </a:t>
            </a:r>
            <a:r>
              <a:rPr lang="en-GB" dirty="0" err="1"/>
              <a:t>sistemului</a:t>
            </a:r>
            <a:r>
              <a:rPr lang="en-GB" dirty="0"/>
              <a:t>.</a:t>
            </a:r>
            <a:endParaRPr lang="ro-RO" dirty="0"/>
          </a:p>
          <a:p>
            <a:endParaRPr lang="ro-RO" dirty="0"/>
          </a:p>
          <a:p>
            <a:r>
              <a:rPr lang="en-GB" dirty="0" err="1"/>
              <a:t>Alegeți</a:t>
            </a:r>
            <a:r>
              <a:rPr lang="en-GB" dirty="0"/>
              <a:t> zona care are </a:t>
            </a:r>
            <a:r>
              <a:rPr lang="en-GB" dirty="0" err="1"/>
              <a:t>cea</a:t>
            </a:r>
            <a:r>
              <a:rPr lang="en-GB" dirty="0"/>
              <a:t> </a:t>
            </a:r>
            <a:r>
              <a:rPr lang="en-GB" dirty="0" err="1"/>
              <a:t>mai</a:t>
            </a:r>
            <a:r>
              <a:rPr lang="en-GB" dirty="0"/>
              <a:t> mare </a:t>
            </a:r>
            <a:r>
              <a:rPr lang="en-GB" dirty="0" err="1"/>
              <a:t>nevoie</a:t>
            </a:r>
            <a:r>
              <a:rPr lang="en-GB" dirty="0"/>
              <a:t> de </a:t>
            </a:r>
            <a:r>
              <a:rPr lang="en-GB" dirty="0" err="1"/>
              <a:t>sistem</a:t>
            </a:r>
            <a:r>
              <a:rPr lang="en-GB" dirty="0"/>
              <a:t> </a:t>
            </a:r>
            <a:r>
              <a:rPr lang="en-GB" dirty="0" err="1"/>
              <a:t>și</a:t>
            </a:r>
            <a:r>
              <a:rPr lang="en-GB" dirty="0"/>
              <a:t> </a:t>
            </a:r>
            <a:r>
              <a:rPr lang="en-GB" dirty="0" err="1"/>
              <a:t>începeți</a:t>
            </a:r>
            <a:r>
              <a:rPr lang="en-GB" dirty="0"/>
              <a:t> de </a:t>
            </a:r>
            <a:r>
              <a:rPr lang="en-GB" dirty="0" err="1"/>
              <a:t>acolo</a:t>
            </a:r>
            <a:r>
              <a:rPr lang="en-GB" dirty="0"/>
              <a:t>. </a:t>
            </a:r>
            <a:endParaRPr lang="ro-RO" dirty="0"/>
          </a:p>
          <a:p>
            <a:endParaRPr lang="ro-RO" dirty="0"/>
          </a:p>
          <a:p>
            <a:r>
              <a:rPr lang="en-GB" dirty="0" err="1"/>
              <a:t>Acest</a:t>
            </a:r>
            <a:r>
              <a:rPr lang="en-GB" dirty="0"/>
              <a:t> </a:t>
            </a:r>
            <a:r>
              <a:rPr lang="en-GB" dirty="0" err="1"/>
              <a:t>lucru</a:t>
            </a:r>
            <a:r>
              <a:rPr lang="en-GB" dirty="0"/>
              <a:t> </a:t>
            </a:r>
            <a:r>
              <a:rPr lang="en-GB" dirty="0" err="1"/>
              <a:t>permite</a:t>
            </a:r>
            <a:r>
              <a:rPr lang="en-GB" dirty="0"/>
              <a:t> </a:t>
            </a:r>
            <a:r>
              <a:rPr lang="en-GB" dirty="0" err="1"/>
              <a:t>echipei</a:t>
            </a:r>
            <a:r>
              <a:rPr lang="en-GB" dirty="0"/>
              <a:t> </a:t>
            </a:r>
            <a:r>
              <a:rPr lang="en-GB" dirty="0" err="1"/>
              <a:t>să</a:t>
            </a:r>
            <a:r>
              <a:rPr lang="en-GB" dirty="0"/>
              <a:t> </a:t>
            </a:r>
            <a:r>
              <a:rPr lang="en-GB" dirty="0" err="1"/>
              <a:t>devină</a:t>
            </a:r>
            <a:r>
              <a:rPr lang="en-GB" dirty="0"/>
              <a:t> </a:t>
            </a:r>
            <a:r>
              <a:rPr lang="en-GB" dirty="0" err="1"/>
              <a:t>treptat</a:t>
            </a:r>
            <a:r>
              <a:rPr lang="en-GB" dirty="0"/>
              <a:t> </a:t>
            </a:r>
            <a:r>
              <a:rPr lang="en-GB" dirty="0" err="1"/>
              <a:t>confortabil</a:t>
            </a:r>
            <a:r>
              <a:rPr lang="en-GB" dirty="0"/>
              <a:t> cu </a:t>
            </a:r>
            <a:r>
              <a:rPr lang="en-GB" dirty="0" err="1"/>
              <a:t>sistemul</a:t>
            </a:r>
            <a:r>
              <a:rPr lang="en-GB" dirty="0"/>
              <a:t> </a:t>
            </a:r>
            <a:r>
              <a:rPr lang="en-GB" dirty="0" err="1"/>
              <a:t>și</a:t>
            </a:r>
            <a:r>
              <a:rPr lang="en-GB" dirty="0"/>
              <a:t> </a:t>
            </a:r>
            <a:r>
              <a:rPr lang="en-GB" dirty="0" err="1"/>
              <a:t>apoi</a:t>
            </a:r>
            <a:r>
              <a:rPr lang="en-GB" dirty="0"/>
              <a:t> </a:t>
            </a:r>
            <a:r>
              <a:rPr lang="en-GB" dirty="0" err="1"/>
              <a:t>să</a:t>
            </a:r>
            <a:r>
              <a:rPr lang="en-GB" dirty="0"/>
              <a:t> </a:t>
            </a:r>
            <a:r>
              <a:rPr lang="en-GB" dirty="0" err="1"/>
              <a:t>își</a:t>
            </a:r>
            <a:r>
              <a:rPr lang="en-GB" dirty="0"/>
              <a:t> </a:t>
            </a:r>
            <a:r>
              <a:rPr lang="en-GB" dirty="0" err="1"/>
              <a:t>extindă</a:t>
            </a:r>
            <a:r>
              <a:rPr lang="en-GB" dirty="0"/>
              <a:t> </a:t>
            </a:r>
            <a:r>
              <a:rPr lang="en-GB" dirty="0" err="1"/>
              <a:t>capacitățile.Utilizarea</a:t>
            </a:r>
            <a:r>
              <a:rPr lang="en-GB" dirty="0"/>
              <a:t> </a:t>
            </a:r>
            <a:r>
              <a:rPr lang="en-GB" dirty="0" err="1"/>
              <a:t>unei</a:t>
            </a:r>
            <a:r>
              <a:rPr lang="en-GB" dirty="0"/>
              <a:t> </a:t>
            </a:r>
            <a:r>
              <a:rPr lang="en-GB" dirty="0" err="1"/>
              <a:t>mici</a:t>
            </a:r>
            <a:r>
              <a:rPr lang="en-GB" dirty="0"/>
              <a:t> </a:t>
            </a:r>
            <a:r>
              <a:rPr lang="en-GB" dirty="0" err="1"/>
              <a:t>modificări</a:t>
            </a:r>
            <a:r>
              <a:rPr lang="en-GB" dirty="0"/>
              <a:t> ca </a:t>
            </a:r>
            <a:r>
              <a:rPr lang="en-GB" dirty="0" err="1"/>
              <a:t>exemplu</a:t>
            </a:r>
            <a:r>
              <a:rPr lang="en-GB" dirty="0"/>
              <a:t> de </a:t>
            </a:r>
            <a:r>
              <a:rPr lang="en-GB" dirty="0" err="1"/>
              <a:t>eficacitate</a:t>
            </a:r>
            <a:r>
              <a:rPr lang="en-GB" dirty="0"/>
              <a:t> a </a:t>
            </a:r>
            <a:r>
              <a:rPr lang="en-GB" dirty="0" err="1"/>
              <a:t>sistemului</a:t>
            </a:r>
            <a:r>
              <a:rPr lang="en-GB" dirty="0"/>
              <a:t> </a:t>
            </a:r>
            <a:r>
              <a:rPr lang="en-GB" dirty="0" err="1"/>
              <a:t>poate</a:t>
            </a:r>
            <a:r>
              <a:rPr lang="en-GB" dirty="0"/>
              <a:t> </a:t>
            </a:r>
            <a:r>
              <a:rPr lang="en-GB" dirty="0" err="1"/>
              <a:t>ajuta</a:t>
            </a:r>
            <a:r>
              <a:rPr lang="en-GB" dirty="0"/>
              <a:t>, de </a:t>
            </a:r>
            <a:r>
              <a:rPr lang="en-GB" dirty="0" err="1"/>
              <a:t>asemenea</a:t>
            </a:r>
            <a:r>
              <a:rPr lang="en-GB" dirty="0"/>
              <a:t>, </a:t>
            </a:r>
            <a:r>
              <a:rPr lang="en-GB" dirty="0" err="1"/>
              <a:t>să</a:t>
            </a:r>
            <a:r>
              <a:rPr lang="en-GB" dirty="0"/>
              <a:t> </a:t>
            </a:r>
            <a:r>
              <a:rPr lang="en-GB" dirty="0" err="1"/>
              <a:t>câștige</a:t>
            </a:r>
            <a:r>
              <a:rPr lang="en-GB" dirty="0"/>
              <a:t> </a:t>
            </a:r>
            <a:r>
              <a:rPr lang="en-GB" dirty="0" err="1"/>
              <a:t>angajații</a:t>
            </a:r>
            <a:r>
              <a:rPr lang="en-GB" dirty="0"/>
              <a:t> </a:t>
            </a:r>
            <a:r>
              <a:rPr lang="en-GB" dirty="0" err="1"/>
              <a:t>rezistenți</a:t>
            </a:r>
            <a:r>
              <a:rPr lang="en-GB" dirty="0"/>
              <a:t> </a:t>
            </a:r>
            <a:r>
              <a:rPr lang="en-GB" dirty="0" err="1"/>
              <a:t>și</a:t>
            </a:r>
            <a:r>
              <a:rPr lang="en-GB" dirty="0"/>
              <a:t> </a:t>
            </a:r>
            <a:r>
              <a:rPr lang="en-GB" dirty="0" err="1"/>
              <a:t>să</a:t>
            </a:r>
            <a:r>
              <a:rPr lang="en-GB" dirty="0"/>
              <a:t> </a:t>
            </a:r>
            <a:r>
              <a:rPr lang="en-GB" dirty="0" err="1"/>
              <a:t>demonstreze</a:t>
            </a:r>
            <a:r>
              <a:rPr lang="en-GB" dirty="0"/>
              <a:t> </a:t>
            </a:r>
            <a:r>
              <a:rPr lang="en-GB" dirty="0" err="1"/>
              <a:t>că</a:t>
            </a:r>
            <a:r>
              <a:rPr lang="en-GB" dirty="0"/>
              <a:t> </a:t>
            </a:r>
            <a:r>
              <a:rPr lang="en-GB" dirty="0" err="1"/>
              <a:t>sistemul</a:t>
            </a:r>
            <a:r>
              <a:rPr lang="en-GB" dirty="0"/>
              <a:t> are </a:t>
            </a:r>
            <a:r>
              <a:rPr lang="en-GB" dirty="0" err="1"/>
              <a:t>valoare</a:t>
            </a:r>
            <a:r>
              <a:rPr lang="en-GB" dirty="0"/>
              <a:t>.</a:t>
            </a:r>
            <a:endParaRPr lang="ro-RO" dirty="0"/>
          </a:p>
          <a:p>
            <a:endParaRPr lang="ro-RO" dirty="0"/>
          </a:p>
          <a:p>
            <a:r>
              <a:rPr lang="en-GB" dirty="0" err="1"/>
              <a:t>Implementarea</a:t>
            </a:r>
            <a:r>
              <a:rPr lang="en-GB" dirty="0"/>
              <a:t> </a:t>
            </a:r>
            <a:r>
              <a:rPr lang="en-GB" dirty="0" err="1"/>
              <a:t>sistemului</a:t>
            </a:r>
            <a:r>
              <a:rPr lang="en-GB" dirty="0"/>
              <a:t> de management al </a:t>
            </a:r>
            <a:r>
              <a:rPr lang="en-GB" dirty="0" err="1"/>
              <a:t>riscului</a:t>
            </a:r>
            <a:r>
              <a:rPr lang="en-GB" dirty="0"/>
              <a:t> </a:t>
            </a:r>
            <a:r>
              <a:rPr lang="en-GB" dirty="0" err="1"/>
              <a:t>poate</a:t>
            </a:r>
            <a:r>
              <a:rPr lang="en-GB" dirty="0"/>
              <a:t> </a:t>
            </a:r>
            <a:r>
              <a:rPr lang="en-GB" dirty="0" err="1"/>
              <a:t>părea</a:t>
            </a:r>
            <a:r>
              <a:rPr lang="en-GB" dirty="0"/>
              <a:t> o </a:t>
            </a:r>
            <a:r>
              <a:rPr lang="en-GB" dirty="0" err="1"/>
              <a:t>sarcină</a:t>
            </a:r>
            <a:r>
              <a:rPr lang="en-GB" dirty="0"/>
              <a:t> </a:t>
            </a:r>
            <a:r>
              <a:rPr lang="en-GB" dirty="0" err="1"/>
              <a:t>descurajantă</a:t>
            </a:r>
            <a:r>
              <a:rPr lang="en-GB" dirty="0"/>
              <a:t>.</a:t>
            </a:r>
          </a:p>
        </p:txBody>
      </p:sp>
      <p:sp>
        <p:nvSpPr>
          <p:cNvPr id="4" name="Slide Number Placeholder 3"/>
          <p:cNvSpPr>
            <a:spLocks noGrp="1"/>
          </p:cNvSpPr>
          <p:nvPr>
            <p:ph type="sldNum" sz="quarter" idx="5"/>
          </p:nvPr>
        </p:nvSpPr>
        <p:spPr/>
        <p:txBody>
          <a:bodyPr/>
          <a:lstStyle/>
          <a:p>
            <a:fld id="{680E8BA7-9C90-4265-B0FF-2A3A47C1D21D}" type="slidenum">
              <a:rPr lang="en-GB" smtClean="0"/>
              <a:t>11</a:t>
            </a:fld>
            <a:endParaRPr lang="en-GB"/>
          </a:p>
        </p:txBody>
      </p:sp>
    </p:spTree>
    <p:extLst>
      <p:ext uri="{BB962C8B-B14F-4D97-AF65-F5344CB8AC3E}">
        <p14:creationId xmlns:p14="http://schemas.microsoft.com/office/powerpoint/2010/main" val="1759516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3" y="1013986"/>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3" y="4848466"/>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12/14/2023</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1"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9886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5" y="2229959"/>
            <a:ext cx="9238435"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12/14/2023</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709461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701"/>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3" y="1467701"/>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12/14/2023</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22439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5" y="1045447"/>
            <a:ext cx="9238435"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5" y="2286000"/>
            <a:ext cx="9238435"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12/14/2023</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24961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9"/>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12/14/2023</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947035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5" y="1013411"/>
            <a:ext cx="9238435"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7" y="2135567"/>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7"/>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12/14/2023</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456793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5" y="1079150"/>
            <a:ext cx="9238435"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9"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7"/>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12/14/2023</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8"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8"/>
            <a:ext cx="808263"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1"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046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12/14/2023</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387036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12/14/2023</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60633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1"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2"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4"/>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12/14/2023</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92133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7"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2"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5" y="3649684"/>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12/14/2023</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94518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5" y="1041623"/>
            <a:ext cx="9238435"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5" y="2286001"/>
            <a:ext cx="9238435"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9" y="4891319"/>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12/14/2023</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3" y="1609894"/>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775678795"/>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2"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colorful background with different shapes&#10;&#10;Description automatically generated">
            <a:extLst>
              <a:ext uri="{FF2B5EF4-FFF2-40B4-BE49-F238E27FC236}">
                <a16:creationId xmlns:a16="http://schemas.microsoft.com/office/drawing/2014/main" id="{B351BD52-80DD-E342-60B4-09620314AEAC}"/>
              </a:ext>
            </a:extLst>
          </p:cNvPr>
          <p:cNvPicPr>
            <a:picLocks noChangeAspect="1"/>
          </p:cNvPicPr>
          <p:nvPr/>
        </p:nvPicPr>
        <p:blipFill rotWithShape="1">
          <a:blip r:embed="rId2">
            <a:alphaModFix/>
          </a:blip>
          <a:srcRect l="3089" r="2" b="2"/>
          <a:stretch/>
        </p:blipFill>
        <p:spPr>
          <a:xfrm>
            <a:off x="20" y="1573"/>
            <a:ext cx="12191980" cy="6856429"/>
          </a:xfrm>
          <a:prstGeom prst="rect">
            <a:avLst/>
          </a:prstGeom>
        </p:spPr>
      </p:pic>
      <p:sp useBgFill="1">
        <p:nvSpPr>
          <p:cNvPr id="21" name="Oval 20">
            <a:extLst>
              <a:ext uri="{FF2B5EF4-FFF2-40B4-BE49-F238E27FC236}">
                <a16:creationId xmlns:a16="http://schemas.microsoft.com/office/drawing/2014/main" id="{07F1F8E1-08C9-4C32-8CD0-F0DEB444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4197"/>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2D6EB-B513-98E9-B83E-F248C44050CF}"/>
              </a:ext>
            </a:extLst>
          </p:cNvPr>
          <p:cNvSpPr>
            <a:spLocks noGrp="1"/>
          </p:cNvSpPr>
          <p:nvPr>
            <p:ph type="ctrTitle"/>
          </p:nvPr>
        </p:nvSpPr>
        <p:spPr>
          <a:xfrm>
            <a:off x="1280159" y="2211978"/>
            <a:ext cx="3535679" cy="1425728"/>
          </a:xfrm>
        </p:spPr>
        <p:txBody>
          <a:bodyPr anchor="b">
            <a:normAutofit/>
          </a:bodyPr>
          <a:lstStyle/>
          <a:p>
            <a:pPr algn="ctr">
              <a:lnSpc>
                <a:spcPct val="110000"/>
              </a:lnSpc>
            </a:pPr>
            <a:r>
              <a:rPr lang="en-GB" sz="1800" dirty="0">
                <a:latin typeface="Times New Roman" panose="02020603050405020304" pitchFamily="18" charset="0"/>
                <a:ea typeface="Times New Roman" panose="02020603050405020304" pitchFamily="18" charset="0"/>
              </a:rPr>
              <a:t>Implementation of risk management systems</a:t>
            </a:r>
            <a:endParaRPr lang="en-GB" sz="1800" dirty="0"/>
          </a:p>
        </p:txBody>
      </p:sp>
      <p:sp>
        <p:nvSpPr>
          <p:cNvPr id="3" name="Subtitle 2">
            <a:extLst>
              <a:ext uri="{FF2B5EF4-FFF2-40B4-BE49-F238E27FC236}">
                <a16:creationId xmlns:a16="http://schemas.microsoft.com/office/drawing/2014/main" id="{1ADF0071-EB55-BECE-F84B-1C3A32B6D17B}"/>
              </a:ext>
            </a:extLst>
          </p:cNvPr>
          <p:cNvSpPr>
            <a:spLocks noGrp="1"/>
          </p:cNvSpPr>
          <p:nvPr>
            <p:ph type="subTitle" idx="1"/>
          </p:nvPr>
        </p:nvSpPr>
        <p:spPr>
          <a:xfrm>
            <a:off x="1524000" y="4249362"/>
            <a:ext cx="3048000" cy="877585"/>
          </a:xfrm>
        </p:spPr>
        <p:txBody>
          <a:bodyPr>
            <a:normAutofit/>
          </a:bodyPr>
          <a:lstStyle/>
          <a:p>
            <a:pPr algn="ctr"/>
            <a:endParaRPr lang="en-GB"/>
          </a:p>
        </p:txBody>
      </p:sp>
      <p:cxnSp>
        <p:nvCxnSpPr>
          <p:cNvPr id="22" name="Straight Connector 21">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5"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23232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060DC4-CF58-C383-3D99-4401ADBD8ADA}"/>
              </a:ext>
            </a:extLst>
          </p:cNvPr>
          <p:cNvSpPr>
            <a:spLocks noGrp="1"/>
          </p:cNvSpPr>
          <p:nvPr>
            <p:ph type="title"/>
          </p:nvPr>
        </p:nvSpPr>
        <p:spPr>
          <a:xfrm>
            <a:off x="1044054" y="2286000"/>
            <a:ext cx="3965456" cy="2285999"/>
          </a:xfrm>
        </p:spPr>
        <p:txBody>
          <a:bodyPr anchor="ctr">
            <a:normAutofit/>
          </a:bodyPr>
          <a:lstStyle/>
          <a:p>
            <a:pPr algn="ctr"/>
            <a:r>
              <a:rPr lang="en-GB" dirty="0">
                <a:solidFill>
                  <a:schemeClr val="bg1"/>
                </a:solidFill>
              </a:rPr>
              <a:t>8. Communicate</a:t>
            </a:r>
            <a:br>
              <a:rPr lang="en-GB" dirty="0">
                <a:solidFill>
                  <a:schemeClr val="bg1"/>
                </a:solidFill>
              </a:rPr>
            </a:br>
            <a:endParaRPr lang="en-GB" dirty="0">
              <a:solidFill>
                <a:schemeClr val="bg1"/>
              </a:solidFill>
            </a:endParaRPr>
          </a:p>
        </p:txBody>
      </p:sp>
      <p:sp>
        <p:nvSpPr>
          <p:cNvPr id="3" name="Content Placeholder 2">
            <a:extLst>
              <a:ext uri="{FF2B5EF4-FFF2-40B4-BE49-F238E27FC236}">
                <a16:creationId xmlns:a16="http://schemas.microsoft.com/office/drawing/2014/main" id="{838F21BA-53C9-21F1-02A4-2DE59ACC33E6}"/>
              </a:ext>
            </a:extLst>
          </p:cNvPr>
          <p:cNvSpPr>
            <a:spLocks noGrp="1"/>
          </p:cNvSpPr>
          <p:nvPr>
            <p:ph idx="1"/>
          </p:nvPr>
        </p:nvSpPr>
        <p:spPr>
          <a:xfrm>
            <a:off x="6096000" y="0"/>
            <a:ext cx="5970104" cy="6096000"/>
          </a:xfrm>
        </p:spPr>
        <p:txBody>
          <a:bodyPr anchor="ctr">
            <a:normAutofit lnSpcReduction="10000"/>
          </a:bodyPr>
          <a:lstStyle/>
          <a:p>
            <a:pPr>
              <a:lnSpc>
                <a:spcPct val="120000"/>
              </a:lnSpc>
            </a:pPr>
            <a:endParaRPr lang="en-GB" sz="1000" dirty="0"/>
          </a:p>
          <a:p>
            <a:pPr>
              <a:lnSpc>
                <a:spcPct val="120000"/>
              </a:lnSpc>
            </a:pPr>
            <a:r>
              <a:rPr lang="en-GB" sz="1400" dirty="0"/>
              <a:t>Any significant organizational change is likely to fail without regular and proper communication. </a:t>
            </a:r>
          </a:p>
          <a:p>
            <a:pPr>
              <a:lnSpc>
                <a:spcPct val="120000"/>
              </a:lnSpc>
            </a:pPr>
            <a:endParaRPr lang="en-GB" sz="1400" dirty="0"/>
          </a:p>
          <a:p>
            <a:pPr>
              <a:lnSpc>
                <a:spcPct val="120000"/>
              </a:lnSpc>
            </a:pPr>
            <a:r>
              <a:rPr lang="en-GB" sz="1400" dirty="0"/>
              <a:t>When implementing a risk management system, there are two critical communication avenues: </a:t>
            </a:r>
            <a:r>
              <a:rPr lang="en-GB" sz="1400" b="1" dirty="0">
                <a:solidFill>
                  <a:srgbClr val="FF0000"/>
                </a:solidFill>
              </a:rPr>
              <a:t>the vendor and employees</a:t>
            </a:r>
            <a:r>
              <a:rPr lang="en-GB" sz="1400" dirty="0"/>
              <a:t>.</a:t>
            </a:r>
          </a:p>
          <a:p>
            <a:pPr>
              <a:lnSpc>
                <a:spcPct val="120000"/>
              </a:lnSpc>
            </a:pPr>
            <a:endParaRPr lang="en-GB" sz="1400" dirty="0"/>
          </a:p>
          <a:p>
            <a:pPr>
              <a:lnSpc>
                <a:spcPct val="120000"/>
              </a:lnSpc>
            </a:pPr>
            <a:r>
              <a:rPr lang="en-GB" sz="1400" dirty="0"/>
              <a:t>1. No matter how robust their system, vendors cannot read your mind. You must explain your system, timeline, and security requirements as well as how involved you expect them to be in the implementation process. This will keep both teams on the same page and prevent frustrating back-and-forth conversation.</a:t>
            </a:r>
          </a:p>
          <a:p>
            <a:pPr>
              <a:lnSpc>
                <a:spcPct val="120000"/>
              </a:lnSpc>
            </a:pPr>
            <a:endParaRPr lang="en-GB" sz="1400" dirty="0"/>
          </a:p>
          <a:p>
            <a:pPr>
              <a:lnSpc>
                <a:spcPct val="120000"/>
              </a:lnSpc>
            </a:pPr>
            <a:r>
              <a:rPr lang="en-GB" sz="1400" dirty="0"/>
              <a:t>2. On the employee side, users need to be taught what to expect from the system. In some cases, users may feel that they are being replaced by the system; it is your job to reassure them that the system will actually make their jobs easier and more meaningful by streamlining complicated processes. Tell your employees what will change and how it will impact them individually, and make them aware of these changes well in advance. Educating them on the role they must play in the implementation of the risk management system will simplify the process.</a:t>
            </a:r>
          </a:p>
        </p:txBody>
      </p:sp>
    </p:spTree>
    <p:extLst>
      <p:ext uri="{BB962C8B-B14F-4D97-AF65-F5344CB8AC3E}">
        <p14:creationId xmlns:p14="http://schemas.microsoft.com/office/powerpoint/2010/main" val="116132637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B8215B-9EB9-3917-3542-F9839A0BDFC3}"/>
              </a:ext>
            </a:extLst>
          </p:cNvPr>
          <p:cNvSpPr>
            <a:spLocks noGrp="1"/>
          </p:cNvSpPr>
          <p:nvPr>
            <p:ph type="title"/>
          </p:nvPr>
        </p:nvSpPr>
        <p:spPr>
          <a:xfrm>
            <a:off x="1524000" y="762001"/>
            <a:ext cx="9144000" cy="869092"/>
          </a:xfrm>
        </p:spPr>
        <p:txBody>
          <a:bodyPr>
            <a:normAutofit/>
          </a:bodyPr>
          <a:lstStyle/>
          <a:p>
            <a:pPr algn="ctr">
              <a:lnSpc>
                <a:spcPct val="110000"/>
              </a:lnSpc>
            </a:pPr>
            <a:r>
              <a:rPr lang="en-GB" sz="2400"/>
              <a:t>9. Implement in stages</a:t>
            </a:r>
            <a:br>
              <a:rPr lang="en-GB" sz="2400"/>
            </a:br>
            <a:endParaRPr lang="en-GB" sz="2400"/>
          </a:p>
        </p:txBody>
      </p:sp>
      <p:graphicFrame>
        <p:nvGraphicFramePr>
          <p:cNvPr id="5" name="Content Placeholder 2">
            <a:extLst>
              <a:ext uri="{FF2B5EF4-FFF2-40B4-BE49-F238E27FC236}">
                <a16:creationId xmlns:a16="http://schemas.microsoft.com/office/drawing/2014/main" id="{97145F19-0043-8D0B-AC67-148301A80B35}"/>
              </a:ext>
            </a:extLst>
          </p:cNvPr>
          <p:cNvGraphicFramePr>
            <a:graphicFrameLocks noGrp="1"/>
          </p:cNvGraphicFramePr>
          <p:nvPr>
            <p:ph idx="1"/>
            <p:extLst>
              <p:ext uri="{D42A27DB-BD31-4B8C-83A1-F6EECF244321}">
                <p14:modId xmlns:p14="http://schemas.microsoft.com/office/powerpoint/2010/main" val="2083490860"/>
              </p:ext>
            </p:extLst>
          </p:nvPr>
        </p:nvGraphicFramePr>
        <p:xfrm>
          <a:off x="1430338" y="2286000"/>
          <a:ext cx="9237662"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2232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F83C1-5CD0-54EB-CCC8-7DFD24795DA2}"/>
              </a:ext>
            </a:extLst>
          </p:cNvPr>
          <p:cNvSpPr>
            <a:spLocks noGrp="1"/>
          </p:cNvSpPr>
          <p:nvPr>
            <p:ph type="title"/>
          </p:nvPr>
        </p:nvSpPr>
        <p:spPr/>
        <p:txBody>
          <a:bodyPr/>
          <a:lstStyle/>
          <a:p>
            <a:r>
              <a:rPr lang="en-GB" b="1" dirty="0">
                <a:effectLst/>
              </a:rPr>
              <a:t>Steps to Implementing a Risk Management System</a:t>
            </a:r>
            <a:br>
              <a:rPr lang="en-GB" b="1" dirty="0"/>
            </a:br>
            <a:endParaRPr lang="en-GB" dirty="0"/>
          </a:p>
        </p:txBody>
      </p:sp>
      <p:graphicFrame>
        <p:nvGraphicFramePr>
          <p:cNvPr id="5" name="Content Placeholder 2">
            <a:extLst>
              <a:ext uri="{FF2B5EF4-FFF2-40B4-BE49-F238E27FC236}">
                <a16:creationId xmlns:a16="http://schemas.microsoft.com/office/drawing/2014/main" id="{34160D39-C111-E9E2-8282-05AA80FD89B7}"/>
              </a:ext>
            </a:extLst>
          </p:cNvPr>
          <p:cNvGraphicFramePr>
            <a:graphicFrameLocks noGrp="1"/>
          </p:cNvGraphicFramePr>
          <p:nvPr>
            <p:ph idx="1"/>
          </p:nvPr>
        </p:nvGraphicFramePr>
        <p:xfrm>
          <a:off x="1429565" y="2286000"/>
          <a:ext cx="9238435"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6618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31D4-834B-C16A-6A11-20F8ACCDA7BD}"/>
              </a:ext>
            </a:extLst>
          </p:cNvPr>
          <p:cNvSpPr>
            <a:spLocks noGrp="1"/>
          </p:cNvSpPr>
          <p:nvPr>
            <p:ph type="title"/>
          </p:nvPr>
        </p:nvSpPr>
        <p:spPr/>
        <p:txBody>
          <a:bodyPr/>
          <a:lstStyle/>
          <a:p>
            <a:r>
              <a:rPr lang="en-GB"/>
              <a:t>1. Define the end goal before starting</a:t>
            </a:r>
            <a:br>
              <a:rPr lang="en-GB"/>
            </a:br>
            <a:endParaRPr lang="en-GB" dirty="0"/>
          </a:p>
        </p:txBody>
      </p:sp>
      <p:graphicFrame>
        <p:nvGraphicFramePr>
          <p:cNvPr id="13" name="Content Placeholder 2">
            <a:extLst>
              <a:ext uri="{FF2B5EF4-FFF2-40B4-BE49-F238E27FC236}">
                <a16:creationId xmlns:a16="http://schemas.microsoft.com/office/drawing/2014/main" id="{C768D14F-D324-5B10-99FB-68519BCE5A45}"/>
              </a:ext>
            </a:extLst>
          </p:cNvPr>
          <p:cNvGraphicFramePr>
            <a:graphicFrameLocks noGrp="1"/>
          </p:cNvGraphicFramePr>
          <p:nvPr>
            <p:ph idx="1"/>
          </p:nvPr>
        </p:nvGraphicFramePr>
        <p:xfrm>
          <a:off x="1429565" y="2286000"/>
          <a:ext cx="9238435"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6567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D50708-3EEA-FD39-FA62-821EB11FA8C7}"/>
              </a:ext>
            </a:extLst>
          </p:cNvPr>
          <p:cNvSpPr>
            <a:spLocks noGrp="1"/>
          </p:cNvSpPr>
          <p:nvPr>
            <p:ph type="title"/>
          </p:nvPr>
        </p:nvSpPr>
        <p:spPr>
          <a:xfrm>
            <a:off x="1104897" y="762001"/>
            <a:ext cx="4991103" cy="572277"/>
          </a:xfrm>
        </p:spPr>
        <p:txBody>
          <a:bodyPr>
            <a:normAutofit fontScale="90000"/>
          </a:bodyPr>
          <a:lstStyle/>
          <a:p>
            <a:r>
              <a:rPr lang="en-GB" dirty="0"/>
              <a:t>2. Set a timeline</a:t>
            </a:r>
            <a:br>
              <a:rPr lang="en-GB" dirty="0"/>
            </a:br>
            <a:endParaRPr lang="en-GB" dirty="0"/>
          </a:p>
        </p:txBody>
      </p:sp>
      <p:sp>
        <p:nvSpPr>
          <p:cNvPr id="3" name="Content Placeholder 2">
            <a:extLst>
              <a:ext uri="{FF2B5EF4-FFF2-40B4-BE49-F238E27FC236}">
                <a16:creationId xmlns:a16="http://schemas.microsoft.com/office/drawing/2014/main" id="{8B59008F-D2E7-94B5-D0F4-E8813F587B58}"/>
              </a:ext>
            </a:extLst>
          </p:cNvPr>
          <p:cNvSpPr>
            <a:spLocks noGrp="1"/>
          </p:cNvSpPr>
          <p:nvPr>
            <p:ph idx="1"/>
          </p:nvPr>
        </p:nvSpPr>
        <p:spPr>
          <a:xfrm>
            <a:off x="195942" y="979714"/>
            <a:ext cx="8649477" cy="5794310"/>
          </a:xfrm>
        </p:spPr>
        <p:txBody>
          <a:bodyPr>
            <a:noAutofit/>
          </a:bodyPr>
          <a:lstStyle/>
          <a:p>
            <a:pPr>
              <a:lnSpc>
                <a:spcPct val="120000"/>
              </a:lnSpc>
            </a:pPr>
            <a:r>
              <a:rPr lang="en-GB" sz="1600" dirty="0"/>
              <a:t>Implementing a risk management system is a complex process. It’s important to understand exactly what is involved and what that means in terms of a timeline. </a:t>
            </a:r>
          </a:p>
          <a:p>
            <a:pPr>
              <a:lnSpc>
                <a:spcPct val="120000"/>
              </a:lnSpc>
            </a:pPr>
            <a:r>
              <a:rPr lang="en-GB" sz="1600" dirty="0"/>
              <a:t>The team must find a balance: </a:t>
            </a:r>
          </a:p>
          <a:p>
            <a:pPr>
              <a:lnSpc>
                <a:spcPct val="120000"/>
              </a:lnSpc>
            </a:pPr>
            <a:r>
              <a:rPr lang="en-GB" sz="1600" dirty="0"/>
              <a:t>- if an implementation is too quick, something may be missed; </a:t>
            </a:r>
          </a:p>
          <a:p>
            <a:pPr>
              <a:lnSpc>
                <a:spcPct val="120000"/>
              </a:lnSpc>
            </a:pPr>
            <a:r>
              <a:rPr lang="en-GB" sz="1600" dirty="0"/>
              <a:t>- if the implementation takes too long, the team may lose faith in the system or become upset with the vendor.</a:t>
            </a:r>
          </a:p>
          <a:p>
            <a:pPr>
              <a:lnSpc>
                <a:spcPct val="120000"/>
              </a:lnSpc>
            </a:pPr>
            <a:endParaRPr lang="en-GB" sz="1600" dirty="0"/>
          </a:p>
          <a:p>
            <a:pPr>
              <a:lnSpc>
                <a:spcPct val="120000"/>
              </a:lnSpc>
            </a:pPr>
            <a:r>
              <a:rPr lang="en-GB" sz="1600" dirty="0"/>
              <a:t>Consider these stages in the implementation process:</a:t>
            </a:r>
          </a:p>
          <a:p>
            <a:pPr>
              <a:lnSpc>
                <a:spcPct val="120000"/>
              </a:lnSpc>
            </a:pPr>
            <a:r>
              <a:rPr lang="en-GB" sz="1600" dirty="0"/>
              <a:t>a. First, the risk management system must be set up. The vendor will need to import historical data and complete any necessary customization.</a:t>
            </a:r>
          </a:p>
          <a:p>
            <a:pPr>
              <a:lnSpc>
                <a:spcPct val="120000"/>
              </a:lnSpc>
            </a:pPr>
            <a:r>
              <a:rPr lang="en-GB" sz="1600" dirty="0"/>
              <a:t>    b. The system must be tested to ensure it will work correctly throughout the organization.</a:t>
            </a:r>
          </a:p>
          <a:p>
            <a:pPr>
              <a:lnSpc>
                <a:spcPct val="120000"/>
              </a:lnSpc>
            </a:pPr>
            <a:r>
              <a:rPr lang="en-GB" sz="1600" dirty="0"/>
              <a:t>    c. All users must be trained in the proper use of the system.</a:t>
            </a:r>
          </a:p>
          <a:p>
            <a:pPr>
              <a:lnSpc>
                <a:spcPct val="120000"/>
              </a:lnSpc>
            </a:pPr>
            <a:r>
              <a:rPr lang="en-GB" sz="1600" dirty="0"/>
              <a:t>Project management is key when implementing a risk management system. Determine milestones that can be easily measured throughout the process to keep all stakeholders on track, and consider appointing a project champion who is responsible for seeing the implementation through.</a:t>
            </a:r>
          </a:p>
        </p:txBody>
      </p:sp>
      <p:pic>
        <p:nvPicPr>
          <p:cNvPr id="7" name="Graphic 6" descr="Irritant">
            <a:extLst>
              <a:ext uri="{FF2B5EF4-FFF2-40B4-BE49-F238E27FC236}">
                <a16:creationId xmlns:a16="http://schemas.microsoft.com/office/drawing/2014/main" id="{2718F117-E8AE-7668-085C-16FC1D5C33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59769" y="1140012"/>
            <a:ext cx="2676208" cy="2676208"/>
          </a:xfrm>
          <a:prstGeom prst="rect">
            <a:avLst/>
          </a:prstGeom>
        </p:spPr>
      </p:pic>
    </p:spTree>
    <p:extLst>
      <p:ext uri="{BB962C8B-B14F-4D97-AF65-F5344CB8AC3E}">
        <p14:creationId xmlns:p14="http://schemas.microsoft.com/office/powerpoint/2010/main" val="128965841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57EF-0727-9C0D-0FF6-7DAB1AA5B126}"/>
              </a:ext>
            </a:extLst>
          </p:cNvPr>
          <p:cNvSpPr>
            <a:spLocks noGrp="1"/>
          </p:cNvSpPr>
          <p:nvPr>
            <p:ph type="title"/>
          </p:nvPr>
        </p:nvSpPr>
        <p:spPr/>
        <p:txBody>
          <a:bodyPr/>
          <a:lstStyle/>
          <a:p>
            <a:r>
              <a:rPr lang="en-GB" dirty="0"/>
              <a:t>3. Build a relationship with the vendor</a:t>
            </a:r>
            <a:br>
              <a:rPr lang="en-GB" dirty="0"/>
            </a:br>
            <a:endParaRPr lang="en-GB" dirty="0"/>
          </a:p>
        </p:txBody>
      </p:sp>
      <p:sp>
        <p:nvSpPr>
          <p:cNvPr id="3" name="Content Placeholder 2">
            <a:extLst>
              <a:ext uri="{FF2B5EF4-FFF2-40B4-BE49-F238E27FC236}">
                <a16:creationId xmlns:a16="http://schemas.microsoft.com/office/drawing/2014/main" id="{ECA72DBD-16B9-A200-400F-DD556BF48936}"/>
              </a:ext>
            </a:extLst>
          </p:cNvPr>
          <p:cNvSpPr>
            <a:spLocks noGrp="1"/>
          </p:cNvSpPr>
          <p:nvPr>
            <p:ph idx="1"/>
          </p:nvPr>
        </p:nvSpPr>
        <p:spPr>
          <a:xfrm>
            <a:off x="1429565" y="1819922"/>
            <a:ext cx="9238435" cy="4276078"/>
          </a:xfrm>
        </p:spPr>
        <p:txBody>
          <a:bodyPr>
            <a:normAutofit/>
          </a:bodyPr>
          <a:lstStyle/>
          <a:p>
            <a:endParaRPr lang="en-GB" dirty="0"/>
          </a:p>
          <a:p>
            <a:r>
              <a:rPr lang="en-GB" dirty="0"/>
              <a:t>In many situations, the internal risk team views the vendor implementation team as external stakeholders who are only present for a few weeks or months. This is the wrong mindset. Risk management vendors have high levels of knowledge, insight, and resources that can help you manage both new and existing risks at any time.</a:t>
            </a:r>
          </a:p>
          <a:p>
            <a:endParaRPr lang="en-GB" dirty="0"/>
          </a:p>
          <a:p>
            <a:r>
              <a:rPr lang="en-GB" dirty="0"/>
              <a:t>By building a relationship with the vendor, you’ve widened your risk management network and increased the size of your risk management team. This can only benefit you as you seek to achieve your goals with the risk management system.</a:t>
            </a:r>
          </a:p>
        </p:txBody>
      </p:sp>
    </p:spTree>
    <p:extLst>
      <p:ext uri="{BB962C8B-B14F-4D97-AF65-F5344CB8AC3E}">
        <p14:creationId xmlns:p14="http://schemas.microsoft.com/office/powerpoint/2010/main" val="2085627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1A94AE6-0978-4A09-B78E-D60AC4842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D6BD8E-E1BE-05CA-F25C-744B848166BE}"/>
              </a:ext>
            </a:extLst>
          </p:cNvPr>
          <p:cNvSpPr>
            <a:spLocks noGrp="1"/>
          </p:cNvSpPr>
          <p:nvPr>
            <p:ph type="title"/>
          </p:nvPr>
        </p:nvSpPr>
        <p:spPr>
          <a:xfrm>
            <a:off x="1207828" y="2286000"/>
            <a:ext cx="3643951" cy="2286000"/>
          </a:xfrm>
        </p:spPr>
        <p:txBody>
          <a:bodyPr anchor="ctr">
            <a:normAutofit/>
          </a:bodyPr>
          <a:lstStyle/>
          <a:p>
            <a:pPr algn="ctr"/>
            <a:r>
              <a:rPr lang="en-GB">
                <a:solidFill>
                  <a:schemeClr val="bg1"/>
                </a:solidFill>
              </a:rPr>
              <a:t>4. Be open to vendor suggestions</a:t>
            </a:r>
            <a:br>
              <a:rPr lang="en-GB">
                <a:solidFill>
                  <a:schemeClr val="bg1"/>
                </a:solidFill>
              </a:rPr>
            </a:br>
            <a:endParaRPr lang="en-GB">
              <a:solidFill>
                <a:schemeClr val="bg1"/>
              </a:solidFill>
            </a:endParaRPr>
          </a:p>
        </p:txBody>
      </p:sp>
      <p:graphicFrame>
        <p:nvGraphicFramePr>
          <p:cNvPr id="5" name="Content Placeholder 2">
            <a:extLst>
              <a:ext uri="{FF2B5EF4-FFF2-40B4-BE49-F238E27FC236}">
                <a16:creationId xmlns:a16="http://schemas.microsoft.com/office/drawing/2014/main" id="{A26317B3-E5C6-EEB7-B61A-3D75F22BD801}"/>
              </a:ext>
            </a:extLst>
          </p:cNvPr>
          <p:cNvGraphicFramePr>
            <a:graphicFrameLocks noGrp="1"/>
          </p:cNvGraphicFramePr>
          <p:nvPr>
            <p:ph idx="1"/>
            <p:extLst>
              <p:ext uri="{D42A27DB-BD31-4B8C-83A1-F6EECF244321}">
                <p14:modId xmlns:p14="http://schemas.microsoft.com/office/powerpoint/2010/main" val="619497555"/>
              </p:ext>
            </p:extLst>
          </p:nvPr>
        </p:nvGraphicFramePr>
        <p:xfrm>
          <a:off x="6096000" y="762001"/>
          <a:ext cx="5334000" cy="5333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4104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1A94AE6-0978-4A09-B78E-D60AC4842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89C3AC-A4FB-E9F5-36B8-1FAE6F71B33A}"/>
              </a:ext>
            </a:extLst>
          </p:cNvPr>
          <p:cNvSpPr>
            <a:spLocks noGrp="1"/>
          </p:cNvSpPr>
          <p:nvPr>
            <p:ph type="title"/>
          </p:nvPr>
        </p:nvSpPr>
        <p:spPr>
          <a:xfrm>
            <a:off x="1207828" y="2286000"/>
            <a:ext cx="3643951" cy="2286000"/>
          </a:xfrm>
        </p:spPr>
        <p:txBody>
          <a:bodyPr anchor="ctr">
            <a:normAutofit/>
          </a:bodyPr>
          <a:lstStyle/>
          <a:p>
            <a:pPr algn="ctr"/>
            <a:r>
              <a:rPr lang="en-GB" b="1">
                <a:solidFill>
                  <a:schemeClr val="bg1"/>
                </a:solidFill>
                <a:effectLst/>
              </a:rPr>
              <a:t>5. Customize where necessary</a:t>
            </a:r>
            <a:br>
              <a:rPr lang="en-GB" b="1">
                <a:solidFill>
                  <a:schemeClr val="bg1"/>
                </a:solidFill>
              </a:rPr>
            </a:br>
            <a:endParaRPr lang="en-GB">
              <a:solidFill>
                <a:schemeClr val="bg1"/>
              </a:solidFill>
            </a:endParaRPr>
          </a:p>
        </p:txBody>
      </p:sp>
      <p:graphicFrame>
        <p:nvGraphicFramePr>
          <p:cNvPr id="5" name="Content Placeholder 2">
            <a:extLst>
              <a:ext uri="{FF2B5EF4-FFF2-40B4-BE49-F238E27FC236}">
                <a16:creationId xmlns:a16="http://schemas.microsoft.com/office/drawing/2014/main" id="{6A8AC5E1-0F91-782F-4D53-DC06EA151168}"/>
              </a:ext>
            </a:extLst>
          </p:cNvPr>
          <p:cNvGraphicFramePr>
            <a:graphicFrameLocks noGrp="1"/>
          </p:cNvGraphicFramePr>
          <p:nvPr>
            <p:ph idx="1"/>
            <p:extLst>
              <p:ext uri="{D42A27DB-BD31-4B8C-83A1-F6EECF244321}">
                <p14:modId xmlns:p14="http://schemas.microsoft.com/office/powerpoint/2010/main" val="3839603220"/>
              </p:ext>
            </p:extLst>
          </p:nvPr>
        </p:nvGraphicFramePr>
        <p:xfrm>
          <a:off x="6096000" y="762001"/>
          <a:ext cx="5334000" cy="5333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6853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987C-24F8-6B83-DB23-1396BAC3BB6A}"/>
              </a:ext>
            </a:extLst>
          </p:cNvPr>
          <p:cNvSpPr>
            <a:spLocks noGrp="1"/>
          </p:cNvSpPr>
          <p:nvPr>
            <p:ph type="title"/>
          </p:nvPr>
        </p:nvSpPr>
        <p:spPr/>
        <p:txBody>
          <a:bodyPr/>
          <a:lstStyle/>
          <a:p>
            <a:r>
              <a:rPr lang="en-GB"/>
              <a:t>6. Be flexible</a:t>
            </a:r>
            <a:br>
              <a:rPr lang="en-GB"/>
            </a:br>
            <a:endParaRPr lang="en-GB" dirty="0"/>
          </a:p>
        </p:txBody>
      </p:sp>
      <p:graphicFrame>
        <p:nvGraphicFramePr>
          <p:cNvPr id="13" name="Content Placeholder 2">
            <a:extLst>
              <a:ext uri="{FF2B5EF4-FFF2-40B4-BE49-F238E27FC236}">
                <a16:creationId xmlns:a16="http://schemas.microsoft.com/office/drawing/2014/main" id="{6795E09F-61BD-03D9-704C-D4ABBB67D573}"/>
              </a:ext>
            </a:extLst>
          </p:cNvPr>
          <p:cNvGraphicFramePr>
            <a:graphicFrameLocks noGrp="1"/>
          </p:cNvGraphicFramePr>
          <p:nvPr>
            <p:ph idx="1"/>
          </p:nvPr>
        </p:nvGraphicFramePr>
        <p:xfrm>
          <a:off x="1429565" y="1441174"/>
          <a:ext cx="9238435" cy="4654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61255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uzzle with one red piece">
            <a:extLst>
              <a:ext uri="{FF2B5EF4-FFF2-40B4-BE49-F238E27FC236}">
                <a16:creationId xmlns:a16="http://schemas.microsoft.com/office/drawing/2014/main" id="{CD935EF8-464E-FEAD-2B25-8AF0454CD808}"/>
              </a:ext>
            </a:extLst>
          </p:cNvPr>
          <p:cNvPicPr>
            <a:picLocks noChangeAspect="1"/>
          </p:cNvPicPr>
          <p:nvPr/>
        </p:nvPicPr>
        <p:blipFill rotWithShape="1">
          <a:blip r:embed="rId3">
            <a:alphaModFix amt="50000"/>
          </a:blip>
          <a:srcRect l="25802" r="24198"/>
          <a:stretch/>
        </p:blipFill>
        <p:spPr>
          <a:xfrm>
            <a:off x="20" y="10"/>
            <a:ext cx="6095979" cy="6857990"/>
          </a:xfrm>
          <a:prstGeom prst="rect">
            <a:avLst/>
          </a:prstGeom>
        </p:spPr>
      </p:pic>
      <p:sp>
        <p:nvSpPr>
          <p:cNvPr id="2" name="Title 1">
            <a:extLst>
              <a:ext uri="{FF2B5EF4-FFF2-40B4-BE49-F238E27FC236}">
                <a16:creationId xmlns:a16="http://schemas.microsoft.com/office/drawing/2014/main" id="{E0322872-9B51-ED8E-9A86-52659E63E470}"/>
              </a:ext>
            </a:extLst>
          </p:cNvPr>
          <p:cNvSpPr>
            <a:spLocks noGrp="1"/>
          </p:cNvSpPr>
          <p:nvPr>
            <p:ph type="title"/>
          </p:nvPr>
        </p:nvSpPr>
        <p:spPr>
          <a:xfrm>
            <a:off x="1028700" y="1025718"/>
            <a:ext cx="4057650" cy="4770783"/>
          </a:xfrm>
        </p:spPr>
        <p:txBody>
          <a:bodyPr anchor="ctr">
            <a:normAutofit/>
          </a:bodyPr>
          <a:lstStyle/>
          <a:p>
            <a:pPr algn="ctr"/>
            <a:r>
              <a:rPr lang="en-GB" dirty="0">
                <a:solidFill>
                  <a:srgbClr val="FFFFFF"/>
                </a:solidFill>
              </a:rPr>
              <a:t>7. Involve users and decision-makers</a:t>
            </a:r>
            <a:br>
              <a:rPr lang="en-GB" dirty="0">
                <a:solidFill>
                  <a:srgbClr val="FFFFFF"/>
                </a:solidFill>
              </a:rPr>
            </a:br>
            <a:endParaRPr lang="en-GB" dirty="0">
              <a:solidFill>
                <a:srgbClr val="FFFFFF"/>
              </a:solidFill>
            </a:endParaRPr>
          </a:p>
        </p:txBody>
      </p:sp>
      <p:sp>
        <p:nvSpPr>
          <p:cNvPr id="3" name="Content Placeholder 2">
            <a:extLst>
              <a:ext uri="{FF2B5EF4-FFF2-40B4-BE49-F238E27FC236}">
                <a16:creationId xmlns:a16="http://schemas.microsoft.com/office/drawing/2014/main" id="{1FB20E0A-44DD-D57D-57CD-C32E5793CEFE}"/>
              </a:ext>
            </a:extLst>
          </p:cNvPr>
          <p:cNvSpPr>
            <a:spLocks noGrp="1"/>
          </p:cNvSpPr>
          <p:nvPr>
            <p:ph idx="1"/>
          </p:nvPr>
        </p:nvSpPr>
        <p:spPr>
          <a:xfrm>
            <a:off x="6838122" y="248478"/>
            <a:ext cx="4820478" cy="5847522"/>
          </a:xfrm>
        </p:spPr>
        <p:txBody>
          <a:bodyPr anchor="ctr">
            <a:normAutofit/>
          </a:bodyPr>
          <a:lstStyle/>
          <a:p>
            <a:pPr>
              <a:lnSpc>
                <a:spcPct val="120000"/>
              </a:lnSpc>
            </a:pPr>
            <a:endParaRPr lang="en-GB" sz="1100" dirty="0"/>
          </a:p>
          <a:p>
            <a:pPr>
              <a:lnSpc>
                <a:spcPct val="120000"/>
              </a:lnSpc>
            </a:pPr>
            <a:r>
              <a:rPr lang="en-GB" sz="1400" dirty="0"/>
              <a:t>Another common mistake in the implementation of risk management systems is involving only decision-makers. </a:t>
            </a:r>
          </a:p>
          <a:p>
            <a:pPr>
              <a:lnSpc>
                <a:spcPct val="120000"/>
              </a:lnSpc>
            </a:pPr>
            <a:endParaRPr lang="en-GB" sz="1400" dirty="0"/>
          </a:p>
          <a:p>
            <a:pPr>
              <a:lnSpc>
                <a:spcPct val="120000"/>
              </a:lnSpc>
            </a:pPr>
            <a:r>
              <a:rPr lang="en-GB" sz="1400" dirty="0"/>
              <a:t>While executives and top managers may be able to pick the system that best suits organizational goals, they aren’t the ones that will be working inside the system every day.</a:t>
            </a:r>
          </a:p>
          <a:p>
            <a:pPr>
              <a:lnSpc>
                <a:spcPct val="120000"/>
              </a:lnSpc>
            </a:pPr>
            <a:endParaRPr lang="en-GB" sz="1400" dirty="0"/>
          </a:p>
          <a:p>
            <a:pPr>
              <a:lnSpc>
                <a:spcPct val="120000"/>
              </a:lnSpc>
            </a:pPr>
            <a:r>
              <a:rPr lang="en-GB" sz="1400" dirty="0"/>
              <a:t>Involving users from the beginning ensures that the entire risk team is onboard or even excited about the change. </a:t>
            </a:r>
          </a:p>
          <a:p>
            <a:pPr>
              <a:lnSpc>
                <a:spcPct val="120000"/>
              </a:lnSpc>
            </a:pPr>
            <a:endParaRPr lang="en-GB" sz="1400" dirty="0"/>
          </a:p>
          <a:p>
            <a:pPr>
              <a:lnSpc>
                <a:spcPct val="120000"/>
              </a:lnSpc>
            </a:pPr>
            <a:r>
              <a:rPr lang="en-GB" sz="1400" dirty="0"/>
              <a:t>They can also provide valuable insight into implementation: they may have needs or desires that decision-makers wouldn’t know about and can reduce complications in the implementation process.</a:t>
            </a:r>
          </a:p>
        </p:txBody>
      </p:sp>
    </p:spTree>
    <p:extLst>
      <p:ext uri="{BB962C8B-B14F-4D97-AF65-F5344CB8AC3E}">
        <p14:creationId xmlns:p14="http://schemas.microsoft.com/office/powerpoint/2010/main" val="295887257"/>
      </p:ext>
    </p:extLst>
  </p:cSld>
  <p:clrMapOvr>
    <a:masterClrMapping/>
  </p:clrMapOvr>
</p:sld>
</file>

<file path=ppt/theme/theme1.xml><?xml version="1.0" encoding="utf-8"?>
<a:theme xmlns:a="http://schemas.openxmlformats.org/drawingml/2006/main" name="PortalVTI">
  <a:themeElements>
    <a:clrScheme name="AnalogousFromRegularSeed_2SEEDS">
      <a:dk1>
        <a:srgbClr val="000000"/>
      </a:dk1>
      <a:lt1>
        <a:srgbClr val="FFFFFF"/>
      </a:lt1>
      <a:dk2>
        <a:srgbClr val="2A2441"/>
      </a:dk2>
      <a:lt2>
        <a:srgbClr val="E2E8E6"/>
      </a:lt2>
      <a:accent1>
        <a:srgbClr val="D21A4B"/>
      </a:accent1>
      <a:accent2>
        <a:srgbClr val="E42CA9"/>
      </a:accent2>
      <a:accent3>
        <a:srgbClr val="E4482C"/>
      </a:accent3>
      <a:accent4>
        <a:srgbClr val="17BA5A"/>
      </a:accent4>
      <a:accent5>
        <a:srgbClr val="23B79E"/>
      </a:accent5>
      <a:accent6>
        <a:srgbClr val="1AA5D2"/>
      </a:accent6>
      <a:hlink>
        <a:srgbClr val="319379"/>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0E25470AF0544287FF5B43AA4D7B8A" ma:contentTypeVersion="4" ma:contentTypeDescription="Creați un document nou." ma:contentTypeScope="" ma:versionID="d02e3822fe6da988d1dc081e76724785">
  <xsd:schema xmlns:xsd="http://www.w3.org/2001/XMLSchema" xmlns:xs="http://www.w3.org/2001/XMLSchema" xmlns:p="http://schemas.microsoft.com/office/2006/metadata/properties" xmlns:ns2="b587a08c-6c06-4a94-bad8-8f2813f19972" targetNamespace="http://schemas.microsoft.com/office/2006/metadata/properties" ma:root="true" ma:fieldsID="6f4a87ca5b5aa43a2bb4a1cbabc763f8" ns2:_="">
    <xsd:import namespace="b587a08c-6c06-4a94-bad8-8f2813f1997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87a08c-6c06-4a94-bad8-8f2813f199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 de conținut"/>
        <xsd:element ref="dc:title" minOccurs="0" maxOccurs="1" ma:index="4" ma:displayName="Titlu"/>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78BCE93-4E04-40E5-B95A-DA1A8FE342DC}"/>
</file>

<file path=customXml/itemProps2.xml><?xml version="1.0" encoding="utf-8"?>
<ds:datastoreItem xmlns:ds="http://schemas.openxmlformats.org/officeDocument/2006/customXml" ds:itemID="{F3D0E66B-236E-48C9-9E3E-9300E34B78D1}"/>
</file>

<file path=customXml/itemProps3.xml><?xml version="1.0" encoding="utf-8"?>
<ds:datastoreItem xmlns:ds="http://schemas.openxmlformats.org/officeDocument/2006/customXml" ds:itemID="{DD31D0D0-1739-4780-9CFA-4D970190E141}"/>
</file>

<file path=docProps/app.xml><?xml version="1.0" encoding="utf-8"?>
<Properties xmlns="http://schemas.openxmlformats.org/officeDocument/2006/extended-properties" xmlns:vt="http://schemas.openxmlformats.org/officeDocument/2006/docPropsVTypes">
  <TotalTime>27</TotalTime>
  <Words>2584</Words>
  <Application>Microsoft Office PowerPoint</Application>
  <PresentationFormat>Widescreen</PresentationFormat>
  <Paragraphs>107</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Trade Gothic Next Cond</vt:lpstr>
      <vt:lpstr>Trade Gothic Next Light</vt:lpstr>
      <vt:lpstr>PortalVTI</vt:lpstr>
      <vt:lpstr>Implementation of risk management systems</vt:lpstr>
      <vt:lpstr>Steps to Implementing a Risk Management System </vt:lpstr>
      <vt:lpstr>1. Define the end goal before starting </vt:lpstr>
      <vt:lpstr>2. Set a timeline </vt:lpstr>
      <vt:lpstr>3. Build a relationship with the vendor </vt:lpstr>
      <vt:lpstr>4. Be open to vendor suggestions </vt:lpstr>
      <vt:lpstr>5. Customize where necessary </vt:lpstr>
      <vt:lpstr>6. Be flexible </vt:lpstr>
      <vt:lpstr>7. Involve users and decision-makers </vt:lpstr>
      <vt:lpstr>8. Communicate </vt:lpstr>
      <vt:lpstr>9. Implement in stages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risk management systems</dc:title>
  <dc:creator>RAUL-CIPRIAN DĂNCUŢĂ</dc:creator>
  <cp:lastModifiedBy>RAUL-CIPRIAN DĂNCUŢĂ</cp:lastModifiedBy>
  <cp:revision>11</cp:revision>
  <dcterms:created xsi:type="dcterms:W3CDTF">2023-12-14T08:13:12Z</dcterms:created>
  <dcterms:modified xsi:type="dcterms:W3CDTF">2023-12-14T08:40:28Z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0x010100680E25470AF0544287FF5B43AA4D7B8A</vt:lpwstr>
  </property>
</Properties>
</file>