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sldIdLst>
    <p:sldId id="306" r:id="rId5"/>
    <p:sldId id="309" r:id="rId6"/>
    <p:sldId id="313" r:id="rId7"/>
    <p:sldId id="312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140294"/>
          </a:xfrm>
        </p:spPr>
        <p:txBody>
          <a:bodyPr/>
          <a:lstStyle/>
          <a:p>
            <a:r>
              <a:rPr lang="en-US" spc="400" dirty="0" err="1"/>
              <a:t>Rpa</a:t>
            </a:r>
            <a:r>
              <a:rPr lang="en-US" spc="400" dirty="0"/>
              <a:t> project</a:t>
            </a:r>
            <a:br>
              <a:rPr lang="en-US" spc="400" dirty="0"/>
            </a:br>
            <a:r>
              <a:rPr lang="en-US" spc="400" dirty="0"/>
              <a:t>TQA-4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CBBBC8-6ED4-FE06-24E4-87D9687D0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058" y="2956845"/>
            <a:ext cx="5093208" cy="37516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Mentor: </a:t>
            </a:r>
          </a:p>
          <a:p>
            <a:pPr algn="l"/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    Darius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Ionut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 Blaga</a:t>
            </a:r>
            <a:endParaRPr lang="en-US" dirty="0"/>
          </a:p>
          <a:p>
            <a:pPr algn="l"/>
            <a:r>
              <a:rPr lang="en-US" dirty="0"/>
              <a:t>Team members:</a:t>
            </a:r>
          </a:p>
          <a:p>
            <a:pPr algn="l"/>
            <a:r>
              <a:rPr lang="en-US" dirty="0">
                <a:solidFill>
                  <a:srgbClr val="DBDEE1"/>
                </a:solidFill>
                <a:latin typeface="gg sans"/>
              </a:rPr>
              <a:t>    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Raul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Catalin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 Popescu</a:t>
            </a:r>
          </a:p>
          <a:p>
            <a:pPr algn="l"/>
            <a:r>
              <a:rPr lang="en-US" dirty="0">
                <a:solidFill>
                  <a:srgbClr val="DBDEE1"/>
                </a:solidFill>
                <a:latin typeface="gg sans"/>
              </a:rPr>
              <a:t>    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David Alexandru Pop</a:t>
            </a:r>
          </a:p>
          <a:p>
            <a:pPr algn="l"/>
            <a:r>
              <a:rPr lang="en-US" dirty="0">
                <a:solidFill>
                  <a:srgbClr val="DBDEE1"/>
                </a:solidFill>
                <a:latin typeface="gg sans"/>
              </a:rPr>
              <a:t>    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Alex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Reitler</a:t>
            </a:r>
            <a:endParaRPr lang="en-US" dirty="0">
              <a:solidFill>
                <a:srgbClr val="DBDEE1"/>
              </a:solidFill>
              <a:latin typeface="gg sans"/>
            </a:endParaRPr>
          </a:p>
          <a:p>
            <a:pPr algn="l"/>
            <a:r>
              <a:rPr lang="en-US" dirty="0">
                <a:solidFill>
                  <a:srgbClr val="DBDEE1"/>
                </a:solidFill>
                <a:latin typeface="gg sans"/>
              </a:rPr>
              <a:t>    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Tudor Moldovan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5928" y="290556"/>
            <a:ext cx="6215641" cy="1103433"/>
          </a:xfrm>
        </p:spPr>
        <p:txBody>
          <a:bodyPr/>
          <a:lstStyle/>
          <a:p>
            <a:r>
              <a:rPr lang="en-US" spc="400" dirty="0">
                <a:latin typeface="+mn-lt"/>
              </a:rPr>
              <a:t>description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412" y="1393988"/>
            <a:ext cx="9520014" cy="5015357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/>
              <a:t>The robot checks the Outlook inbox and for unread emails with the subject "Rating Relevance on </a:t>
            </a:r>
            <a:r>
              <a:rPr lang="en-US" sz="2400" dirty="0" err="1"/>
              <a:t>Stailer</a:t>
            </a:r>
            <a:r>
              <a:rPr lang="en-US" sz="2400" dirty="0"/>
              <a:t>", it downloads the input file (excel) containing the location and category of services from the </a:t>
            </a:r>
            <a:r>
              <a:rPr lang="en-US" sz="2400" dirty="0" err="1"/>
              <a:t>Stailer</a:t>
            </a:r>
            <a:r>
              <a:rPr lang="en-US" sz="2400" dirty="0"/>
              <a:t> platform. It retrieves each location and category, extracts the top 10 salons found in that location and that offer that category of services from the </a:t>
            </a:r>
            <a:r>
              <a:rPr lang="en-US" sz="2400" dirty="0" err="1"/>
              <a:t>Stailer</a:t>
            </a:r>
            <a:r>
              <a:rPr lang="en-US" sz="2400" dirty="0"/>
              <a:t> platform. For each salon, take the grade rating from </a:t>
            </a:r>
            <a:r>
              <a:rPr lang="en-US" sz="2400" dirty="0" err="1"/>
              <a:t>Stailer</a:t>
            </a:r>
            <a:r>
              <a:rPr lang="en-US" sz="2400" dirty="0"/>
              <a:t> and search for that salon on Google (Maps) and compare it with the current grade rating. The output file will contain an excel file that will have a sheet for each pair of data from the input file (location + service category) and in each sheet a column for the Salon name, a column for Rating Grade Styler, a column for Rating </a:t>
            </a:r>
            <a:r>
              <a:rPr lang="en-US" sz="2400" dirty="0" err="1"/>
              <a:t>GradeGoogle</a:t>
            </a:r>
            <a:r>
              <a:rPr lang="en-US" sz="2400" dirty="0"/>
              <a:t> and a column in which it will be signaled with YES or NO if the Rating Grade present in </a:t>
            </a:r>
            <a:r>
              <a:rPr lang="en-US" sz="2400" dirty="0" err="1"/>
              <a:t>Stailer</a:t>
            </a:r>
            <a:r>
              <a:rPr lang="en-US" sz="2400" dirty="0"/>
              <a:t> is relevant or not. For the Rating Grade to be relevant, the difference between the two grades must be &lt;0.4. Optional: The output file is uploaded to Google Drive.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358" y="290555"/>
            <a:ext cx="7580121" cy="1103433"/>
          </a:xfrm>
        </p:spPr>
        <p:txBody>
          <a:bodyPr>
            <a:normAutofit fontScale="90000"/>
          </a:bodyPr>
          <a:lstStyle/>
          <a:p>
            <a:r>
              <a:rPr lang="en-US" spc="400" dirty="0">
                <a:latin typeface="+mn-lt"/>
              </a:rPr>
              <a:t>Particularities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412" y="1393988"/>
            <a:ext cx="9520014" cy="50153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Integration with Orchestrator Queue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Edge cases when no data is found on </a:t>
            </a:r>
            <a:r>
              <a:rPr lang="en-US" sz="2400" dirty="0" err="1"/>
              <a:t>Stailer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Edge cases when no data is found on Google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Upload the result file on Google Drive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Integration with Microsoft Outlook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Usage of well-known architecture: Dispatcher - Performer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4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5928" y="290556"/>
            <a:ext cx="6215641" cy="1103433"/>
          </a:xfrm>
        </p:spPr>
        <p:txBody>
          <a:bodyPr/>
          <a:lstStyle/>
          <a:p>
            <a:r>
              <a:rPr lang="en-US" spc="400" dirty="0">
                <a:latin typeface="+mn-lt"/>
              </a:rPr>
              <a:t>Challenges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412" y="1393988"/>
            <a:ext cx="9520014" cy="50153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Dealing with multiple Google layouts for salons and data extraction for each 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8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conclusion, we are happy to say that the project has been successfully completed and all requirements have been done.</a:t>
            </a:r>
          </a:p>
          <a:p>
            <a:r>
              <a:rPr lang="en-US" dirty="0"/>
              <a:t>We enjoyed working on this project and overcoming challenges as a team, with the help of our mentor.</a:t>
            </a:r>
          </a:p>
          <a:p>
            <a:r>
              <a:rPr lang="en-US" dirty="0"/>
              <a:t>Thank you.</a:t>
            </a:r>
          </a:p>
        </p:txBody>
      </p:sp>
      <p:pic>
        <p:nvPicPr>
          <p:cNvPr id="22" name="Picture Placeholder 21" descr="mountains under near dusk sky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3" b="63"/>
          <a:stretch/>
        </p:blipFill>
        <p:spPr/>
      </p:pic>
      <p:pic>
        <p:nvPicPr>
          <p:cNvPr id="18" name="Picture Placeholder 17" descr="mountains at sunset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7" b="177"/>
          <a:stretch/>
        </p:blipFill>
        <p:spPr/>
      </p:pic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209" b="209"/>
          <a:stretch/>
        </p:blipFill>
        <p:spPr/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{64D8181C-6217-46C3-985A-7D1A167F6019}tf89338750_win32</Template>
  <TotalTime>43</TotalTime>
  <Words>333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gg sans</vt:lpstr>
      <vt:lpstr>Univers</vt:lpstr>
      <vt:lpstr>GradientUnivers</vt:lpstr>
      <vt:lpstr>Rpa project TQA-4</vt:lpstr>
      <vt:lpstr>description</vt:lpstr>
      <vt:lpstr>Particularities</vt:lpstr>
      <vt:lpstr>Challenges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project TQA-4</dc:title>
  <dc:creator>TUDOR MOLDOVAN</dc:creator>
  <cp:lastModifiedBy>DAVID-ALEXANDRU POP</cp:lastModifiedBy>
  <cp:revision>4</cp:revision>
  <dcterms:created xsi:type="dcterms:W3CDTF">2024-01-15T18:03:10Z</dcterms:created>
  <dcterms:modified xsi:type="dcterms:W3CDTF">2024-01-15T18:51:58Z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