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DB3D-EA70-D84F-5502-1C5D4E348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6360E-148A-5DFA-6107-61134BB7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48E4-B017-7FFC-91D4-08BC0C85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211F-53C8-B347-57D7-E77FF77C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1420-5A2B-6DD7-9921-1DE71751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2242-F2A9-DF08-844B-3B5F7F8B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EABEC-6382-F08C-E6D4-213C2277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C35D-2F61-6BA9-3F22-878FB4A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9652-6A6F-8B3E-33DD-3A1DA6F6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20A2-6D4A-E060-155F-C2143FB2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5804-BBFE-C7F2-3A71-354E8E956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488D-480D-DDFE-61A8-A7D04F980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4FD0-86C1-C032-081C-A7BCDDEE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D26D-9FCA-18C7-1B6B-74678046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8CF5-C00E-85EC-4BD3-BCE2E59C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10A1-C711-571B-3379-6CB0D72B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DCFE-CC3A-9464-AA1D-0893D225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D302-B307-875B-5520-1D1A56CB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4E60-4574-2A83-DE10-A0D5F63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0B7-1B06-9863-B2B4-E2F4DFD1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B631-A3A9-8A2D-2B4B-7D3B978D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58E0-0356-3D0B-70FE-47BE44C27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142E-7354-7655-D20B-4B24054C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7BA6-6D2B-CE15-629E-5A7228B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4C73-3872-8430-DBFD-659B2DA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B36-8783-37E9-292D-2FBA9D71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BC18-77B9-FBE4-91A2-DAFC4259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94FED-710D-E8EB-5DF4-EDAB0FEC2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B3EA-88F4-2F2C-085F-5388B84A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FDCC-EF33-DE40-E654-E27060DB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2748C-FDDD-881E-A19A-45438837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DBAE-E2D7-297E-6631-9A5A4D8A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CC69C-7E1D-5E38-19B6-D4C3CC0A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F10BB-5AD5-092B-4F6F-4F5C2C4B5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A8503-5FB0-50A3-D36F-DE58C6022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499AD-C2D3-D7CD-81F6-10BCF3B31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59624-735E-09C3-AF56-C894BA58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CFA82-FD88-852F-6D28-574DD917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76D7B-2C05-859C-277A-33E169E8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3768-6D71-5420-05E6-1B2C8F25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8B23F-6814-4925-9F09-22A2C8EB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5F77F-80AA-9DB3-3004-1299FC7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3B731-9C03-EE79-4F12-DD9191B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714FD-7904-CEDA-DAED-CF425DC9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ED542-501C-096D-7414-7A264812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95072-E35F-D288-0128-FFCC2B4F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54D-922D-AA96-6F6A-6C0CE605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3F5-4F5E-7D98-9B0E-3E011358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0DEBB-49BF-94D8-BF5C-F5068BB8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37E1-CBF9-933C-E706-0F16BEBE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877E-CB03-DFC6-27EB-C8BD5663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DADF-8C90-4905-C22F-76FF0361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C7C0-793C-371B-8EE5-1CF1054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A8CAC-C3FE-9CAE-E47F-7431704FD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9636-B96A-54BF-E227-649F50F1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F07EA-E7AF-A435-8DB0-069D23E9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F19E-3772-FA36-2746-F8ED4EE0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DD7C-5A37-708B-17E7-0BBD6FE8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B8F44-D005-0ABD-3E19-AC51D7F4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3A60-8D55-F5D9-013E-7086112E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1AFF-D64D-C073-37CD-875FC34E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29EA-6028-4CCE-8119-B11CD8AAD8A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65CC-0616-0C0B-00F5-5A7C07CC7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9D2F-F9A6-26D7-9EFF-288142F02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752E-4E62-FAA5-F106-094D26E0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Apollo Client Example</a:t>
            </a:r>
          </a:p>
        </p:txBody>
      </p:sp>
    </p:spTree>
    <p:extLst>
      <p:ext uri="{BB962C8B-B14F-4D97-AF65-F5344CB8AC3E}">
        <p14:creationId xmlns:p14="http://schemas.microsoft.com/office/powerpoint/2010/main" val="25617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A024-7A7A-FDAD-0998-94C93836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30CF-B5B5-F12C-0CC4-CF402DD5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C110A-FE90-8440-FF4E-D956FD5E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025"/>
            <a:ext cx="12192000" cy="3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BE8E-3B19-4223-12A3-845111D1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B115-9EB6-2CDA-5F66-291921EC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1C228-B3F9-0C07-4844-DE60E497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025"/>
            <a:ext cx="12192000" cy="3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7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F6DB-3840-D5C8-D3CD-7CFDACF5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2AD40B-9607-C0FB-2136-52FCABD02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449" y="1825625"/>
            <a:ext cx="9583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5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Apollo Client 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Client Example</dc:title>
  <dc:creator>david ostrowski</dc:creator>
  <cp:lastModifiedBy>david ostrowski</cp:lastModifiedBy>
  <cp:revision>1</cp:revision>
  <dcterms:created xsi:type="dcterms:W3CDTF">2022-05-13T02:18:06Z</dcterms:created>
  <dcterms:modified xsi:type="dcterms:W3CDTF">2022-05-13T02:18:41Z</dcterms:modified>
</cp:coreProperties>
</file>