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DB3D-EA70-D84F-5502-1C5D4E348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6360E-148A-5DFA-6107-61134BB7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48E4-B017-7FFC-91D4-08BC0C85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211F-53C8-B347-57D7-E77FF77C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1420-5A2B-6DD7-9921-1DE71751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2242-F2A9-DF08-844B-3B5F7F8B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EABEC-6382-F08C-E6D4-213C2277E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C35D-2F61-6BA9-3F22-878FB4A7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9652-6A6F-8B3E-33DD-3A1DA6F6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20A2-6D4A-E060-155F-C2143FB2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05804-BBFE-C7F2-3A71-354E8E956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7488D-480D-DDFE-61A8-A7D04F980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4FD0-86C1-C032-081C-A7BCDDEE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D26D-9FCA-18C7-1B6B-74678046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8CF5-C00E-85EC-4BD3-BCE2E59C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10A1-C711-571B-3379-6CB0D72B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DCFE-CC3A-9464-AA1D-0893D225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D302-B307-875B-5520-1D1A56CB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4E60-4574-2A83-DE10-A0D5F631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70B7-1B06-9863-B2B4-E2F4DFD1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B631-A3A9-8A2D-2B4B-7D3B978D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58E0-0356-3D0B-70FE-47BE44C27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142E-7354-7655-D20B-4B24054C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7BA6-6D2B-CE15-629E-5A7228B3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4C73-3872-8430-DBFD-659B2DAC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CB36-8783-37E9-292D-2FBA9D71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BC18-77B9-FBE4-91A2-DAFC4259A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94FED-710D-E8EB-5DF4-EDAB0FEC2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0B3EA-88F4-2F2C-085F-5388B84A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FDCC-EF33-DE40-E654-E27060DB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2748C-FDDD-881E-A19A-45438837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DBAE-E2D7-297E-6631-9A5A4D8A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CC69C-7E1D-5E38-19B6-D4C3CC0A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F10BB-5AD5-092B-4F6F-4F5C2C4B5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A8503-5FB0-50A3-D36F-DE58C6022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499AD-C2D3-D7CD-81F6-10BCF3B31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59624-735E-09C3-AF56-C894BA58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CFA82-FD88-852F-6D28-574DD917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76D7B-2C05-859C-277A-33E169E8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3768-6D71-5420-05E6-1B2C8F25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8B23F-6814-4925-9F09-22A2C8EB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5F77F-80AA-9DB3-3004-1299FC7B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3B731-9C03-EE79-4F12-DD9191B9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714FD-7904-CEDA-DAED-CF425DC9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ED542-501C-096D-7414-7A264812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95072-E35F-D288-0128-FFCC2B4F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6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554D-922D-AA96-6F6A-6C0CE605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3F5-4F5E-7D98-9B0E-3E011358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0DEBB-49BF-94D8-BF5C-F5068BB89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37E1-CBF9-933C-E706-0F16BEBE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877E-CB03-DFC6-27EB-C8BD5663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2DADF-8C90-4905-C22F-76FF0361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7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C7C0-793C-371B-8EE5-1CF1054B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A8CAC-C3FE-9CAE-E47F-7431704FD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9636-B96A-54BF-E227-649F50F16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F07EA-E7AF-A435-8DB0-069D23E9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F19E-3772-FA36-2746-F8ED4EE0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DD7C-5A37-708B-17E7-0BBD6FE8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B8F44-D005-0ABD-3E19-AC51D7F4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3A60-8D55-F5D9-013E-7086112E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1AFF-D64D-C073-37CD-875FC34E5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29EA-6028-4CCE-8119-B11CD8AAD8A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65CC-0616-0C0B-00F5-5A7C07CC7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9D2F-F9A6-26D7-9EFF-288142F02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752E-4E62-FAA5-F106-094D26E0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Apollo Client Example</a:t>
            </a:r>
            <a:br>
              <a:rPr lang="en-US" dirty="0"/>
            </a:br>
            <a:r>
              <a:rPr lang="en-US" dirty="0"/>
              <a:t>chapter four pp115</a:t>
            </a:r>
          </a:p>
        </p:txBody>
      </p:sp>
    </p:spTree>
    <p:extLst>
      <p:ext uri="{BB962C8B-B14F-4D97-AF65-F5344CB8AC3E}">
        <p14:creationId xmlns:p14="http://schemas.microsoft.com/office/powerpoint/2010/main" val="256178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677-1E6B-AC36-5884-4123D3FF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61E2-5C6D-2C86-98E1-0F2E768A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8A61C-7069-90E4-935E-28EAC6B9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642"/>
            <a:ext cx="12192000" cy="6072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5251E-57EA-BEFF-E140-31245B0DBD86}"/>
              </a:ext>
            </a:extLst>
          </p:cNvPr>
          <p:cNvSpPr txBox="1"/>
          <p:nvPr/>
        </p:nvSpPr>
        <p:spPr>
          <a:xfrm>
            <a:off x="1289785" y="3816628"/>
            <a:ext cx="407028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 is in console from developer tools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DA0F3C-22D3-24C0-0096-8CB0AE6AD153}"/>
              </a:ext>
            </a:extLst>
          </p:cNvPr>
          <p:cNvCxnSpPr/>
          <p:nvPr/>
        </p:nvCxnSpPr>
        <p:spPr>
          <a:xfrm flipV="1">
            <a:off x="5360066" y="3657600"/>
            <a:ext cx="1993635" cy="240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676A477-D0B5-BB9A-61A7-1B356E0043BA}"/>
              </a:ext>
            </a:extLst>
          </p:cNvPr>
          <p:cNvSpPr/>
          <p:nvPr/>
        </p:nvSpPr>
        <p:spPr>
          <a:xfrm>
            <a:off x="7353701" y="3012707"/>
            <a:ext cx="4451684" cy="1925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3052B-80B0-5607-5CA9-B264E5495B4F}"/>
              </a:ext>
            </a:extLst>
          </p:cNvPr>
          <p:cNvSpPr/>
          <p:nvPr/>
        </p:nvSpPr>
        <p:spPr>
          <a:xfrm>
            <a:off x="2021305" y="770021"/>
            <a:ext cx="4177364" cy="40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BF741-4012-4EE3-9093-0227D18666C9}"/>
              </a:ext>
            </a:extLst>
          </p:cNvPr>
          <p:cNvSpPr txBox="1"/>
          <p:nvPr/>
        </p:nvSpPr>
        <p:spPr>
          <a:xfrm>
            <a:off x="770021" y="2897204"/>
            <a:ext cx="3769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Run port 3000 just like the hello world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0BFA54-4472-1AAF-02C8-8971D42EE7BC}"/>
              </a:ext>
            </a:extLst>
          </p:cNvPr>
          <p:cNvCxnSpPr/>
          <p:nvPr/>
        </p:nvCxnSpPr>
        <p:spPr>
          <a:xfrm flipV="1">
            <a:off x="2415941" y="1174282"/>
            <a:ext cx="154004" cy="17229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9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C47D-4B6E-8162-47AE-CEE713FD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invalid host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7A78-7D9A-E83F-5447-6D3ED87E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514D2-D6CA-D91D-ABEA-644DA9B1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76581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5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3582-BA02-4DAC-E734-ED6469DC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: update the webpack.client.config.js with the appropriate DNS from your EC2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2410-CCE1-DC50-7732-2A6FAE9F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570D6-2E78-2D1F-A840-59C663A7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6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0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407B-F722-027F-6DB0-1FD72E33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A003-4F49-EF5B-86AA-5BC1855D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--save @apollo/client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/client/apollo</a:t>
            </a:r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/client/apollo/index.js</a:t>
            </a:r>
          </a:p>
        </p:txBody>
      </p:sp>
    </p:spTree>
    <p:extLst>
      <p:ext uri="{BB962C8B-B14F-4D97-AF65-F5344CB8AC3E}">
        <p14:creationId xmlns:p14="http://schemas.microsoft.com/office/powerpoint/2010/main" val="13240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63F4-C9BA-70BD-CE37-FEFC94CF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3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Contents of </a:t>
            </a:r>
            <a:r>
              <a:rPr lang="en-US" sz="2400" dirty="0" err="1"/>
              <a:t>mkdir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/client/apollo/index.js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43A3E-AEA0-DA5E-185B-576AE673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675"/>
            <a:ext cx="10515600" cy="57053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ApolloClient</a:t>
            </a:r>
            <a:r>
              <a:rPr lang="en-US" dirty="0"/>
              <a:t>, </a:t>
            </a:r>
            <a:r>
              <a:rPr lang="en-US" dirty="0" err="1"/>
              <a:t>InMemoryCache</a:t>
            </a:r>
            <a:r>
              <a:rPr lang="en-US" dirty="0"/>
              <a:t>, from, </a:t>
            </a:r>
            <a:r>
              <a:rPr lang="en-US" dirty="0" err="1"/>
              <a:t>HttpLink</a:t>
            </a:r>
            <a:r>
              <a:rPr lang="en-US" dirty="0"/>
              <a:t> } from '@apollo/client';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onError</a:t>
            </a:r>
            <a:r>
              <a:rPr lang="en-US" dirty="0"/>
              <a:t> } from "@apollo/client/link/error";</a:t>
            </a:r>
          </a:p>
          <a:p>
            <a:pPr marL="0" indent="0">
              <a:buNone/>
            </a:pPr>
            <a:r>
              <a:rPr lang="en-US" dirty="0"/>
              <a:t>const client = new </a:t>
            </a:r>
            <a:r>
              <a:rPr lang="en-US" dirty="0" err="1"/>
              <a:t>ApolloClient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link: from([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onError</a:t>
            </a:r>
            <a:r>
              <a:rPr lang="en-US" dirty="0"/>
              <a:t>(({ </a:t>
            </a:r>
            <a:r>
              <a:rPr lang="en-US" dirty="0" err="1"/>
              <a:t>graphQLErrors</a:t>
            </a:r>
            <a:r>
              <a:rPr lang="en-US" dirty="0"/>
              <a:t>, </a:t>
            </a:r>
            <a:r>
              <a:rPr lang="en-US" dirty="0" err="1"/>
              <a:t>networkError</a:t>
            </a:r>
            <a:r>
              <a:rPr lang="en-US" dirty="0"/>
              <a:t> }) =&gt; {</a:t>
            </a:r>
          </a:p>
          <a:p>
            <a:pPr marL="0" indent="0">
              <a:buNone/>
            </a:pPr>
            <a:r>
              <a:rPr lang="en-US" dirty="0"/>
              <a:t>      if (</a:t>
            </a:r>
            <a:r>
              <a:rPr lang="en-US" dirty="0" err="1"/>
              <a:t>graphQLErrors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graphQLErrors.map</a:t>
            </a:r>
            <a:r>
              <a:rPr lang="en-US" dirty="0"/>
              <a:t>(({ message, locations, path }) =&gt;</a:t>
            </a:r>
          </a:p>
          <a:p>
            <a:pPr marL="0" indent="0">
              <a:buNone/>
            </a:pPr>
            <a:r>
              <a:rPr lang="en-US" dirty="0"/>
              <a:t>        console.log(`[</a:t>
            </a:r>
            <a:r>
              <a:rPr lang="en-US" dirty="0" err="1"/>
              <a:t>GraphQL</a:t>
            </a:r>
            <a:r>
              <a:rPr lang="en-US" dirty="0"/>
              <a:t> error]: Message: ${message}, Location:</a:t>
            </a:r>
          </a:p>
          <a:p>
            <a:pPr marL="0" indent="0">
              <a:buNone/>
            </a:pPr>
            <a:r>
              <a:rPr lang="en-US" dirty="0"/>
              <a:t>        ${locations}, Path: ${path}`));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networkError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console.log(`[Network error]: ${</a:t>
            </a:r>
            <a:r>
              <a:rPr lang="en-US" dirty="0" err="1"/>
              <a:t>networkError</a:t>
            </a:r>
            <a:r>
              <a:rPr lang="en-US" dirty="0"/>
              <a:t>}`); }   } }),</a:t>
            </a:r>
          </a:p>
          <a:p>
            <a:pPr marL="0" indent="0">
              <a:buNone/>
            </a:pPr>
            <a:r>
              <a:rPr lang="en-US" dirty="0"/>
              <a:t>    new </a:t>
            </a:r>
            <a:r>
              <a:rPr lang="en-US" dirty="0" err="1"/>
              <a:t>HttpLink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uri</a:t>
            </a:r>
            <a:r>
              <a:rPr lang="en-US" dirty="0"/>
              <a:t>: 'http://localhost:8000/</a:t>
            </a:r>
            <a:r>
              <a:rPr lang="en-US" dirty="0" err="1"/>
              <a:t>graphql</a:t>
            </a:r>
            <a:r>
              <a:rPr lang="en-US" dirty="0"/>
              <a:t>’,			}), ]),</a:t>
            </a:r>
          </a:p>
          <a:p>
            <a:pPr marL="0" indent="0">
              <a:buNone/>
            </a:pPr>
            <a:r>
              <a:rPr lang="en-US" dirty="0"/>
              <a:t> cache: new </a:t>
            </a:r>
            <a:r>
              <a:rPr lang="en-US" dirty="0" err="1"/>
              <a:t>InMemoryCache</a:t>
            </a:r>
            <a:r>
              <a:rPr lang="en-US" dirty="0"/>
              <a:t>(),});</a:t>
            </a:r>
          </a:p>
          <a:p>
            <a:pPr marL="0" indent="0">
              <a:buNone/>
            </a:pPr>
            <a:r>
              <a:rPr lang="en-US" dirty="0"/>
              <a:t>export default client;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90557-49D3-7E6D-B716-33D6D7F35EC5}"/>
              </a:ext>
            </a:extLst>
          </p:cNvPr>
          <p:cNvSpPr txBox="1"/>
          <p:nvPr/>
        </p:nvSpPr>
        <p:spPr>
          <a:xfrm>
            <a:off x="4581626" y="3532472"/>
            <a:ext cx="5328253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Change it to ….the related DNS such as….</a:t>
            </a:r>
          </a:p>
          <a:p>
            <a:r>
              <a:rPr lang="en-US" dirty="0">
                <a:solidFill>
                  <a:srgbClr val="FF0000"/>
                </a:solidFill>
              </a:rPr>
              <a:t>ec2-34-219-12-88.us-west-2.compute.amazonaws.com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8BA86-6961-32FD-B539-B759182F5732}"/>
              </a:ext>
            </a:extLst>
          </p:cNvPr>
          <p:cNvSpPr/>
          <p:nvPr/>
        </p:nvSpPr>
        <p:spPr>
          <a:xfrm>
            <a:off x="2589196" y="5370897"/>
            <a:ext cx="1010652" cy="4812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0F2D78-F804-12BA-88BB-16D6D243FB72}"/>
              </a:ext>
            </a:extLst>
          </p:cNvPr>
          <p:cNvCxnSpPr/>
          <p:nvPr/>
        </p:nvCxnSpPr>
        <p:spPr>
          <a:xfrm flipH="1">
            <a:off x="3455469" y="4446872"/>
            <a:ext cx="1126157" cy="92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F57F-94A3-3605-34A1-6DBDEB66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-29901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Add enhancements to index.js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NOTE: pay attention to the forward quotes `` for the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gql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query ( wrong in book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094D-1524-C093-ACB8-E19E037C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818147"/>
            <a:ext cx="10515600" cy="574382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ApolloClient</a:t>
            </a:r>
            <a:r>
              <a:rPr lang="en-US" dirty="0"/>
              <a:t>, </a:t>
            </a:r>
            <a:r>
              <a:rPr lang="en-US" dirty="0" err="1"/>
              <a:t>InMemoryCache</a:t>
            </a:r>
            <a:r>
              <a:rPr lang="en-US" dirty="0"/>
              <a:t>, from, </a:t>
            </a:r>
            <a:r>
              <a:rPr lang="en-US" dirty="0" err="1"/>
              <a:t>HttpLink</a:t>
            </a:r>
            <a:r>
              <a:rPr lang="en-US" dirty="0"/>
              <a:t> } from '@apollo/client';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onError</a:t>
            </a:r>
            <a:r>
              <a:rPr lang="en-US" dirty="0"/>
              <a:t> } from "@apollo/client/link/error";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 { </a:t>
            </a:r>
            <a:r>
              <a:rPr lang="en-US" dirty="0" err="1">
                <a:solidFill>
                  <a:srgbClr val="FF0000"/>
                </a:solidFill>
              </a:rPr>
              <a:t>gql</a:t>
            </a:r>
            <a:r>
              <a:rPr lang="en-US" dirty="0">
                <a:solidFill>
                  <a:srgbClr val="FF0000"/>
                </a:solidFill>
              </a:rPr>
              <a:t> } from '@apollo/client';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const client = new </a:t>
            </a:r>
            <a:r>
              <a:rPr lang="en-US" dirty="0" err="1"/>
              <a:t>ApolloClient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link: from([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onError</a:t>
            </a:r>
            <a:r>
              <a:rPr lang="en-US" dirty="0"/>
              <a:t>(({ </a:t>
            </a:r>
            <a:r>
              <a:rPr lang="en-US" dirty="0" err="1"/>
              <a:t>graphQLErrors</a:t>
            </a:r>
            <a:r>
              <a:rPr lang="en-US" dirty="0"/>
              <a:t>, </a:t>
            </a:r>
            <a:r>
              <a:rPr lang="en-US" dirty="0" err="1"/>
              <a:t>networkError</a:t>
            </a:r>
            <a:r>
              <a:rPr lang="en-US" dirty="0"/>
              <a:t> }) =&gt; {</a:t>
            </a:r>
          </a:p>
          <a:p>
            <a:pPr marL="0" indent="0">
              <a:buNone/>
            </a:pPr>
            <a:r>
              <a:rPr lang="en-US" dirty="0"/>
              <a:t>      if (</a:t>
            </a:r>
            <a:r>
              <a:rPr lang="en-US" dirty="0" err="1"/>
              <a:t>graphQLErrors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graphQLErrors.map</a:t>
            </a:r>
            <a:r>
              <a:rPr lang="en-US" dirty="0"/>
              <a:t>(({ message, locations, path }) =&gt;</a:t>
            </a:r>
          </a:p>
          <a:p>
            <a:pPr marL="0" indent="0">
              <a:buNone/>
            </a:pPr>
            <a:r>
              <a:rPr lang="en-US" dirty="0"/>
              <a:t>        console.log(`[</a:t>
            </a:r>
            <a:r>
              <a:rPr lang="en-US" dirty="0" err="1"/>
              <a:t>GraphQL</a:t>
            </a:r>
            <a:r>
              <a:rPr lang="en-US" dirty="0"/>
              <a:t> error]: Message: ${message}, Location:</a:t>
            </a:r>
          </a:p>
          <a:p>
            <a:pPr marL="0" indent="0">
              <a:buNone/>
            </a:pPr>
            <a:r>
              <a:rPr lang="en-US" dirty="0"/>
              <a:t>        ${locations}, Path: ${path}`));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networkError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console.log(`[Network error]: ${</a:t>
            </a:r>
            <a:r>
              <a:rPr lang="en-US" dirty="0" err="1"/>
              <a:t>networkError</a:t>
            </a:r>
            <a:r>
              <a:rPr lang="en-US" dirty="0"/>
              <a:t>}`);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5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F936-AEDA-2524-087B-195C4F86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58400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}  }}),</a:t>
            </a:r>
          </a:p>
          <a:p>
            <a:pPr marL="0" indent="0">
              <a:buNone/>
            </a:pPr>
            <a:r>
              <a:rPr lang="en-US" dirty="0"/>
              <a:t>    new </a:t>
            </a:r>
            <a:r>
              <a:rPr lang="en-US" dirty="0" err="1"/>
              <a:t>HttpLink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uri</a:t>
            </a:r>
            <a:r>
              <a:rPr lang="en-US" dirty="0"/>
              <a:t>: 'http://ec2-34-219-12-88.us-west-2.compute.amazonaws.com:8000/</a:t>
            </a:r>
            <a:r>
              <a:rPr lang="en-US" dirty="0" err="1"/>
              <a:t>graphql</a:t>
            </a:r>
            <a:r>
              <a:rPr lang="en-US" dirty="0"/>
              <a:t>',}),]),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cache: new </a:t>
            </a:r>
            <a:r>
              <a:rPr lang="en-US" dirty="0" err="1"/>
              <a:t>InMemoryCache</a:t>
            </a:r>
            <a:r>
              <a:rPr lang="en-US" dirty="0"/>
              <a:t>(),});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client.query</a:t>
            </a:r>
            <a:r>
              <a:rPr lang="en-US" dirty="0">
                <a:solidFill>
                  <a:srgbClr val="FF0000"/>
                </a:solidFill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query: </a:t>
            </a:r>
            <a:r>
              <a:rPr lang="en-US" dirty="0" err="1">
                <a:solidFill>
                  <a:srgbClr val="FF0000"/>
                </a:solidFill>
              </a:rPr>
              <a:t>gql</a:t>
            </a:r>
            <a:r>
              <a:rPr lang="en-US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{        posts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id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text		}}`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}).then(result =&gt; console.log(result));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export default client;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3F7FDF-309B-FDA1-DC85-D867DDDB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96394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Add enhancements to index.js cont.</a:t>
            </a:r>
          </a:p>
        </p:txBody>
      </p:sp>
    </p:spTree>
    <p:extLst>
      <p:ext uri="{BB962C8B-B14F-4D97-AF65-F5344CB8AC3E}">
        <p14:creationId xmlns:p14="http://schemas.microsoft.com/office/powerpoint/2010/main" val="209129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6969-BDE3-925C-F619-0622D569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change is to update index.js in </a:t>
            </a:r>
            <a:r>
              <a:rPr lang="en-US" dirty="0" err="1"/>
              <a:t>src</a:t>
            </a:r>
            <a:r>
              <a:rPr lang="en-US" dirty="0"/>
              <a:t>/client</a:t>
            </a:r>
            <a:br>
              <a:rPr lang="en-US" dirty="0"/>
            </a:br>
            <a:r>
              <a:rPr lang="en-US" dirty="0"/>
              <a:t>(not the </a:t>
            </a:r>
            <a:r>
              <a:rPr lang="en-US" dirty="0" err="1"/>
              <a:t>src</a:t>
            </a:r>
            <a:r>
              <a:rPr lang="en-US" dirty="0"/>
              <a:t>/client/apollo)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6FC4-CF2D-EE4C-EE41-A341C873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ubuntu@ip-172-31-4-219:~/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/client$ cat index.js</a:t>
            </a:r>
          </a:p>
          <a:p>
            <a:pPr marL="0" indent="0">
              <a:buNone/>
            </a:pPr>
            <a:r>
              <a:rPr lang="en-US" dirty="0"/>
              <a:t>import React from 'react';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ReactDOM</a:t>
            </a:r>
            <a:r>
              <a:rPr lang="en-US" dirty="0"/>
              <a:t> from 'react-</a:t>
            </a:r>
            <a:r>
              <a:rPr lang="en-US" dirty="0" err="1"/>
              <a:t>dom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import App from './App';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 client from './apollo';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ReactDOM.render</a:t>
            </a:r>
            <a:r>
              <a:rPr lang="en-US" dirty="0"/>
              <a:t>(&lt;App/&gt;, </a:t>
            </a:r>
            <a:r>
              <a:rPr lang="en-US" dirty="0" err="1"/>
              <a:t>document.getElementById</a:t>
            </a:r>
            <a:r>
              <a:rPr lang="en-US" dirty="0"/>
              <a:t>('root'));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1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4241-3985-7A00-1D13-D2ED1B50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C8D9-BFE3-BE72-720F-1AADA7D6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the server in one terminal</a:t>
            </a:r>
          </a:p>
          <a:p>
            <a:r>
              <a:rPr lang="en-US" dirty="0"/>
              <a:t>Start client in another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ubuntu@ip-172-31-4-219:~/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/client/apollo$ </a:t>
            </a:r>
            <a:r>
              <a:rPr lang="en-US" dirty="0" err="1"/>
              <a:t>npm</a:t>
            </a:r>
            <a:r>
              <a:rPr lang="en-US" dirty="0"/>
              <a:t> run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ubuntu@ip-172-31-4-219:~/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/client$ </a:t>
            </a:r>
            <a:r>
              <a:rPr lang="en-US" dirty="0" err="1"/>
              <a:t>npm</a:t>
            </a:r>
            <a:r>
              <a:rPr lang="en-US" dirty="0"/>
              <a:t> run client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1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3133-28E3-F3D8-02F9-71ED127F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453C-D3A2-B275-6C66-4914EA4AF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03B90-D3F7-E5A3-348C-B22CFEB4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214"/>
            <a:ext cx="12192000" cy="39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9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0647-DE2C-7B48-9643-E9CD935A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9706-8AA6-7EA8-2447-1BB1AD97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0AC6C-5E98-A582-7C70-A78D1F3B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407"/>
            <a:ext cx="12192000" cy="34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8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574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Apollo Client Example chapter four pp115</vt:lpstr>
      <vt:lpstr>PowerPoint Presentation</vt:lpstr>
      <vt:lpstr>Contents of mkdir src/client/apollo/index.js </vt:lpstr>
      <vt:lpstr>Add enhancements to index.js NOTE: pay attention to the forward quotes `` for the gql query ( wrong in book )</vt:lpstr>
      <vt:lpstr>Add enhancements to index.js cont.</vt:lpstr>
      <vt:lpstr>Final change is to update index.js in src/client (not the src/client/apollo)</vt:lpstr>
      <vt:lpstr>Testing</vt:lpstr>
      <vt:lpstr>PowerPoint Presentation</vt:lpstr>
      <vt:lpstr>PowerPoint Presentation</vt:lpstr>
      <vt:lpstr>PowerPoint Presentation</vt:lpstr>
      <vt:lpstr>Problem: invalid host header</vt:lpstr>
      <vt:lpstr>Solution : update the webpack.client.config.js with the appropriate DNS from your EC2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Client Example</dc:title>
  <dc:creator>david ostrowski</dc:creator>
  <cp:lastModifiedBy>david ostrowski</cp:lastModifiedBy>
  <cp:revision>6</cp:revision>
  <dcterms:created xsi:type="dcterms:W3CDTF">2022-05-13T02:18:06Z</dcterms:created>
  <dcterms:modified xsi:type="dcterms:W3CDTF">2022-06-12T02:28:17Z</dcterms:modified>
</cp:coreProperties>
</file>