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2" r:id="rId15"/>
    <p:sldId id="293" r:id="rId16"/>
    <p:sldId id="294" r:id="rId17"/>
    <p:sldId id="291" r:id="rId18"/>
    <p:sldId id="288" r:id="rId19"/>
    <p:sldId id="274" r:id="rId20"/>
    <p:sldId id="273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DB3D-EA70-D84F-5502-1C5D4E34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360E-148A-5DFA-6107-61134BB7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48E4-B017-7FFC-91D4-08BC0C8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211F-53C8-B347-57D7-E77FF77C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1420-5A2B-6DD7-9921-1DE7175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2242-F2A9-DF08-844B-3B5F7F8B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ABEC-6382-F08C-E6D4-213C2277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C35D-2F61-6BA9-3F22-878FB4A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9652-6A6F-8B3E-33DD-3A1DA6F6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0A2-6D4A-E060-155F-C2143FB2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5804-BBFE-C7F2-3A71-354E8E95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488D-480D-DDFE-61A8-A7D04F980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4FD0-86C1-C032-081C-A7BCDDEE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D26D-9FCA-18C7-1B6B-7467804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8CF5-C00E-85EC-4BD3-BCE2E59C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10A1-C711-571B-3379-6CB0D72B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CFE-CC3A-9464-AA1D-0893D225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302-B307-875B-5520-1D1A56CB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4E60-4574-2A83-DE10-A0D5F63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0B7-1B06-9863-B2B4-E2F4DFD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631-A3A9-8A2D-2B4B-7D3B978D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E0-0356-3D0B-70FE-47BE44C2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142E-7354-7655-D20B-4B24054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7BA6-6D2B-CE15-629E-5A7228B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4C73-3872-8430-DBFD-659B2DA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B36-8783-37E9-292D-2FBA9D7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BC18-77B9-FBE4-91A2-DAFC4259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4FED-710D-E8EB-5DF4-EDAB0FEC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B3EA-88F4-2F2C-085F-5388B84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FDCC-EF33-DE40-E654-E27060DB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748C-FDDD-881E-A19A-4543883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BAE-E2D7-297E-6631-9A5A4D8A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C69C-7E1D-5E38-19B6-D4C3CC0A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10BB-5AD5-092B-4F6F-4F5C2C4B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8503-5FB0-50A3-D36F-DE58C602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499AD-C2D3-D7CD-81F6-10BCF3B31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9624-735E-09C3-AF56-C894BA5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CFA82-FD88-852F-6D28-574DD91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76D7B-2C05-859C-277A-33E169E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3768-6D71-5420-05E6-1B2C8F25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8B23F-6814-4925-9F09-22A2C8E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F77F-80AA-9DB3-3004-1299FC7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3B731-9C03-EE79-4F12-DD9191B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14FD-7904-CEDA-DAED-CF425DC9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D542-501C-096D-7414-7A264812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95072-E35F-D288-0128-FFCC2B4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54D-922D-AA96-6F6A-6C0CE605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3F5-4F5E-7D98-9B0E-3E011358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EBB-49BF-94D8-BF5C-F5068BB8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37E1-CBF9-933C-E706-0F16BEBE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877E-CB03-DFC6-27EB-C8BD566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DADF-8C90-4905-C22F-76FF0361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7C0-793C-371B-8EE5-1CF1054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A8CAC-C3FE-9CAE-E47F-7431704FD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636-B96A-54BF-E227-649F50F1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07EA-E7AF-A435-8DB0-069D23E9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F19E-3772-FA36-2746-F8ED4EE0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DD7C-5A37-708B-17E7-0BBD6FE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B8F44-D005-0ABD-3E19-AC51D7F4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3A60-8D55-F5D9-013E-7086112E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1AFF-D64D-C073-37CD-875FC34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9EA-6028-4CCE-8119-B11CD8AAD8A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65CC-0616-0C0B-00F5-5A7C07CC7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9D2F-F9A6-26D7-9EFF-288142F0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4387-623F-452F-BF23-97F00365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752E-4E62-FAA5-F106-094D26E0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Apollo Client Example</a:t>
            </a:r>
            <a:br>
              <a:rPr lang="en-US" dirty="0"/>
            </a:br>
            <a:r>
              <a:rPr lang="en-US" dirty="0"/>
              <a:t>chapter four pp115</a:t>
            </a:r>
          </a:p>
        </p:txBody>
      </p:sp>
    </p:spTree>
    <p:extLst>
      <p:ext uri="{BB962C8B-B14F-4D97-AF65-F5344CB8AC3E}">
        <p14:creationId xmlns:p14="http://schemas.microsoft.com/office/powerpoint/2010/main" val="256178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77-1E6B-AC36-5884-4123D3F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1E2-5C6D-2C86-98E1-0F2E768A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A61C-7069-90E4-935E-28EAC6B9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642"/>
            <a:ext cx="12192000" cy="6072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5251E-57EA-BEFF-E140-31245B0DBD86}"/>
              </a:ext>
            </a:extLst>
          </p:cNvPr>
          <p:cNvSpPr txBox="1"/>
          <p:nvPr/>
        </p:nvSpPr>
        <p:spPr>
          <a:xfrm>
            <a:off x="1289785" y="3816628"/>
            <a:ext cx="407028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is in console from developer tools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A0F3C-22D3-24C0-0096-8CB0AE6AD153}"/>
              </a:ext>
            </a:extLst>
          </p:cNvPr>
          <p:cNvCxnSpPr/>
          <p:nvPr/>
        </p:nvCxnSpPr>
        <p:spPr>
          <a:xfrm flipV="1">
            <a:off x="5360066" y="3657600"/>
            <a:ext cx="1993635" cy="240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76A477-D0B5-BB9A-61A7-1B356E0043BA}"/>
              </a:ext>
            </a:extLst>
          </p:cNvPr>
          <p:cNvSpPr/>
          <p:nvPr/>
        </p:nvSpPr>
        <p:spPr>
          <a:xfrm>
            <a:off x="7353701" y="3012707"/>
            <a:ext cx="4451684" cy="1925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3052B-80B0-5607-5CA9-B264E5495B4F}"/>
              </a:ext>
            </a:extLst>
          </p:cNvPr>
          <p:cNvSpPr/>
          <p:nvPr/>
        </p:nvSpPr>
        <p:spPr>
          <a:xfrm>
            <a:off x="2021305" y="770021"/>
            <a:ext cx="4177364" cy="40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BF741-4012-4EE3-9093-0227D18666C9}"/>
              </a:ext>
            </a:extLst>
          </p:cNvPr>
          <p:cNvSpPr txBox="1"/>
          <p:nvPr/>
        </p:nvSpPr>
        <p:spPr>
          <a:xfrm>
            <a:off x="770021" y="2897204"/>
            <a:ext cx="3769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 port 3000 just like the hello world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0BFA54-4472-1AAF-02C8-8971D42EE7BC}"/>
              </a:ext>
            </a:extLst>
          </p:cNvPr>
          <p:cNvCxnSpPr/>
          <p:nvPr/>
        </p:nvCxnSpPr>
        <p:spPr>
          <a:xfrm flipV="1">
            <a:off x="2415941" y="1174282"/>
            <a:ext cx="154004" cy="1722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A228-3335-909A-3770-2405FBB9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#2 </a:t>
            </a:r>
            <a:br>
              <a:rPr lang="en-US" dirty="0"/>
            </a:br>
            <a:r>
              <a:rPr lang="en-US" dirty="0"/>
              <a:t>pp 120 - 123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4ACB-105D-58BD-38FC-3264688D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Enhancement for the means of integrating the </a:t>
            </a:r>
            <a:r>
              <a:rPr lang="en-US" sz="1600" dirty="0" err="1"/>
              <a:t>graphQL</a:t>
            </a:r>
            <a:r>
              <a:rPr lang="en-US" sz="1600" dirty="0"/>
              <a:t> read from our database directly to the React.js client interface (vs only making it available from the developers console.)</a:t>
            </a:r>
          </a:p>
          <a:p>
            <a:endParaRPr lang="en-US" sz="1600" dirty="0"/>
          </a:p>
          <a:p>
            <a:r>
              <a:rPr lang="en-US" sz="1600" dirty="0"/>
              <a:t>Files involved: </a:t>
            </a:r>
          </a:p>
          <a:p>
            <a:pPr marL="0" indent="0">
              <a:buNone/>
            </a:pPr>
            <a:r>
              <a:rPr lang="en-US" sz="1600" dirty="0" err="1"/>
              <a:t>src</a:t>
            </a:r>
            <a:r>
              <a:rPr lang="en-US" sz="1600" dirty="0"/>
              <a:t>/client/index.js</a:t>
            </a:r>
          </a:p>
          <a:p>
            <a:pPr marL="0" indent="0">
              <a:buNone/>
            </a:pPr>
            <a:r>
              <a:rPr lang="en-US" sz="1600" dirty="0" err="1"/>
              <a:t>src</a:t>
            </a:r>
            <a:r>
              <a:rPr lang="en-US" sz="1600" dirty="0"/>
              <a:t>/client/App.js</a:t>
            </a:r>
          </a:p>
          <a:p>
            <a:pPr marL="0" indent="0">
              <a:buNone/>
            </a:pPr>
            <a:r>
              <a:rPr lang="en-US" sz="1600" dirty="0" err="1"/>
              <a:t>src</a:t>
            </a:r>
            <a:r>
              <a:rPr lang="en-US" sz="1600" dirty="0"/>
              <a:t>/client/Feed.js</a:t>
            </a:r>
          </a:p>
        </p:txBody>
      </p:sp>
    </p:spTree>
    <p:extLst>
      <p:ext uri="{BB962C8B-B14F-4D97-AF65-F5344CB8AC3E}">
        <p14:creationId xmlns:p14="http://schemas.microsoft.com/office/powerpoint/2010/main" val="299928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E9-7D01-1402-580B-E7CA1C6E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contents of index.js</a:t>
            </a:r>
            <a:br>
              <a:rPr lang="en-US" dirty="0"/>
            </a:br>
            <a:r>
              <a:rPr lang="en-US" dirty="0"/>
              <a:t>found under </a:t>
            </a:r>
            <a:r>
              <a:rPr lang="en-US" dirty="0" err="1"/>
              <a:t>src</a:t>
            </a:r>
            <a:r>
              <a:rPr lang="en-US" dirty="0"/>
              <a:t>/client/index.js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943B-560F-A53B-701D-E1D21AD1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React from 'react';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from 'react-</a:t>
            </a:r>
            <a:r>
              <a:rPr lang="en-US" dirty="0" err="1"/>
              <a:t>dom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ApolloProvider</a:t>
            </a:r>
            <a:r>
              <a:rPr lang="en-US" dirty="0"/>
              <a:t> } from '@apollo/client/react';</a:t>
            </a:r>
          </a:p>
          <a:p>
            <a:pPr marL="0" indent="0">
              <a:buNone/>
            </a:pPr>
            <a:r>
              <a:rPr lang="en-US" dirty="0"/>
              <a:t>import App from './App';</a:t>
            </a:r>
          </a:p>
          <a:p>
            <a:pPr marL="0" indent="0">
              <a:buNone/>
            </a:pPr>
            <a:r>
              <a:rPr lang="en-US" dirty="0"/>
              <a:t>import client from './apollo';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ReactDOM.render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ApolloProvider</a:t>
            </a:r>
            <a:r>
              <a:rPr lang="en-US" dirty="0"/>
              <a:t> client={client}&gt;</a:t>
            </a:r>
          </a:p>
          <a:p>
            <a:pPr marL="0" indent="0">
              <a:buNone/>
            </a:pPr>
            <a:r>
              <a:rPr lang="en-US" dirty="0"/>
              <a:t>    &lt;App/&gt;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ApolloProvider</a:t>
            </a:r>
            <a:r>
              <a:rPr lang="en-US" dirty="0"/>
              <a:t>&gt;, </a:t>
            </a:r>
            <a:r>
              <a:rPr lang="en-US" dirty="0" err="1"/>
              <a:t>document.getElementById</a:t>
            </a:r>
            <a:r>
              <a:rPr lang="en-US" dirty="0"/>
              <a:t>('root')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33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17-ED2A-0985-52C1-2FD8F71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Updated App.js </a:t>
            </a:r>
            <a:br>
              <a:rPr lang="en-US" sz="2800" dirty="0"/>
            </a:br>
            <a:r>
              <a:rPr lang="en-US" sz="2800" dirty="0" err="1"/>
              <a:t>src</a:t>
            </a:r>
            <a:r>
              <a:rPr lang="en-US" sz="2800" dirty="0"/>
              <a:t>/client/App.js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D14B-0591-2331-E5D2-0FCDF45D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React from 'react';</a:t>
            </a:r>
          </a:p>
          <a:p>
            <a:pPr marL="0" indent="0">
              <a:buNone/>
            </a:pPr>
            <a:r>
              <a:rPr lang="en-US" dirty="0"/>
              <a:t>import { Helmet } from 'react-helmet';</a:t>
            </a:r>
          </a:p>
          <a:p>
            <a:pPr marL="0" indent="0">
              <a:buNone/>
            </a:pPr>
            <a:r>
              <a:rPr lang="en-US" dirty="0"/>
              <a:t>import Feed from './Feed';</a:t>
            </a:r>
          </a:p>
          <a:p>
            <a:pPr marL="0" indent="0">
              <a:buNone/>
            </a:pPr>
            <a:r>
              <a:rPr lang="en-US" dirty="0"/>
              <a:t>import Chats from './Chats';</a:t>
            </a:r>
          </a:p>
          <a:p>
            <a:pPr marL="0" indent="0">
              <a:buNone/>
            </a:pPr>
            <a:r>
              <a:rPr lang="en-US" dirty="0"/>
              <a:t>import '../../assets/</a:t>
            </a:r>
            <a:r>
              <a:rPr lang="en-US" dirty="0" err="1"/>
              <a:t>css</a:t>
            </a:r>
            <a:r>
              <a:rPr lang="en-US" dirty="0"/>
              <a:t>/style.css';</a:t>
            </a:r>
          </a:p>
          <a:p>
            <a:pPr marL="0" indent="0">
              <a:buNone/>
            </a:pPr>
            <a:r>
              <a:rPr lang="en-US" dirty="0"/>
              <a:t>const App = () =&gt; {</a:t>
            </a:r>
          </a:p>
          <a:p>
            <a:pPr marL="0" indent="0">
              <a:buNone/>
            </a:pPr>
            <a:r>
              <a:rPr lang="en-US" dirty="0"/>
              <a:t>    return (</a:t>
            </a:r>
          </a:p>
          <a:p>
            <a:pPr marL="0" indent="0"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="container"&gt;</a:t>
            </a:r>
          </a:p>
          <a:p>
            <a:pPr marL="0" indent="0">
              <a:buNone/>
            </a:pPr>
            <a:r>
              <a:rPr lang="en-US" dirty="0"/>
              <a:t>            &lt;Helmet&gt;</a:t>
            </a:r>
          </a:p>
          <a:p>
            <a:pPr marL="0" indent="0">
              <a:buNone/>
            </a:pPr>
            <a:r>
              <a:rPr lang="en-US" dirty="0"/>
              <a:t>                &lt;title&gt;</a:t>
            </a:r>
            <a:r>
              <a:rPr lang="en-US" dirty="0" err="1"/>
              <a:t>Graphbook</a:t>
            </a:r>
            <a:r>
              <a:rPr lang="en-US" dirty="0"/>
              <a:t> - Feed&lt;/title&gt;</a:t>
            </a:r>
          </a:p>
          <a:p>
            <a:pPr marL="0" indent="0">
              <a:buNone/>
            </a:pPr>
            <a:r>
              <a:rPr lang="en-US" dirty="0"/>
              <a:t>                &lt;meta name="description" content="Newsfeed of all your friends on </a:t>
            </a:r>
            <a:r>
              <a:rPr lang="en-US" dirty="0" err="1"/>
              <a:t>Graphbook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        &lt;/Helmet&gt;</a:t>
            </a:r>
          </a:p>
          <a:p>
            <a:pPr marL="0" indent="0">
              <a:buNone/>
            </a:pPr>
            <a:r>
              <a:rPr lang="en-US" dirty="0"/>
              <a:t>            &lt;Feed /&gt;</a:t>
            </a:r>
          </a:p>
          <a:p>
            <a:pPr marL="0" indent="0">
              <a:buNone/>
            </a:pPr>
            <a:r>
              <a:rPr lang="en-US" dirty="0"/>
              <a:t>            &lt;Chats /&gt;</a:t>
            </a:r>
          </a:p>
          <a:p>
            <a:pPr marL="0" indent="0">
              <a:buNone/>
            </a:pPr>
            <a:r>
              <a:rPr lang="en-US" dirty="0"/>
              <a:t>        &lt;/div&gt;    )</a:t>
            </a:r>
          </a:p>
          <a:p>
            <a:pPr marL="0" indent="0">
              <a:buNone/>
            </a:pPr>
            <a:r>
              <a:rPr lang="en-US" dirty="0"/>
              <a:t>export default App</a:t>
            </a:r>
          </a:p>
        </p:txBody>
      </p:sp>
    </p:spTree>
    <p:extLst>
      <p:ext uri="{BB962C8B-B14F-4D97-AF65-F5344CB8AC3E}">
        <p14:creationId xmlns:p14="http://schemas.microsoft.com/office/powerpoint/2010/main" val="133323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1A58-0B5A-4FDB-5A9E-FA8BA5C7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file Feed.js</a:t>
            </a:r>
            <a:br>
              <a:rPr lang="en-US" sz="2400" dirty="0"/>
            </a:br>
            <a:r>
              <a:rPr lang="en-US" sz="2400" dirty="0" err="1"/>
              <a:t>src</a:t>
            </a:r>
            <a:r>
              <a:rPr lang="en-US" sz="2400" dirty="0"/>
              <a:t>/client/Feed.js (part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6CFA-CC51-31D4-27F9-B122A794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gql</a:t>
            </a:r>
            <a:r>
              <a:rPr lang="en-US" dirty="0"/>
              <a:t>, </a:t>
            </a:r>
            <a:r>
              <a:rPr lang="en-US" dirty="0" err="1"/>
              <a:t>useQuery</a:t>
            </a:r>
            <a:r>
              <a:rPr lang="en-US" dirty="0"/>
              <a:t>, </a:t>
            </a:r>
            <a:r>
              <a:rPr lang="en-US" dirty="0" err="1"/>
              <a:t>useMutation</a:t>
            </a:r>
            <a:r>
              <a:rPr lang="en-US" dirty="0"/>
              <a:t> } from '@apollo/client';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 GET_POSTS = </a:t>
            </a:r>
            <a:r>
              <a:rPr lang="en-US" dirty="0" err="1"/>
              <a:t>gql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posts {</a:t>
            </a:r>
          </a:p>
          <a:p>
            <a:pPr marL="0" indent="0">
              <a:buNone/>
            </a:pPr>
            <a:r>
              <a:rPr lang="en-US" dirty="0"/>
              <a:t>                id</a:t>
            </a:r>
          </a:p>
          <a:p>
            <a:pPr marL="0" indent="0">
              <a:buNone/>
            </a:pPr>
            <a:r>
              <a:rPr lang="en-US" dirty="0"/>
              <a:t>                text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8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C730-5B42-5980-38B8-0B380038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Feed.js 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04D3-0DCB-1D63-3B4B-D4ED8AAF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const Feed = () =&gt; {</a:t>
            </a:r>
          </a:p>
          <a:p>
            <a:pPr marL="0" indent="0">
              <a:buNone/>
            </a:pPr>
            <a:r>
              <a:rPr lang="en-US" dirty="0"/>
              <a:t>    const [</a:t>
            </a:r>
            <a:r>
              <a:rPr lang="en-US" dirty="0" err="1"/>
              <a:t>postContent</a:t>
            </a:r>
            <a:r>
              <a:rPr lang="en-US" dirty="0"/>
              <a:t>, </a:t>
            </a:r>
            <a:r>
              <a:rPr lang="en-US" dirty="0" err="1"/>
              <a:t>setPostContent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('');</a:t>
            </a:r>
          </a:p>
          <a:p>
            <a:pPr marL="0" indent="0">
              <a:buNone/>
            </a:pPr>
            <a:r>
              <a:rPr lang="en-US" dirty="0"/>
              <a:t>    const { loading, error, data, </a:t>
            </a:r>
            <a:r>
              <a:rPr lang="en-US" dirty="0" err="1"/>
              <a:t>fetchMore</a:t>
            </a:r>
            <a:r>
              <a:rPr lang="en-US" dirty="0"/>
              <a:t> } = </a:t>
            </a:r>
            <a:r>
              <a:rPr lang="en-US" dirty="0" err="1"/>
              <a:t>useQuery</a:t>
            </a:r>
            <a:r>
              <a:rPr lang="en-US" dirty="0"/>
              <a:t>(GET_POSTS);</a:t>
            </a:r>
          </a:p>
          <a:p>
            <a:pPr marL="0" indent="0">
              <a:buNone/>
            </a:pPr>
            <a:r>
              <a:rPr lang="en-US" dirty="0"/>
              <a:t>    const </a:t>
            </a:r>
            <a:r>
              <a:rPr lang="en-US" dirty="0" err="1"/>
              <a:t>handleSubmit</a:t>
            </a:r>
            <a:r>
              <a:rPr lang="en-US" dirty="0"/>
              <a:t> = (event) =&gt;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const </a:t>
            </a:r>
            <a:r>
              <a:rPr lang="en-US" dirty="0" err="1"/>
              <a:t>newPost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      id: </a:t>
            </a:r>
            <a:r>
              <a:rPr lang="en-US" dirty="0" err="1"/>
              <a:t>posts.length</a:t>
            </a:r>
            <a:r>
              <a:rPr lang="en-US" dirty="0"/>
              <a:t> + 1,</a:t>
            </a:r>
          </a:p>
          <a:p>
            <a:pPr marL="0" indent="0">
              <a:buNone/>
            </a:pPr>
            <a:r>
              <a:rPr lang="en-US" dirty="0"/>
              <a:t>            text: </a:t>
            </a:r>
            <a:r>
              <a:rPr lang="en-US" dirty="0" err="1"/>
              <a:t>postContent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user: {</a:t>
            </a:r>
          </a:p>
          <a:p>
            <a:pPr marL="0" indent="0">
              <a:buNone/>
            </a:pPr>
            <a:r>
              <a:rPr lang="en-US" dirty="0"/>
              <a:t>                avatar: '/uploads/avatar1.png',</a:t>
            </a:r>
          </a:p>
          <a:p>
            <a:pPr marL="0" indent="0">
              <a:buNone/>
            </a:pPr>
            <a:r>
              <a:rPr lang="en-US" dirty="0"/>
              <a:t>                username: 'Fake User' } };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setPosts</a:t>
            </a:r>
            <a:r>
              <a:rPr lang="en-US" dirty="0"/>
              <a:t>([</a:t>
            </a:r>
            <a:r>
              <a:rPr lang="en-US" dirty="0" err="1"/>
              <a:t>newPost</a:t>
            </a:r>
            <a:r>
              <a:rPr lang="en-US" dirty="0"/>
              <a:t>, ...posts]);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setPostContent</a:t>
            </a:r>
            <a:r>
              <a:rPr lang="en-US" dirty="0"/>
              <a:t>('');   };</a:t>
            </a:r>
          </a:p>
          <a:p>
            <a:pPr marL="0" indent="0">
              <a:buNone/>
            </a:pPr>
            <a:r>
              <a:rPr lang="en-US" dirty="0"/>
              <a:t>    if (loading) return 'Loading...';</a:t>
            </a:r>
          </a:p>
          <a:p>
            <a:pPr marL="0" indent="0">
              <a:buNone/>
            </a:pPr>
            <a:r>
              <a:rPr lang="en-US" dirty="0"/>
              <a:t>    if (error) return `Error! ${</a:t>
            </a:r>
            <a:r>
              <a:rPr lang="en-US" dirty="0" err="1"/>
              <a:t>error.message</a:t>
            </a:r>
            <a:r>
              <a:rPr lang="en-US" dirty="0"/>
              <a:t>}`;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3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55E5-241E-81AD-41F3-A31946E5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Feed.js (part 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529D-80C1-60B5-09F2-4532B0E0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570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const { posts } = data;</a:t>
            </a:r>
          </a:p>
          <a:p>
            <a:pPr marL="0" indent="0">
              <a:buNone/>
            </a:pPr>
            <a:r>
              <a:rPr lang="en-US" dirty="0"/>
              <a:t>    return (</a:t>
            </a:r>
          </a:p>
          <a:p>
            <a:pPr marL="0" indent="0"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="container"&gt;</a:t>
            </a:r>
          </a:p>
          <a:p>
            <a:pPr marL="0" indent="0">
              <a:buNone/>
            </a:pPr>
            <a:r>
              <a:rPr lang="en-US" dirty="0"/>
              <a:t>  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postForm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    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handleSubmit</a:t>
            </a:r>
            <a:r>
              <a:rPr lang="en-US" dirty="0"/>
              <a:t>}&gt;</a:t>
            </a:r>
          </a:p>
          <a:p>
            <a:pPr marL="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textarea</a:t>
            </a:r>
            <a:r>
              <a:rPr lang="en-US" dirty="0"/>
              <a:t> value={</a:t>
            </a:r>
            <a:r>
              <a:rPr lang="en-US" dirty="0" err="1"/>
              <a:t>postContent</a:t>
            </a:r>
            <a:r>
              <a:rPr lang="en-US" dirty="0"/>
              <a:t>}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setPostContent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 placeholder="Write your custom post!"/&gt;</a:t>
            </a:r>
          </a:p>
          <a:p>
            <a:pPr marL="0" indent="0">
              <a:buNone/>
            </a:pPr>
            <a:r>
              <a:rPr lang="en-US" dirty="0"/>
              <a:t>                    &lt;input type="submit" value="Submit" /&gt;</a:t>
            </a:r>
          </a:p>
          <a:p>
            <a:pPr marL="0" indent="0">
              <a:buNone/>
            </a:pPr>
            <a:r>
              <a:rPr lang="en-US" dirty="0"/>
              <a:t>                &lt;/form&gt;</a:t>
            </a:r>
          </a:p>
          <a:p>
            <a:pPr marL="0" indent="0">
              <a:buNone/>
            </a:pPr>
            <a:r>
              <a:rPr lang="en-US" dirty="0"/>
              <a:t>            &lt;/div&gt;</a:t>
            </a:r>
          </a:p>
          <a:p>
            <a:pPr marL="0" indent="0">
              <a:buNone/>
            </a:pPr>
            <a:r>
              <a:rPr lang="en-US" dirty="0"/>
              <a:t>            &lt;div </a:t>
            </a:r>
            <a:r>
              <a:rPr lang="en-US" dirty="0" err="1"/>
              <a:t>className</a:t>
            </a:r>
            <a:r>
              <a:rPr lang="en-US" dirty="0"/>
              <a:t>="feed"&gt;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  <a:r>
              <a:rPr lang="en-US" dirty="0" err="1"/>
              <a:t>posts.map</a:t>
            </a:r>
            <a:r>
              <a:rPr lang="en-US" dirty="0"/>
              <a:t>((post, </a:t>
            </a:r>
            <a:r>
              <a:rPr lang="en-US" dirty="0" err="1"/>
              <a:t>i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                    &lt;div key={post.id} </a:t>
            </a:r>
            <a:r>
              <a:rPr lang="en-US" dirty="0" err="1"/>
              <a:t>className</a:t>
            </a:r>
            <a:r>
              <a:rPr lang="en-US" dirty="0"/>
              <a:t>="post"&gt;</a:t>
            </a:r>
          </a:p>
          <a:p>
            <a:pPr marL="0" indent="0">
              <a:buNone/>
            </a:pPr>
            <a:r>
              <a:rPr lang="en-US" dirty="0"/>
              <a:t>                        &lt;div </a:t>
            </a:r>
            <a:r>
              <a:rPr lang="en-US" dirty="0" err="1"/>
              <a:t>className</a:t>
            </a:r>
            <a:r>
              <a:rPr lang="en-US" dirty="0"/>
              <a:t>="header"&gt;</a:t>
            </a:r>
          </a:p>
          <a:p>
            <a:pPr marL="0" indent="0">
              <a:buNone/>
            </a:pPr>
            <a:r>
              <a:rPr lang="en-US" dirty="0"/>
              <a:t>                 &lt;/div&gt;</a:t>
            </a:r>
          </a:p>
          <a:p>
            <a:pPr marL="0" indent="0">
              <a:buNone/>
            </a:pPr>
            <a:r>
              <a:rPr lang="en-US" dirty="0"/>
              <a:t>                        &lt;p </a:t>
            </a:r>
            <a:r>
              <a:rPr lang="en-US" dirty="0" err="1"/>
              <a:t>className</a:t>
            </a:r>
            <a:r>
              <a:rPr lang="en-US" dirty="0"/>
              <a:t>="content"&gt;</a:t>
            </a:r>
          </a:p>
          <a:p>
            <a:pPr marL="0" indent="0">
              <a:buNone/>
            </a:pPr>
            <a:r>
              <a:rPr lang="en-US" dirty="0"/>
              <a:t>                            {</a:t>
            </a:r>
            <a:r>
              <a:rPr lang="en-US" dirty="0" err="1"/>
              <a:t>post.text</a:t>
            </a:r>
            <a:r>
              <a:rPr lang="en-US" dirty="0"/>
              <a:t>}  &lt;/p&gt; &lt;/div&gt; )}         &lt;/div&gt;        &lt;/div&gt;)}</a:t>
            </a:r>
          </a:p>
          <a:p>
            <a:pPr marL="0" indent="0">
              <a:buNone/>
            </a:pPr>
            <a:r>
              <a:rPr lang="en-US" dirty="0"/>
              <a:t>export default Feed</a:t>
            </a:r>
          </a:p>
        </p:txBody>
      </p:sp>
    </p:spTree>
    <p:extLst>
      <p:ext uri="{BB962C8B-B14F-4D97-AF65-F5344CB8AC3E}">
        <p14:creationId xmlns:p14="http://schemas.microsoft.com/office/powerpoint/2010/main" val="96641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824-2F39-66DF-1D2C-48D83B1B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E4AF-B8C1-7603-05A4-584DB147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B85A-EC8A-4C42-1C24-89B0CA5E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517235"/>
            <a:ext cx="12192000" cy="617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EEA64-220E-7215-67DF-ABC482430C33}"/>
              </a:ext>
            </a:extLst>
          </p:cNvPr>
          <p:cNvSpPr txBox="1"/>
          <p:nvPr/>
        </p:nvSpPr>
        <p:spPr>
          <a:xfrm>
            <a:off x="6574055" y="230188"/>
            <a:ext cx="5016951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Expected results for the implementation up to page</a:t>
            </a:r>
          </a:p>
          <a:p>
            <a:r>
              <a:rPr lang="en-US" dirty="0"/>
              <a:t>Pp 123</a:t>
            </a:r>
          </a:p>
        </p:txBody>
      </p:sp>
    </p:spTree>
    <p:extLst>
      <p:ext uri="{BB962C8B-B14F-4D97-AF65-F5344CB8AC3E}">
        <p14:creationId xmlns:p14="http://schemas.microsoft.com/office/powerpoint/2010/main" val="241261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26CC-4371-DA55-F424-F0BF74EC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29FE-F079-7E88-2ECB-2E6F06B0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C47D-4B6E-8162-47AE-CEE713FD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invalid host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7A78-7D9A-E83F-5447-6D3ED87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514D2-D6CA-D91D-ABEA-644DA9B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625"/>
            <a:ext cx="76581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07B-F722-027F-6DB0-1FD72E33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A003-4F49-EF5B-86AA-5BC1855D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--save @apollo/client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/client/apollo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</p:txBody>
      </p:sp>
    </p:spTree>
    <p:extLst>
      <p:ext uri="{BB962C8B-B14F-4D97-AF65-F5344CB8AC3E}">
        <p14:creationId xmlns:p14="http://schemas.microsoft.com/office/powerpoint/2010/main" val="132406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582-BA02-4DAC-E734-ED6469DC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: update the webpack.client.config.js with the appropriate DNS from your EC2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2410-CCE1-DC50-7732-2A6FAE9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570D6-2E78-2D1F-A840-59C663A7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6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D870-8025-4D54-0B7F-83B7D5F5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5BAA-D3B0-5C9C-A343-EAB8E863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7675F-B3C3-5126-3405-FBC56176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28" y="0"/>
            <a:ext cx="876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D59-FC2D-39BF-B768-02E7FD99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did not start 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0AEE-03F6-709C-A6B3-32C419F0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server ( in a separate terminal) </a:t>
            </a:r>
          </a:p>
          <a:p>
            <a:r>
              <a:rPr lang="en-US" dirty="0"/>
              <a:t>NOTE: remember to update DNS if your </a:t>
            </a:r>
            <a:r>
              <a:rPr lang="en-US" dirty="0" err="1"/>
              <a:t>dns</a:t>
            </a:r>
            <a:r>
              <a:rPr lang="en-US" dirty="0"/>
              <a:t> has changed</a:t>
            </a:r>
          </a:p>
        </p:txBody>
      </p:sp>
    </p:spTree>
    <p:extLst>
      <p:ext uri="{BB962C8B-B14F-4D97-AF65-F5344CB8AC3E}">
        <p14:creationId xmlns:p14="http://schemas.microsoft.com/office/powerpoint/2010/main" val="35900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63F4-C9BA-70BD-CE37-FEFC94CF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3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Contents of </a:t>
            </a: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/client/apollo/index.js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3A3E-AEA0-DA5E-185B-576AE673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675"/>
            <a:ext cx="10515600" cy="57053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ApolloClient</a:t>
            </a:r>
            <a:r>
              <a:rPr lang="en-US" dirty="0"/>
              <a:t>, </a:t>
            </a:r>
            <a:r>
              <a:rPr lang="en-US" dirty="0" err="1"/>
              <a:t>InMemoryCache</a:t>
            </a:r>
            <a:r>
              <a:rPr lang="en-US" dirty="0"/>
              <a:t>, from, </a:t>
            </a:r>
            <a:r>
              <a:rPr lang="en-US" dirty="0" err="1"/>
              <a:t>HttpLink</a:t>
            </a:r>
            <a:r>
              <a:rPr lang="en-US" dirty="0"/>
              <a:t> } from '@apollo/client';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onError</a:t>
            </a:r>
            <a:r>
              <a:rPr lang="en-US" dirty="0"/>
              <a:t> } from "@apollo/client/link/error";</a:t>
            </a:r>
          </a:p>
          <a:p>
            <a:pPr marL="0" indent="0">
              <a:buNone/>
            </a:pPr>
            <a:r>
              <a:rPr lang="en-US" dirty="0"/>
              <a:t>const client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link: from([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onError</a:t>
            </a:r>
            <a:r>
              <a:rPr lang="en-US" dirty="0"/>
              <a:t>(({ </a:t>
            </a:r>
            <a:r>
              <a:rPr lang="en-US" dirty="0" err="1"/>
              <a:t>graphQLErrors</a:t>
            </a:r>
            <a:r>
              <a:rPr lang="en-US" dirty="0"/>
              <a:t>, </a:t>
            </a:r>
            <a:r>
              <a:rPr lang="en-US" dirty="0" err="1"/>
              <a:t>networkError</a:t>
            </a:r>
            <a:r>
              <a:rPr lang="en-US" dirty="0"/>
              <a:t> }) =&gt;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graphQLErrors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graphQLErrors.map</a:t>
            </a:r>
            <a:r>
              <a:rPr lang="en-US" dirty="0"/>
              <a:t>(({ message, locations, path }) =&gt;</a:t>
            </a:r>
          </a:p>
          <a:p>
            <a:pPr marL="0" indent="0">
              <a:buNone/>
            </a:pPr>
            <a:r>
              <a:rPr lang="en-US" dirty="0"/>
              <a:t>        console.log(`[</a:t>
            </a:r>
            <a:r>
              <a:rPr lang="en-US" dirty="0" err="1"/>
              <a:t>GraphQL</a:t>
            </a:r>
            <a:r>
              <a:rPr lang="en-US" dirty="0"/>
              <a:t> error]: Message: ${message}, Location:</a:t>
            </a:r>
          </a:p>
          <a:p>
            <a:pPr marL="0" indent="0">
              <a:buNone/>
            </a:pPr>
            <a:r>
              <a:rPr lang="en-US" dirty="0"/>
              <a:t>        ${locations}, Path: ${path}`));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networkError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console.log(`[Network error]: ${</a:t>
            </a:r>
            <a:r>
              <a:rPr lang="en-US" dirty="0" err="1"/>
              <a:t>networkError</a:t>
            </a:r>
            <a:r>
              <a:rPr lang="en-US" dirty="0"/>
              <a:t>}`); }   } }),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HttpLink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uri</a:t>
            </a:r>
            <a:r>
              <a:rPr lang="en-US" dirty="0"/>
              <a:t>: 'http://localhost:8000/</a:t>
            </a:r>
            <a:r>
              <a:rPr lang="en-US" dirty="0" err="1"/>
              <a:t>graphql</a:t>
            </a:r>
            <a:r>
              <a:rPr lang="en-US" dirty="0"/>
              <a:t>’,			}), ]),</a:t>
            </a:r>
          </a:p>
          <a:p>
            <a:pPr marL="0" indent="0">
              <a:buNone/>
            </a:pPr>
            <a:r>
              <a:rPr lang="en-US" dirty="0"/>
              <a:t> cache: new </a:t>
            </a:r>
            <a:r>
              <a:rPr lang="en-US" dirty="0" err="1"/>
              <a:t>InMemoryCache</a:t>
            </a:r>
            <a:r>
              <a:rPr lang="en-US" dirty="0"/>
              <a:t>(),});</a:t>
            </a:r>
          </a:p>
          <a:p>
            <a:pPr marL="0" indent="0">
              <a:buNone/>
            </a:pPr>
            <a:r>
              <a:rPr lang="en-US" dirty="0"/>
              <a:t>export default client;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90557-49D3-7E6D-B716-33D6D7F35EC5}"/>
              </a:ext>
            </a:extLst>
          </p:cNvPr>
          <p:cNvSpPr txBox="1"/>
          <p:nvPr/>
        </p:nvSpPr>
        <p:spPr>
          <a:xfrm>
            <a:off x="4581626" y="3532472"/>
            <a:ext cx="532825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Change it to ….the related DNS such as….</a:t>
            </a:r>
          </a:p>
          <a:p>
            <a:r>
              <a:rPr lang="en-US" dirty="0">
                <a:solidFill>
                  <a:srgbClr val="FF0000"/>
                </a:solidFill>
              </a:rPr>
              <a:t>ec2-34-219-12-88.us-west-2.compute.amazonaws.com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8BA86-6961-32FD-B539-B759182F5732}"/>
              </a:ext>
            </a:extLst>
          </p:cNvPr>
          <p:cNvSpPr/>
          <p:nvPr/>
        </p:nvSpPr>
        <p:spPr>
          <a:xfrm>
            <a:off x="2589196" y="5370897"/>
            <a:ext cx="1010652" cy="4812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0F2D78-F804-12BA-88BB-16D6D243FB72}"/>
              </a:ext>
            </a:extLst>
          </p:cNvPr>
          <p:cNvCxnSpPr/>
          <p:nvPr/>
        </p:nvCxnSpPr>
        <p:spPr>
          <a:xfrm flipH="1">
            <a:off x="3455469" y="4446872"/>
            <a:ext cx="1126157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57F-94A3-3605-34A1-6DBDEB66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-29901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Add enhancements to index.js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NOTE: pay attention to the forward quotes `` for the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gql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query ( wrong in book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094D-1524-C093-ACB8-E19E037C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818147"/>
            <a:ext cx="10515600" cy="574382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ApolloClient</a:t>
            </a:r>
            <a:r>
              <a:rPr lang="en-US" dirty="0"/>
              <a:t>, </a:t>
            </a:r>
            <a:r>
              <a:rPr lang="en-US" dirty="0" err="1"/>
              <a:t>InMemoryCache</a:t>
            </a:r>
            <a:r>
              <a:rPr lang="en-US" dirty="0"/>
              <a:t>, from, </a:t>
            </a:r>
            <a:r>
              <a:rPr lang="en-US" dirty="0" err="1"/>
              <a:t>HttpLink</a:t>
            </a:r>
            <a:r>
              <a:rPr lang="en-US" dirty="0"/>
              <a:t> } from '@apollo/client';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onError</a:t>
            </a:r>
            <a:r>
              <a:rPr lang="en-US" dirty="0"/>
              <a:t> } from "@apollo/client/link/error";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{ </a:t>
            </a:r>
            <a:r>
              <a:rPr lang="en-US" dirty="0" err="1">
                <a:solidFill>
                  <a:srgbClr val="FF0000"/>
                </a:solidFill>
              </a:rPr>
              <a:t>gql</a:t>
            </a:r>
            <a:r>
              <a:rPr lang="en-US" dirty="0">
                <a:solidFill>
                  <a:srgbClr val="FF0000"/>
                </a:solidFill>
              </a:rPr>
              <a:t> } from '@apollo/client';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 client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link: from([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onError</a:t>
            </a:r>
            <a:r>
              <a:rPr lang="en-US" dirty="0"/>
              <a:t>(({ </a:t>
            </a:r>
            <a:r>
              <a:rPr lang="en-US" dirty="0" err="1"/>
              <a:t>graphQLErrors</a:t>
            </a:r>
            <a:r>
              <a:rPr lang="en-US" dirty="0"/>
              <a:t>, </a:t>
            </a:r>
            <a:r>
              <a:rPr lang="en-US" dirty="0" err="1"/>
              <a:t>networkError</a:t>
            </a:r>
            <a:r>
              <a:rPr lang="en-US" dirty="0"/>
              <a:t> }) =&gt;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graphQLErrors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graphQLErrors.map</a:t>
            </a:r>
            <a:r>
              <a:rPr lang="en-US" dirty="0"/>
              <a:t>(({ message, locations, path }) =&gt;</a:t>
            </a:r>
          </a:p>
          <a:p>
            <a:pPr marL="0" indent="0">
              <a:buNone/>
            </a:pPr>
            <a:r>
              <a:rPr lang="en-US" dirty="0"/>
              <a:t>        console.log(`[</a:t>
            </a:r>
            <a:r>
              <a:rPr lang="en-US" dirty="0" err="1"/>
              <a:t>GraphQL</a:t>
            </a:r>
            <a:r>
              <a:rPr lang="en-US" dirty="0"/>
              <a:t> error]: Message: ${message}, Location:</a:t>
            </a:r>
          </a:p>
          <a:p>
            <a:pPr marL="0" indent="0">
              <a:buNone/>
            </a:pPr>
            <a:r>
              <a:rPr lang="en-US" dirty="0"/>
              <a:t>        ${locations}, Path: ${path}`));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networkError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console.log(`[Network error]: ${</a:t>
            </a:r>
            <a:r>
              <a:rPr lang="en-US" dirty="0" err="1"/>
              <a:t>networkError</a:t>
            </a:r>
            <a:r>
              <a:rPr lang="en-US" dirty="0"/>
              <a:t>}`);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F936-AEDA-2524-087B-195C4F86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}  }}),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HttpLink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uri</a:t>
            </a:r>
            <a:r>
              <a:rPr lang="en-US" dirty="0"/>
              <a:t>: 'http://ec2-34-219-12-88.us-west-2.compute.amazonaws.com:8000/</a:t>
            </a:r>
            <a:r>
              <a:rPr lang="en-US" dirty="0" err="1"/>
              <a:t>graphql</a:t>
            </a:r>
            <a:r>
              <a:rPr lang="en-US" dirty="0"/>
              <a:t>',}),]),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cache: new </a:t>
            </a:r>
            <a:r>
              <a:rPr lang="en-US" dirty="0" err="1"/>
              <a:t>InMemoryCache</a:t>
            </a:r>
            <a:r>
              <a:rPr lang="en-US" dirty="0"/>
              <a:t>(),});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client.query</a:t>
            </a:r>
            <a:r>
              <a:rPr lang="en-US" dirty="0">
                <a:solidFill>
                  <a:srgbClr val="FF0000"/>
                </a:solidFill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query: </a:t>
            </a:r>
            <a:r>
              <a:rPr lang="en-US" dirty="0" err="1">
                <a:solidFill>
                  <a:srgbClr val="FF0000"/>
                </a:solidFill>
              </a:rPr>
              <a:t>gql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{        posts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id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text		}}`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}).then(result =&gt; console.log(result));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export default client;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F7FDF-309B-FDA1-DC85-D867DDDB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9639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Add enhancements to index.js cont.</a:t>
            </a:r>
          </a:p>
        </p:txBody>
      </p:sp>
    </p:spTree>
    <p:extLst>
      <p:ext uri="{BB962C8B-B14F-4D97-AF65-F5344CB8AC3E}">
        <p14:creationId xmlns:p14="http://schemas.microsoft.com/office/powerpoint/2010/main" val="209129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969-BDE3-925C-F619-0622D56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change is to update index.js in </a:t>
            </a:r>
            <a:r>
              <a:rPr lang="en-US" dirty="0" err="1"/>
              <a:t>src</a:t>
            </a:r>
            <a:r>
              <a:rPr lang="en-US" dirty="0"/>
              <a:t>/client</a:t>
            </a:r>
            <a:br>
              <a:rPr lang="en-US" dirty="0"/>
            </a:br>
            <a:r>
              <a:rPr lang="en-US" dirty="0"/>
              <a:t>(not the </a:t>
            </a:r>
            <a:r>
              <a:rPr lang="en-US" dirty="0" err="1"/>
              <a:t>src</a:t>
            </a:r>
            <a:r>
              <a:rPr lang="en-US" dirty="0"/>
              <a:t>/client/apollo)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6FC4-CF2D-EE4C-EE41-A341C873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/client$ cat index.js</a:t>
            </a:r>
          </a:p>
          <a:p>
            <a:pPr marL="0" indent="0">
              <a:buNone/>
            </a:pPr>
            <a:r>
              <a:rPr lang="en-US" dirty="0"/>
              <a:t>import React from 'react';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from 'react-</a:t>
            </a:r>
            <a:r>
              <a:rPr lang="en-US" dirty="0" err="1"/>
              <a:t>dom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import App from './App';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client from './apollo';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ReactDOM.render</a:t>
            </a:r>
            <a:r>
              <a:rPr lang="en-US" dirty="0"/>
              <a:t>(&lt;App/&gt;, 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4241-3985-7A00-1D13-D2ED1B50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C8D9-BFE3-BE72-720F-1AADA7D6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the server in one terminal</a:t>
            </a:r>
          </a:p>
          <a:p>
            <a:r>
              <a:rPr lang="en-US" dirty="0"/>
              <a:t>Start client in another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/client/apollo$ </a:t>
            </a:r>
            <a:r>
              <a:rPr lang="en-US" dirty="0" err="1"/>
              <a:t>npm</a:t>
            </a:r>
            <a:r>
              <a:rPr lang="en-US" dirty="0"/>
              <a:t> run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/client$ </a:t>
            </a:r>
            <a:r>
              <a:rPr lang="en-US" dirty="0" err="1"/>
              <a:t>npm</a:t>
            </a:r>
            <a:r>
              <a:rPr lang="en-US" dirty="0"/>
              <a:t> run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133-28E3-F3D8-02F9-71ED127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53C-D3A2-B275-6C66-4914EA4A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03B90-D3F7-E5A3-348C-B22CFEB4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214"/>
            <a:ext cx="12192000" cy="39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0647-DE2C-7B48-9643-E9CD935A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9706-8AA6-7EA8-2447-1BB1AD97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0AC6C-5E98-A582-7C70-A78D1F3B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407"/>
            <a:ext cx="12192000" cy="3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1212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Apollo Client Example chapter four pp115</vt:lpstr>
      <vt:lpstr>PowerPoint Presentation</vt:lpstr>
      <vt:lpstr>Contents of mkdir src/client/apollo/index.js </vt:lpstr>
      <vt:lpstr>Add enhancements to index.js NOTE: pay attention to the forward quotes `` for the gql query ( wrong in book )</vt:lpstr>
      <vt:lpstr>Add enhancements to index.js cont.</vt:lpstr>
      <vt:lpstr>Final change is to update index.js in src/client (not the src/client/apollo)</vt:lpstr>
      <vt:lpstr>Testing</vt:lpstr>
      <vt:lpstr>PowerPoint Presentation</vt:lpstr>
      <vt:lpstr>PowerPoint Presentation</vt:lpstr>
      <vt:lpstr>PowerPoint Presentation</vt:lpstr>
      <vt:lpstr>Modification #2  pp 120 - 123</vt:lpstr>
      <vt:lpstr>Updated contents of index.js found under src/client/index.js</vt:lpstr>
      <vt:lpstr>Updated App.js  src/client/App.js</vt:lpstr>
      <vt:lpstr>New file Feed.js src/client/Feed.js (part i)</vt:lpstr>
      <vt:lpstr>Feed.js  (part ii)</vt:lpstr>
      <vt:lpstr>Feed.js (part III)</vt:lpstr>
      <vt:lpstr>PowerPoint Presentation</vt:lpstr>
      <vt:lpstr>PowerPoint Presentation</vt:lpstr>
      <vt:lpstr>Problem: invalid host header</vt:lpstr>
      <vt:lpstr>Solution : update the webpack.client.config.js with the appropriate DNS from your EC2 installation</vt:lpstr>
      <vt:lpstr>PowerPoint Presentation</vt:lpstr>
      <vt:lpstr>Solution : did not start apollo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 Example</dc:title>
  <dc:creator>david ostrowski</dc:creator>
  <cp:lastModifiedBy>david ostrowski</cp:lastModifiedBy>
  <cp:revision>9</cp:revision>
  <dcterms:created xsi:type="dcterms:W3CDTF">2022-05-13T02:18:06Z</dcterms:created>
  <dcterms:modified xsi:type="dcterms:W3CDTF">2022-06-13T19:27:29Z</dcterms:modified>
</cp:coreProperties>
</file>