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0" r:id="rId3"/>
    <p:sldId id="301" r:id="rId4"/>
    <p:sldId id="302" r:id="rId5"/>
    <p:sldId id="298" r:id="rId6"/>
    <p:sldId id="299" r:id="rId7"/>
    <p:sldId id="303" r:id="rId8"/>
    <p:sldId id="304" r:id="rId9"/>
    <p:sldId id="305" r:id="rId10"/>
    <p:sldId id="309" r:id="rId11"/>
    <p:sldId id="306" r:id="rId12"/>
    <p:sldId id="307" r:id="rId13"/>
    <p:sldId id="308" r:id="rId14"/>
    <p:sldId id="295" r:id="rId15"/>
    <p:sldId id="296" r:id="rId16"/>
    <p:sldId id="258" r:id="rId17"/>
    <p:sldId id="294" r:id="rId18"/>
    <p:sldId id="257" r:id="rId19"/>
    <p:sldId id="259" r:id="rId20"/>
    <p:sldId id="261" r:id="rId21"/>
    <p:sldId id="260" r:id="rId22"/>
    <p:sldId id="262" r:id="rId23"/>
    <p:sldId id="263" r:id="rId24"/>
    <p:sldId id="264" r:id="rId25"/>
    <p:sldId id="265" r:id="rId26"/>
    <p:sldId id="266" r:id="rId27"/>
    <p:sldId id="267" r:id="rId28"/>
    <p:sldId id="269" r:id="rId29"/>
    <p:sldId id="268" r:id="rId30"/>
    <p:sldId id="270" r:id="rId31"/>
    <p:sldId id="272" r:id="rId32"/>
    <p:sldId id="273" r:id="rId33"/>
    <p:sldId id="271" r:id="rId34"/>
    <p:sldId id="274" r:id="rId35"/>
    <p:sldId id="276" r:id="rId36"/>
    <p:sldId id="275" r:id="rId37"/>
    <p:sldId id="277" r:id="rId38"/>
    <p:sldId id="278" r:id="rId39"/>
    <p:sldId id="279" r:id="rId40"/>
    <p:sldId id="280" r:id="rId41"/>
    <p:sldId id="281" r:id="rId42"/>
    <p:sldId id="282" r:id="rId43"/>
    <p:sldId id="283" r:id="rId44"/>
    <p:sldId id="284" r:id="rId45"/>
    <p:sldId id="285" r:id="rId46"/>
    <p:sldId id="286" r:id="rId47"/>
    <p:sldId id="287" r:id="rId48"/>
    <p:sldId id="293" r:id="rId49"/>
    <p:sldId id="288" r:id="rId50"/>
    <p:sldId id="292" r:id="rId51"/>
    <p:sldId id="289" r:id="rId52"/>
    <p:sldId id="291" r:id="rId53"/>
    <p:sldId id="290" r:id="rId54"/>
    <p:sldId id="297" r:id="rId55"/>
  </p:sldIdLst>
  <p:sldSz cx="12192000" cy="6858000"/>
  <p:notesSz cx="7004050" cy="92900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14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428B3-9700-F72D-792F-EA9D181792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A7E294-C64E-C1B8-6284-3EB08E12FE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6C7F0D-A1ED-A4F0-4EC4-BD81A3F82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7128C-88FB-46E6-B75E-C1A2DFACB722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2D7053-D706-85D6-CF62-386CB1603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F250AC-B081-A959-1B43-83480284D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934C6-32F1-49E1-B2D2-54BD4AFBE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609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B1180-1B14-08C1-5BA4-4234E8B06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F8F57F-F0DD-9CE4-52A4-D94EF42E63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ADEF0C-2F13-B9E0-2782-237EA8883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7128C-88FB-46E6-B75E-C1A2DFACB722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3FDBD-7110-B201-1512-4A75C9A73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D9945-C81F-B3F0-C2AA-B6B839CE3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934C6-32F1-49E1-B2D2-54BD4AFBE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016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D72CDF-E002-3727-DB6A-B436E8CA9C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CD465D-C876-4F6C-C49E-CE9D68A535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2B4900-E86F-4E38-4FC3-6B5A1F58C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7128C-88FB-46E6-B75E-C1A2DFACB722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BA006A-E2DF-E0E0-2C0B-67CA162A5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22AF86-7234-41DC-C0E3-9F905AF08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934C6-32F1-49E1-B2D2-54BD4AFBE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166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F26AE-4E3F-140A-8935-A096E2980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D841A-614A-D063-C973-9B81EC85D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63EEB3-34B2-9C6B-7C9D-53FD8965F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7128C-88FB-46E6-B75E-C1A2DFACB722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7385E5-F11D-1203-FD4A-4680D88A3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439107-104D-650B-099A-4F668F717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934C6-32F1-49E1-B2D2-54BD4AFBE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368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1F4CB-B32D-C2AB-9E14-F742B9F13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193662-7486-92E8-9F83-EC601A3DD1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70584-1E32-59CB-0DFE-C46859ABF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7128C-88FB-46E6-B75E-C1A2DFACB722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CAC535-E5B1-4A61-A967-4327F99D3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F4A0F4-3EF7-0C93-B9EC-174706AC5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934C6-32F1-49E1-B2D2-54BD4AFBE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490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51918-4D58-EAD1-F8E2-4EC025DB0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8B16D-DD77-AF31-AD47-70E7726238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ABBBF9-7740-9E5F-6E43-1F52A59AFA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02F165-9D23-C84F-98EF-855F3C8BD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7128C-88FB-46E6-B75E-C1A2DFACB722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C614C5-EEDA-FC0C-C373-5508AC64C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4B3922-E824-1378-1B67-2BB9A0778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934C6-32F1-49E1-B2D2-54BD4AFBE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050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66CB7-D245-0F5C-0C37-544BC9FEE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B1757A-E81A-CA09-FDFA-A6C9A5AC8A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8AD3A3-8E16-8604-F381-79CDCE202E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85418A-2870-AFF6-9BD1-9DEE818C76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5BE9EB-11BD-E1F5-CB8B-E6C99A6D7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071F7E-BB31-FC03-800B-2CEE7D24D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7128C-88FB-46E6-B75E-C1A2DFACB722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AF30A1-4C4A-5206-6223-BC1F829C2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9FC834-2D6E-DCC5-43B2-1A4903725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934C6-32F1-49E1-B2D2-54BD4AFBE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52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6E021-9277-3548-3D84-E62CE88DB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4ADF25-0D42-A5A4-4529-535FB35C5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7128C-88FB-46E6-B75E-C1A2DFACB722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AC909F-F7E3-6322-B6C5-E0A6EB8DD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5FE869-C6F8-9134-C074-16AA783FD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934C6-32F1-49E1-B2D2-54BD4AFBE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032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D36B9E-E50F-CC9C-7D41-C35B44B1A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7128C-88FB-46E6-B75E-C1A2DFACB722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20042D-F447-B2B6-0CBC-93B0ED05A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7EFCA3-4D50-4FFB-0832-5F8343138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934C6-32F1-49E1-B2D2-54BD4AFBE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868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2E344-49A6-0DBB-E30F-6AF63BC23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854DF-2BE4-524F-A52B-0C83A028E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851316-AB86-5603-D2E0-49E5CED892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EB95FA-348D-C5FF-59AB-94CE1DB27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7128C-88FB-46E6-B75E-C1A2DFACB722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BC0320-E7C9-7237-8D8B-83B922665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AC249A-0D61-234E-4B61-2FC120A94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934C6-32F1-49E1-B2D2-54BD4AFBE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919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AB192-4579-767F-CC60-87E346643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55966C-60E6-B5C4-54D6-B594E2703D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DB5385-E8F6-1F50-8C88-26D0C8F282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00093D-DE21-0908-EA22-10952CF49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7128C-88FB-46E6-B75E-C1A2DFACB722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35CD98-BBE4-89E1-BC4C-183F80B1D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DBFEAE-D03D-BC5F-CF33-EF7E735E9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934C6-32F1-49E1-B2D2-54BD4AFBE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602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89705F-6731-772B-9074-E5A00B435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05E463-A1E6-977B-8ECE-EBFF94CA5B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175B3E-0721-4E09-7823-755F9E83DF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97128C-88FB-46E6-B75E-C1A2DFACB722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B9FFA-39AD-19FB-C24B-298CF8721A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5F29D9-D668-363A-0A5F-8F7756E8C5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7934C6-32F1-49E1-B2D2-54BD4AFBE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932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9107F-EA49-0EDC-63C0-FBE08D3325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Chapter 3 </a:t>
            </a:r>
            <a:br>
              <a:rPr lang="en-US"/>
            </a:b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43BEC3-1A1D-6BA0-F39E-47148C9B70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576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8EE83-1805-82AA-7B22-5724CFC2C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3C4D6-6B1B-C1B1-493E-D32FEDCC8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C28EA7-B705-D9DC-29F3-EDDCADF2E7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9312" y="204787"/>
            <a:ext cx="7953375" cy="644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739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23A9F-FE54-33DE-6AE9-48A7D300F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6C5DF-5803-B0B9-9448-E1498F014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1.) make sure ‘babel-plugin-require-context-hook/register’ executes </a:t>
            </a:r>
          </a:p>
          <a:p>
            <a:pPr marL="0" indent="0">
              <a:buNone/>
            </a:pPr>
            <a:r>
              <a:rPr lang="en-US" dirty="0"/>
              <a:t>In (</a:t>
            </a:r>
            <a:r>
              <a:rPr lang="en-US" dirty="0" err="1"/>
              <a:t>src</a:t>
            </a:r>
            <a:r>
              <a:rPr lang="en-US" dirty="0"/>
              <a:t>/server/models/index.js)!!!!!</a:t>
            </a:r>
          </a:p>
          <a:p>
            <a:pPr marL="0" indent="0">
              <a:buNone/>
            </a:pPr>
            <a:r>
              <a:rPr lang="en-US" dirty="0"/>
              <a:t>If the “development” env variable is not showing you can remove the conditional from the index.js or put in optional require as I have put in the script ( see next page for stack ref).</a:t>
            </a:r>
          </a:p>
          <a:p>
            <a:pPr marL="0" indent="0">
              <a:buNone/>
            </a:pPr>
            <a:r>
              <a:rPr lang="en-US" dirty="0"/>
              <a:t>https://github.com/apollographql/apollo-server/issues/1998</a:t>
            </a:r>
          </a:p>
          <a:p>
            <a:pPr marL="0" indent="0">
              <a:buNone/>
            </a:pPr>
            <a:r>
              <a:rPr lang="en-US" dirty="0"/>
              <a:t>2.) make sure you install babel-plugin-register-context-hook</a:t>
            </a:r>
          </a:p>
          <a:p>
            <a:pPr marL="0" indent="0">
              <a:buNone/>
            </a:pPr>
            <a:r>
              <a:rPr lang="en-US" dirty="0"/>
              <a:t>3.) make sure you install </a:t>
            </a:r>
          </a:p>
          <a:p>
            <a:pPr marL="0" indent="0">
              <a:buNone/>
            </a:pPr>
            <a:r>
              <a:rPr lang="en-US" dirty="0" err="1"/>
              <a:t>Src</a:t>
            </a:r>
            <a:r>
              <a:rPr lang="en-US" dirty="0"/>
              <a:t>/server/services/</a:t>
            </a:r>
            <a:r>
              <a:rPr lang="en-US" dirty="0" err="1"/>
              <a:t>graphql</a:t>
            </a:r>
            <a:r>
              <a:rPr lang="en-US" dirty="0"/>
              <a:t>/index.js from GITHUB (BOOK) COPY</a:t>
            </a:r>
          </a:p>
          <a:p>
            <a:pPr marL="0" indent="0">
              <a:buNone/>
            </a:pPr>
            <a:r>
              <a:rPr lang="en-US" dirty="0"/>
              <a:t>DO NOT USE COPY FROM BOOK (pp 79)</a:t>
            </a:r>
          </a:p>
          <a:p>
            <a:pPr marL="0" indent="0">
              <a:buNone/>
            </a:pPr>
            <a:r>
              <a:rPr lang="en-US" dirty="0"/>
              <a:t>4.) resolver /schema can be directly taken from </a:t>
            </a:r>
            <a:r>
              <a:rPr lang="en-US" dirty="0" err="1"/>
              <a:t>github</a:t>
            </a:r>
            <a:r>
              <a:rPr lang="en-US" dirty="0"/>
              <a:t> ok.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224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956CA-B8C7-0EFB-2FE6-865CA4A78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1A341-373A-7FE0-81C7-7426077B2A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dirty="0"/>
              <a:t>Only query the id and text </a:t>
            </a:r>
          </a:p>
          <a:p>
            <a:endParaRPr lang="en-US" dirty="0"/>
          </a:p>
          <a:p>
            <a:r>
              <a:rPr lang="en-US" dirty="0"/>
              <a:t>Use: 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Posts {</a:t>
            </a:r>
          </a:p>
          <a:p>
            <a:r>
              <a:rPr lang="en-US" dirty="0"/>
              <a:t>Id </a:t>
            </a:r>
          </a:p>
          <a:p>
            <a:r>
              <a:rPr lang="en-US" dirty="0"/>
              <a:t>Text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Not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Posts {</a:t>
            </a:r>
          </a:p>
          <a:p>
            <a:pPr marL="0" indent="0">
              <a:buNone/>
            </a:pPr>
            <a:r>
              <a:rPr lang="en-US" dirty="0"/>
              <a:t>Id </a:t>
            </a:r>
          </a:p>
          <a:p>
            <a:pPr marL="0" indent="0">
              <a:buNone/>
            </a:pPr>
            <a:r>
              <a:rPr lang="en-US" dirty="0"/>
              <a:t>Text </a:t>
            </a:r>
          </a:p>
          <a:p>
            <a:pPr marL="0" indent="0">
              <a:buNone/>
            </a:pPr>
            <a:r>
              <a:rPr lang="en-US" dirty="0"/>
              <a:t>User 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} </a:t>
            </a:r>
          </a:p>
          <a:p>
            <a:pPr marL="0" indent="0">
              <a:buNone/>
            </a:pPr>
            <a:r>
              <a:rPr lang="en-US" dirty="0"/>
              <a:t>(the user partis premature)</a:t>
            </a:r>
          </a:p>
        </p:txBody>
      </p:sp>
    </p:spTree>
    <p:extLst>
      <p:ext uri="{BB962C8B-B14F-4D97-AF65-F5344CB8AC3E}">
        <p14:creationId xmlns:p14="http://schemas.microsoft.com/office/powerpoint/2010/main" val="9018487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BD068-8763-7BE3-5085-1355BE0DF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– remember extra install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2E24A-4A91-7298-84F6-95A23FB3D6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npm</a:t>
            </a:r>
            <a:r>
              <a:rPr lang="en-US" dirty="0"/>
              <a:t> install </a:t>
            </a:r>
            <a:r>
              <a:rPr lang="en-US" dirty="0" err="1"/>
              <a:t>graphql</a:t>
            </a:r>
            <a:r>
              <a:rPr lang="en-US" dirty="0"/>
              <a:t>-tools</a:t>
            </a:r>
          </a:p>
          <a:p>
            <a:r>
              <a:rPr lang="en-US" dirty="0"/>
              <a:t>Also , I had to re-order my post / users to make it work appropriately.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3195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AE86E-0667-6FF8-8D35-BC585637E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EE1BE-B997-6CD3-B298-7D7588B34C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sudo</a:t>
            </a:r>
            <a:r>
              <a:rPr lang="en-US" dirty="0"/>
              <a:t> apt-get update &amp;&amp; </a:t>
            </a:r>
            <a:r>
              <a:rPr lang="en-US" dirty="0" err="1"/>
              <a:t>sudo</a:t>
            </a:r>
            <a:r>
              <a:rPr lang="en-US" dirty="0"/>
              <a:t> apt-get update -y</a:t>
            </a:r>
          </a:p>
          <a:p>
            <a:pPr marL="0" indent="0">
              <a:buNone/>
            </a:pPr>
            <a:r>
              <a:rPr lang="en-US" dirty="0" err="1"/>
              <a:t>sudo</a:t>
            </a:r>
            <a:r>
              <a:rPr lang="en-US" dirty="0"/>
              <a:t> apt-get install apache2 </a:t>
            </a:r>
            <a:r>
              <a:rPr lang="en-US" dirty="0" err="1"/>
              <a:t>mysql</a:t>
            </a:r>
            <a:r>
              <a:rPr lang="en-US" dirty="0"/>
              <a:t>-server </a:t>
            </a:r>
            <a:r>
              <a:rPr lang="en-US" dirty="0" err="1"/>
              <a:t>php</a:t>
            </a:r>
            <a:r>
              <a:rPr lang="en-US" dirty="0"/>
              <a:t>-pear </a:t>
            </a:r>
            <a:r>
              <a:rPr lang="en-US" dirty="0" err="1"/>
              <a:t>php-mysql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mysql_secure_installation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mysql_secure_installation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7488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6A7D7-7FC2-FD5B-4161-366BA3F9B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7B2C0-3E94-78CA-E3F5-ED9248CBD8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A012B4-FD87-028C-052B-BA7D81BAA6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7715250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4497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95661-DD29-A8B6-7B85-33221C979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4F981-FA3B-F643-B802-6F8A1A7D9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Fetched 7247 kB in 2s (3970 kB/s)</a:t>
            </a:r>
          </a:p>
          <a:p>
            <a:r>
              <a:rPr lang="en-US" dirty="0"/>
              <a:t>Reading package lists... Done</a:t>
            </a:r>
          </a:p>
          <a:p>
            <a:r>
              <a:rPr lang="en-US" dirty="0"/>
              <a:t>E: Could not open lock file /var/lib/</a:t>
            </a:r>
            <a:r>
              <a:rPr lang="en-US" dirty="0" err="1"/>
              <a:t>dpkg</a:t>
            </a:r>
            <a:r>
              <a:rPr lang="en-US" dirty="0"/>
              <a:t>/lock-frontend - open (13: Permission denied)</a:t>
            </a:r>
          </a:p>
          <a:p>
            <a:r>
              <a:rPr lang="en-US" dirty="0"/>
              <a:t>E: Unable to acquire the </a:t>
            </a:r>
            <a:r>
              <a:rPr lang="en-US" dirty="0" err="1"/>
              <a:t>dpkg</a:t>
            </a:r>
            <a:r>
              <a:rPr lang="en-US" dirty="0"/>
              <a:t> frontend lock (/var/lib/</a:t>
            </a:r>
            <a:r>
              <a:rPr lang="en-US" dirty="0" err="1"/>
              <a:t>dpkg</a:t>
            </a:r>
            <a:r>
              <a:rPr lang="en-US" dirty="0"/>
              <a:t>/lock-frontend), are you root?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2801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0924A-DEC5-88D5-9EA1-0146BF99E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61150-9615-352B-E550-39A90CE40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mysql</a:t>
            </a:r>
            <a:r>
              <a:rPr lang="en-US" dirty="0"/>
              <a:t>&gt; CREATE USER 'root'@'%' IDENTIFIED BY 'junkcrunk22';</a:t>
            </a:r>
          </a:p>
          <a:p>
            <a:r>
              <a:rPr lang="en-US" dirty="0"/>
              <a:t>Query OK, 0 rows affected (0.01 sec)</a:t>
            </a:r>
          </a:p>
          <a:p>
            <a:endParaRPr lang="en-US" dirty="0"/>
          </a:p>
          <a:p>
            <a:r>
              <a:rPr lang="en-US" dirty="0" err="1"/>
              <a:t>mysql</a:t>
            </a:r>
            <a:r>
              <a:rPr lang="en-US" dirty="0"/>
              <a:t>&gt; GRANT ALL PRIVILEGES ON *.* TO 'root'@'%' WITH GRANT OPTION;</a:t>
            </a:r>
          </a:p>
          <a:p>
            <a:r>
              <a:rPr lang="en-US" dirty="0"/>
              <a:t>Query OK, 0 rows affected (0.00 sec)</a:t>
            </a:r>
          </a:p>
          <a:p>
            <a:endParaRPr lang="en-US" dirty="0"/>
          </a:p>
          <a:p>
            <a:r>
              <a:rPr lang="en-US" dirty="0" err="1"/>
              <a:t>mysql</a:t>
            </a:r>
            <a:r>
              <a:rPr lang="en-US" dirty="0"/>
              <a:t>&gt; FLUSH PRIVILEGES;</a:t>
            </a:r>
          </a:p>
          <a:p>
            <a:r>
              <a:rPr lang="en-US" dirty="0"/>
              <a:t>Query OK, 0 rows affected (0.01 sec)</a:t>
            </a:r>
          </a:p>
          <a:p>
            <a:r>
              <a:rPr lang="en-US" dirty="0"/>
              <a:t>ubuntu@ip-172-31-33-160:~$ </a:t>
            </a:r>
            <a:r>
              <a:rPr lang="en-US" dirty="0" err="1"/>
              <a:t>sudo</a:t>
            </a:r>
            <a:r>
              <a:rPr lang="en-US" dirty="0"/>
              <a:t> apt-get install </a:t>
            </a:r>
            <a:r>
              <a:rPr lang="en-US" dirty="0" err="1"/>
              <a:t>phpmyadmin</a:t>
            </a:r>
            <a:endParaRPr lang="en-US" dirty="0"/>
          </a:p>
          <a:p>
            <a:r>
              <a:rPr lang="en-US" dirty="0"/>
              <a:t>when you get the password does not meet policy - rerun it but this time use the 'ignore' option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4885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A13DC-33B7-AD11-FD59-C551506C5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D67F0-4299-CE6C-2863-D3A2C89AB0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478D1D-365F-CF8C-68B8-146D0191A0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21904" y="1152940"/>
            <a:ext cx="15632412" cy="687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4691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25013-51E1-76AC-F1D5-01C80F01E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90B17-42A6-FDC7-6442-4C567BCE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https://www.youtube.com/watch?v=qJjEeIFdoxg</a:t>
            </a:r>
          </a:p>
        </p:txBody>
      </p:sp>
    </p:spTree>
    <p:extLst>
      <p:ext uri="{BB962C8B-B14F-4D97-AF65-F5344CB8AC3E}">
        <p14:creationId xmlns:p14="http://schemas.microsoft.com/office/powerpoint/2010/main" val="1180397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E2F8F-C15C-470E-095A-67F4F5BAE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C9D08-2713-43C9-F4FE-56EBBC11B7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 3  git clone https://github.com/palomasoftware/CIS419_ChapterTwo.git</a:t>
            </a:r>
          </a:p>
          <a:p>
            <a:r>
              <a:rPr lang="en-US" dirty="0"/>
              <a:t>    4  cd CIS419_ChapterTwo/</a:t>
            </a:r>
          </a:p>
          <a:p>
            <a:r>
              <a:rPr lang="en-US" dirty="0"/>
              <a:t>    5  </a:t>
            </a:r>
            <a:r>
              <a:rPr lang="en-US" dirty="0" err="1"/>
              <a:t>sudo</a:t>
            </a:r>
            <a:r>
              <a:rPr lang="en-US" dirty="0"/>
              <a:t> apt install </a:t>
            </a:r>
            <a:r>
              <a:rPr lang="en-US" dirty="0" err="1"/>
              <a:t>npm</a:t>
            </a:r>
            <a:endParaRPr lang="en-US" dirty="0"/>
          </a:p>
          <a:p>
            <a:r>
              <a:rPr lang="en-US" dirty="0"/>
              <a:t>    6  curl -</a:t>
            </a:r>
            <a:r>
              <a:rPr lang="en-US" dirty="0" err="1"/>
              <a:t>sL</a:t>
            </a:r>
            <a:r>
              <a:rPr lang="en-US" dirty="0"/>
              <a:t> https://deb.nodesource.com/setup_14.x -o nodesource_setup.sh</a:t>
            </a:r>
          </a:p>
          <a:p>
            <a:r>
              <a:rPr lang="en-US" dirty="0"/>
              <a:t>    7  </a:t>
            </a:r>
            <a:r>
              <a:rPr lang="en-US" dirty="0" err="1"/>
              <a:t>sudo</a:t>
            </a:r>
            <a:r>
              <a:rPr lang="en-US" dirty="0"/>
              <a:t> bash nodesource_setup.sh</a:t>
            </a:r>
          </a:p>
          <a:p>
            <a:r>
              <a:rPr lang="en-US" dirty="0"/>
              <a:t>    8  </a:t>
            </a:r>
            <a:r>
              <a:rPr lang="en-US" dirty="0" err="1"/>
              <a:t>sudo</a:t>
            </a:r>
            <a:r>
              <a:rPr lang="en-US" dirty="0"/>
              <a:t> apt-get update</a:t>
            </a:r>
          </a:p>
          <a:p>
            <a:r>
              <a:rPr lang="en-US" dirty="0"/>
              <a:t>    9  </a:t>
            </a:r>
            <a:r>
              <a:rPr lang="en-US" dirty="0" err="1"/>
              <a:t>sudo</a:t>
            </a:r>
            <a:r>
              <a:rPr lang="en-US" dirty="0"/>
              <a:t> apt install </a:t>
            </a:r>
            <a:r>
              <a:rPr lang="en-US" dirty="0" err="1"/>
              <a:t>nodejs</a:t>
            </a:r>
            <a:r>
              <a:rPr lang="en-US" dirty="0"/>
              <a:t> build-essential</a:t>
            </a:r>
          </a:p>
          <a:p>
            <a:r>
              <a:rPr lang="en-US" dirty="0"/>
              <a:t>   10  </a:t>
            </a:r>
            <a:r>
              <a:rPr lang="en-US" dirty="0" err="1"/>
              <a:t>sudo</a:t>
            </a:r>
            <a:r>
              <a:rPr lang="en-US" dirty="0"/>
              <a:t> apt-get update &amp;&amp; </a:t>
            </a:r>
            <a:r>
              <a:rPr lang="en-US" dirty="0" err="1"/>
              <a:t>sudo</a:t>
            </a:r>
            <a:r>
              <a:rPr lang="en-US" dirty="0"/>
              <a:t> apt-get update -y</a:t>
            </a:r>
          </a:p>
          <a:p>
            <a:r>
              <a:rPr lang="en-US" dirty="0"/>
              <a:t>   11  </a:t>
            </a:r>
            <a:r>
              <a:rPr lang="en-US" dirty="0" err="1"/>
              <a:t>sudo</a:t>
            </a:r>
            <a:r>
              <a:rPr lang="en-US" dirty="0"/>
              <a:t> apt-get install apache2 </a:t>
            </a:r>
            <a:r>
              <a:rPr lang="en-US" dirty="0" err="1"/>
              <a:t>mysql</a:t>
            </a:r>
            <a:r>
              <a:rPr lang="en-US" dirty="0"/>
              <a:t>-server </a:t>
            </a:r>
            <a:r>
              <a:rPr lang="en-US" dirty="0" err="1"/>
              <a:t>php</a:t>
            </a:r>
            <a:r>
              <a:rPr lang="en-US" dirty="0"/>
              <a:t>-pear </a:t>
            </a:r>
            <a:r>
              <a:rPr lang="en-US" dirty="0" err="1"/>
              <a:t>php</a:t>
            </a:r>
            <a:r>
              <a:rPr lang="en-US" dirty="0"/>
              <a:t> </a:t>
            </a:r>
            <a:r>
              <a:rPr lang="en-US" dirty="0" err="1"/>
              <a:t>php-mysql</a:t>
            </a:r>
            <a:endParaRPr lang="en-US" dirty="0"/>
          </a:p>
          <a:p>
            <a:r>
              <a:rPr lang="en-US" dirty="0"/>
              <a:t>   12  </a:t>
            </a:r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mysql</a:t>
            </a:r>
            <a:endParaRPr lang="en-US" dirty="0"/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718453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B12E7-D85F-B120-743C-7EEE7013D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7A216-EB46-47C3-F94F-5DEBB6E7D5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3174" y="1825625"/>
            <a:ext cx="500062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Follow the instructions directly from the </a:t>
            </a:r>
            <a:r>
              <a:rPr lang="en-US" dirty="0" err="1"/>
              <a:t>phpadmin</a:t>
            </a:r>
            <a:r>
              <a:rPr lang="en-US" dirty="0"/>
              <a:t> </a:t>
            </a:r>
            <a:r>
              <a:rPr lang="en-US" dirty="0" err="1"/>
              <a:t>youtube</a:t>
            </a:r>
            <a:r>
              <a:rPr lang="en-US" dirty="0"/>
              <a:t> page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5C673C-72B1-7D81-8C35-2671B91CED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27906"/>
            <a:ext cx="5000625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660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1829D-E24E-41F6-CA95-5BF721C07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53231-6B80-31B2-F502-6D530F4FA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B40C42-231C-211F-667E-BBD3FF7387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75" y="323850"/>
            <a:ext cx="11296650" cy="621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6623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C0A90-823E-1300-FD37-C17A62404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D2B14-1F1F-C2C5-329D-07D2B1CB10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3837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2656A-160B-6932-A0E7-C6C224AF6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597B4-463A-700B-BD2C-6E38EFAF7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root@ip-172-31-33-160:/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phpmyadmin</a:t>
            </a:r>
            <a:r>
              <a:rPr lang="en-US" dirty="0"/>
              <a:t># vi </a:t>
            </a:r>
            <a:r>
              <a:rPr lang="en-US" dirty="0" err="1"/>
              <a:t>config.inc.php</a:t>
            </a:r>
            <a:endParaRPr lang="en-US" dirty="0"/>
          </a:p>
          <a:p>
            <a:r>
              <a:rPr lang="en-US" dirty="0"/>
              <a:t>root@ip-172-31-33-160:/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phpmyadmin</a:t>
            </a:r>
            <a:r>
              <a:rPr lang="en-US" dirty="0"/>
              <a:t>#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0146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8C131-0981-1F09-F9B8-188194C6A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E7179-45ED-B8D9-151D-3A40C2BC88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3FED0C-62AD-4459-A96A-C60DDFC87E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0512" y="857249"/>
            <a:ext cx="5692845" cy="7336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0443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26A25-7C10-CEE9-6814-4B4F1DF57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DID not work!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3D487-6493-F046-FE00-EDAF54E080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sz="8000" dirty="0"/>
              <a:t>        if (empty($</a:t>
            </a:r>
            <a:r>
              <a:rPr lang="en-US" sz="8000" dirty="0" err="1"/>
              <a:t>dbserver</a:t>
            </a:r>
            <a:r>
              <a:rPr lang="en-US" sz="8000" dirty="0"/>
              <a:t>)) $</a:t>
            </a:r>
            <a:r>
              <a:rPr lang="en-US" sz="8000" dirty="0" err="1"/>
              <a:t>dbserver</a:t>
            </a:r>
            <a:r>
              <a:rPr lang="en-US" sz="8000" dirty="0"/>
              <a:t> = 'ec2-54-202-75-59.us-west-2.compute.am</a:t>
            </a:r>
          </a:p>
          <a:p>
            <a:r>
              <a:rPr lang="en-US" sz="8000" dirty="0"/>
              <a:t>azonaws.com';</a:t>
            </a:r>
          </a:p>
          <a:p>
            <a:r>
              <a:rPr lang="en-US" sz="8000" dirty="0"/>
              <a:t>/*      if (empty($</a:t>
            </a:r>
            <a:r>
              <a:rPr lang="en-US" sz="8000" dirty="0" err="1"/>
              <a:t>dbserver</a:t>
            </a:r>
            <a:r>
              <a:rPr lang="en-US" sz="8000" dirty="0"/>
              <a:t>)) $</a:t>
            </a:r>
            <a:r>
              <a:rPr lang="en-US" sz="8000" dirty="0" err="1"/>
              <a:t>dbserver</a:t>
            </a:r>
            <a:r>
              <a:rPr lang="en-US" sz="8000" dirty="0"/>
              <a:t> = 'localhost';</a:t>
            </a:r>
          </a:p>
          <a:p>
            <a:r>
              <a:rPr lang="en-US" sz="8000" dirty="0" err="1"/>
              <a:t>i</a:t>
            </a:r>
            <a:r>
              <a:rPr lang="en-US" sz="8000" dirty="0"/>
              <a:t>*/</a:t>
            </a:r>
          </a:p>
          <a:p>
            <a:r>
              <a:rPr lang="en-US" sz="8000" dirty="0"/>
              <a:t>        $</a:t>
            </a:r>
            <a:r>
              <a:rPr lang="en-US" sz="8000" dirty="0" err="1"/>
              <a:t>cfg</a:t>
            </a:r>
            <a:r>
              <a:rPr lang="en-US" sz="8000" dirty="0"/>
              <a:t>['Servers'][$</a:t>
            </a:r>
            <a:r>
              <a:rPr lang="en-US" sz="8000" dirty="0" err="1"/>
              <a:t>i</a:t>
            </a:r>
            <a:r>
              <a:rPr lang="en-US" sz="8000" dirty="0"/>
              <a:t>]['host'] = $</a:t>
            </a:r>
            <a:r>
              <a:rPr lang="en-US" sz="8000" dirty="0" err="1"/>
              <a:t>dbserver</a:t>
            </a:r>
            <a:r>
              <a:rPr lang="en-US" sz="8000" dirty="0"/>
              <a:t>;</a:t>
            </a:r>
          </a:p>
          <a:p>
            <a:r>
              <a:rPr lang="en-US" sz="8000" dirty="0"/>
              <a:t>    if (!empty($</a:t>
            </a:r>
            <a:r>
              <a:rPr lang="en-US" sz="8000" dirty="0" err="1"/>
              <a:t>dbport</a:t>
            </a:r>
            <a:r>
              <a:rPr lang="en-US" sz="8000" dirty="0"/>
              <a:t>) || $</a:t>
            </a:r>
            <a:r>
              <a:rPr lang="en-US" sz="8000" dirty="0" err="1"/>
              <a:t>dbserver</a:t>
            </a:r>
            <a:r>
              <a:rPr lang="en-US" sz="8000" dirty="0"/>
              <a:t> != 'ec2-54-202-75-59.us-west-2.compute.amaz</a:t>
            </a:r>
          </a:p>
          <a:p>
            <a:r>
              <a:rPr lang="en-US" sz="8000" dirty="0"/>
              <a:t>onaws.com') {</a:t>
            </a:r>
          </a:p>
          <a:p>
            <a:r>
              <a:rPr lang="en-US" sz="8000" dirty="0"/>
              <a:t>/*    if (!empty($</a:t>
            </a:r>
            <a:r>
              <a:rPr lang="en-US" sz="8000" dirty="0" err="1"/>
              <a:t>dbport</a:t>
            </a:r>
            <a:r>
              <a:rPr lang="en-US" sz="8000" dirty="0"/>
              <a:t>) || $</a:t>
            </a:r>
            <a:r>
              <a:rPr lang="en-US" sz="8000" dirty="0" err="1"/>
              <a:t>dbserver</a:t>
            </a:r>
            <a:r>
              <a:rPr lang="en-US" sz="8000" dirty="0"/>
              <a:t> != 'localhost') {*/</a:t>
            </a:r>
          </a:p>
          <a:p>
            <a:r>
              <a:rPr lang="en-US" sz="8000" dirty="0"/>
              <a:t>        $</a:t>
            </a:r>
            <a:r>
              <a:rPr lang="en-US" sz="8000" dirty="0" err="1"/>
              <a:t>cfg</a:t>
            </a:r>
            <a:r>
              <a:rPr lang="en-US" sz="8000" dirty="0"/>
              <a:t>['Servers'][$</a:t>
            </a:r>
            <a:r>
              <a:rPr lang="en-US" sz="8000" dirty="0" err="1"/>
              <a:t>i</a:t>
            </a:r>
            <a:r>
              <a:rPr lang="en-US" sz="8000" dirty="0"/>
              <a:t>]['</a:t>
            </a:r>
            <a:r>
              <a:rPr lang="en-US" sz="8000" dirty="0" err="1"/>
              <a:t>connect_type</a:t>
            </a:r>
            <a:r>
              <a:rPr lang="en-US" sz="8000" dirty="0"/>
              <a:t>'] = '</a:t>
            </a:r>
            <a:r>
              <a:rPr lang="en-US" sz="8000" dirty="0" err="1"/>
              <a:t>tcp</a:t>
            </a:r>
            <a:r>
              <a:rPr lang="en-US" sz="8000" dirty="0"/>
              <a:t>';</a:t>
            </a:r>
          </a:p>
          <a:p>
            <a:r>
              <a:rPr lang="en-US" sz="8000" dirty="0"/>
              <a:t>        $</a:t>
            </a:r>
            <a:r>
              <a:rPr lang="en-US" sz="8000" dirty="0" err="1"/>
              <a:t>cfg</a:t>
            </a:r>
            <a:r>
              <a:rPr lang="en-US" sz="8000" dirty="0"/>
              <a:t>['Servers'][$</a:t>
            </a:r>
            <a:r>
              <a:rPr lang="en-US" sz="8000" dirty="0" err="1"/>
              <a:t>i</a:t>
            </a:r>
            <a:r>
              <a:rPr lang="en-US" sz="8000" dirty="0"/>
              <a:t>]['port'] = $</a:t>
            </a:r>
            <a:r>
              <a:rPr lang="en-US" sz="8000" dirty="0" err="1"/>
              <a:t>dbport</a:t>
            </a:r>
            <a:r>
              <a:rPr lang="en-US" sz="8000" dirty="0"/>
              <a:t>;</a:t>
            </a:r>
          </a:p>
          <a:p>
            <a:pPr marL="0" indent="0">
              <a:buNone/>
            </a:pPr>
            <a:endParaRPr lang="en-US" sz="8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0437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853F2-26F0-E69A-23EE-12B1D2680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2035"/>
            <a:ext cx="10515600" cy="5964928"/>
          </a:xfrm>
        </p:spPr>
        <p:txBody>
          <a:bodyPr>
            <a:normAutofit fontScale="62500" lnSpcReduction="20000"/>
          </a:bodyPr>
          <a:lstStyle/>
          <a:p>
            <a:endParaRPr lang="en-US" dirty="0"/>
          </a:p>
          <a:p>
            <a:r>
              <a:rPr lang="en-US" dirty="0"/>
              <a:t>I can log in with my credentials!</a:t>
            </a:r>
          </a:p>
          <a:p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root@ip-172-31-33-160:/</a:t>
            </a:r>
            <a:r>
              <a:rPr lang="en-US" b="1" dirty="0" err="1">
                <a:solidFill>
                  <a:srgbClr val="FF0000"/>
                </a:solidFill>
              </a:rPr>
              <a:t>usr</a:t>
            </a:r>
            <a:r>
              <a:rPr lang="en-US" b="1" dirty="0">
                <a:solidFill>
                  <a:srgbClr val="FF0000"/>
                </a:solidFill>
              </a:rPr>
              <a:t>/share# </a:t>
            </a:r>
            <a:r>
              <a:rPr lang="en-US" b="1" dirty="0" err="1">
                <a:solidFill>
                  <a:srgbClr val="FF0000"/>
                </a:solidFill>
              </a:rPr>
              <a:t>mysql</a:t>
            </a:r>
            <a:r>
              <a:rPr lang="en-US" b="1" dirty="0">
                <a:solidFill>
                  <a:srgbClr val="FF0000"/>
                </a:solidFill>
              </a:rPr>
              <a:t> -u root -p</a:t>
            </a:r>
          </a:p>
          <a:p>
            <a:r>
              <a:rPr lang="en-US" b="1" dirty="0">
                <a:solidFill>
                  <a:srgbClr val="FF0000"/>
                </a:solidFill>
              </a:rPr>
              <a:t>Enter password:</a:t>
            </a:r>
          </a:p>
          <a:p>
            <a:r>
              <a:rPr lang="en-US" b="1" dirty="0">
                <a:solidFill>
                  <a:srgbClr val="FF0000"/>
                </a:solidFill>
              </a:rPr>
              <a:t>Welcome to the MySQL monitor.  Commands end with ; or \g.</a:t>
            </a:r>
          </a:p>
          <a:p>
            <a:r>
              <a:rPr lang="en-US" b="1" dirty="0">
                <a:solidFill>
                  <a:srgbClr val="FF0000"/>
                </a:solidFill>
              </a:rPr>
              <a:t>Your MySQL connection id is 25</a:t>
            </a:r>
          </a:p>
          <a:p>
            <a:r>
              <a:rPr lang="en-US" b="1" dirty="0">
                <a:solidFill>
                  <a:srgbClr val="FF0000"/>
                </a:solidFill>
              </a:rPr>
              <a:t>Server version: 8.0.28-0ubuntu0.20.04.3 (Ubuntu)</a:t>
            </a:r>
          </a:p>
          <a:p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Copyright (c) 2000, 2022, Oracle and/or its affiliates.</a:t>
            </a:r>
          </a:p>
          <a:p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Oracle is a registered trademark of Oracle Corporation and/or its</a:t>
            </a:r>
          </a:p>
          <a:p>
            <a:r>
              <a:rPr lang="en-US" b="1" dirty="0">
                <a:solidFill>
                  <a:srgbClr val="FF0000"/>
                </a:solidFill>
              </a:rPr>
              <a:t>affiliates. Other names may be trademarks of their respective</a:t>
            </a:r>
          </a:p>
          <a:p>
            <a:r>
              <a:rPr lang="en-US" b="1" dirty="0">
                <a:solidFill>
                  <a:srgbClr val="FF0000"/>
                </a:solidFill>
              </a:rPr>
              <a:t>owners.</a:t>
            </a:r>
          </a:p>
          <a:p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Type 'help;' or '\h' for help. Type '\c' to clear the current input statement.</a:t>
            </a:r>
          </a:p>
          <a:p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 err="1">
                <a:solidFill>
                  <a:srgbClr val="FF0000"/>
                </a:solidFill>
              </a:rPr>
              <a:t>mysql</a:t>
            </a:r>
            <a:r>
              <a:rPr lang="en-US" b="1" dirty="0">
                <a:solidFill>
                  <a:srgbClr val="FF0000"/>
                </a:solidFill>
              </a:rPr>
              <a:t>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4140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BB732-6BDA-693D-9DC1-70E577BA6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0"/>
            <a:ext cx="10515600" cy="777902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 </a:t>
            </a:r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mysql</a:t>
            </a:r>
            <a:r>
              <a:rPr lang="en-US" dirty="0"/>
              <a:t> -p -u root</a:t>
            </a:r>
          </a:p>
          <a:p>
            <a:r>
              <a:rPr lang="en-US" dirty="0"/>
              <a:t>Enter password:</a:t>
            </a:r>
          </a:p>
          <a:p>
            <a:r>
              <a:rPr lang="en-US" dirty="0"/>
              <a:t>Welcome to the MySQL monitor.  Commands end with ; or \g.</a:t>
            </a:r>
          </a:p>
          <a:p>
            <a:r>
              <a:rPr lang="en-US" dirty="0"/>
              <a:t>Your MySQL connection id is 8</a:t>
            </a:r>
          </a:p>
          <a:p>
            <a:r>
              <a:rPr lang="en-US" dirty="0"/>
              <a:t>Server version: 8.0.28-0ubuntu0.20.04.3 (Ubuntu)</a:t>
            </a:r>
          </a:p>
          <a:p>
            <a:r>
              <a:rPr lang="en-US" dirty="0"/>
              <a:t>Type 'help;' or '\h' for help. Type '\c' to clear the current input statement.</a:t>
            </a:r>
          </a:p>
          <a:p>
            <a:endParaRPr lang="en-US" dirty="0"/>
          </a:p>
          <a:p>
            <a:r>
              <a:rPr lang="en-US" dirty="0" err="1"/>
              <a:t>mysql</a:t>
            </a:r>
            <a:r>
              <a:rPr lang="en-US" dirty="0"/>
              <a:t>&gt;</a:t>
            </a:r>
          </a:p>
          <a:p>
            <a:r>
              <a:rPr lang="en-US" dirty="0" err="1"/>
              <a:t>mysql</a:t>
            </a:r>
            <a:r>
              <a:rPr lang="en-US" dirty="0"/>
              <a:t>&gt; CREATE USER '</a:t>
            </a:r>
            <a:r>
              <a:rPr lang="en-US" dirty="0" err="1"/>
              <a:t>pmauser</a:t>
            </a:r>
            <a:r>
              <a:rPr lang="en-US" dirty="0"/>
              <a:t>'@'%' IDENTIFIED BY 'junkcrunk22$$';</a:t>
            </a:r>
          </a:p>
          <a:p>
            <a:r>
              <a:rPr lang="en-US" dirty="0"/>
              <a:t>ERROR 1819 (HY000): Your password does not satisfy the current policy requirements</a:t>
            </a:r>
          </a:p>
          <a:p>
            <a:r>
              <a:rPr lang="en-US" dirty="0" err="1"/>
              <a:t>mysql</a:t>
            </a:r>
            <a:r>
              <a:rPr lang="en-US" dirty="0"/>
              <a:t>&gt;</a:t>
            </a:r>
          </a:p>
          <a:p>
            <a:r>
              <a:rPr lang="en-US" dirty="0" err="1"/>
              <a:t>mysql</a:t>
            </a:r>
            <a:r>
              <a:rPr lang="en-US" dirty="0"/>
              <a:t>&gt; CREATE USER '</a:t>
            </a:r>
            <a:r>
              <a:rPr lang="en-US" dirty="0" err="1"/>
              <a:t>pmauser</a:t>
            </a:r>
            <a:r>
              <a:rPr lang="en-US" dirty="0"/>
              <a:t>'@'%' IDENTIFIED BY 'JunkcrunkJunkcrunk22$$';</a:t>
            </a:r>
          </a:p>
          <a:p>
            <a:r>
              <a:rPr lang="en-US" dirty="0"/>
              <a:t>Query OK, 0 rows affected (0.01 sec)</a:t>
            </a:r>
          </a:p>
          <a:p>
            <a:endParaRPr lang="en-US" dirty="0"/>
          </a:p>
          <a:p>
            <a:r>
              <a:rPr lang="en-US" dirty="0" err="1"/>
              <a:t>mysql</a:t>
            </a:r>
            <a:r>
              <a:rPr lang="en-US" dirty="0"/>
              <a:t>&gt;</a:t>
            </a:r>
          </a:p>
          <a:p>
            <a:r>
              <a:rPr lang="en-US" dirty="0" err="1"/>
              <a:t>mysql</a:t>
            </a:r>
            <a:r>
              <a:rPr lang="en-US" dirty="0"/>
              <a:t>&gt; GRANT ALL PRIVILEGES ON *.* TO '</a:t>
            </a:r>
            <a:r>
              <a:rPr lang="en-US" dirty="0" err="1"/>
              <a:t>pmauser</a:t>
            </a:r>
            <a:r>
              <a:rPr lang="en-US" dirty="0"/>
              <a:t>'@'%' WITH GRANT OPTION;</a:t>
            </a:r>
          </a:p>
          <a:p>
            <a:r>
              <a:rPr lang="en-US" dirty="0"/>
              <a:t>Query OK, 0 rows affected (0.00 sec)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4192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F7DC-5D04-4DA0-36E7-B3C18F4DE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CDC9A-5658-1D75-BF76-07A86FC19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55BB3A-8810-3867-99B2-E9E17A1CD3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1820" y="0"/>
            <a:ext cx="78083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6981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5DF73-5FE2-6748-E22A-31E6FFCE1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B672B-94E6-59A0-D79B-2DC2867DB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8B348A-9664-E80F-7FD3-B7A3E68FC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2402" y="0"/>
            <a:ext cx="60071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405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F47C6-9E22-B025-8832-DDB63A94D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4600C-38CE-D2C7-3185-8209CC6D4B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skip </a:t>
            </a:r>
            <a:r>
              <a:rPr lang="en-US" dirty="0" err="1"/>
              <a:t>mysql_secure_installation</a:t>
            </a:r>
            <a:endParaRPr lang="en-US" dirty="0"/>
          </a:p>
          <a:p>
            <a:endParaRPr lang="en-US" dirty="0"/>
          </a:p>
          <a:p>
            <a:r>
              <a:rPr lang="en-US" dirty="0"/>
              <a:t>			</a:t>
            </a:r>
          </a:p>
          <a:p>
            <a:r>
              <a:rPr lang="en-US" dirty="0" err="1"/>
              <a:t>mysql</a:t>
            </a:r>
            <a:r>
              <a:rPr lang="en-US" dirty="0"/>
              <a:t>&gt; CREATE USER 'root'@'%' IDENTIFIED BY 'Password123#@!';</a:t>
            </a:r>
          </a:p>
          <a:p>
            <a:r>
              <a:rPr lang="en-US" dirty="0"/>
              <a:t>Query OK, 0 rows affected (0.02 sec)</a:t>
            </a:r>
          </a:p>
          <a:p>
            <a:endParaRPr lang="en-US" dirty="0"/>
          </a:p>
          <a:p>
            <a:r>
              <a:rPr lang="en-US" dirty="0" err="1"/>
              <a:t>mysql</a:t>
            </a:r>
            <a:r>
              <a:rPr lang="en-US" dirty="0"/>
              <a:t>&gt; GRANT ALL PRIVILEGES ON *.* TO 'root'@'%' with GRANT OPTION;</a:t>
            </a:r>
          </a:p>
          <a:p>
            <a:r>
              <a:rPr lang="en-US" dirty="0"/>
              <a:t>Query OK, 0 rows affected (0.00 sec)</a:t>
            </a:r>
          </a:p>
          <a:p>
            <a:endParaRPr lang="en-US" dirty="0"/>
          </a:p>
          <a:p>
            <a:r>
              <a:rPr lang="en-US" dirty="0" err="1"/>
              <a:t>mysql</a:t>
            </a:r>
            <a:r>
              <a:rPr lang="en-US" dirty="0"/>
              <a:t>&gt; FLUSH PRIVILEGES;</a:t>
            </a:r>
          </a:p>
          <a:p>
            <a:r>
              <a:rPr lang="en-US" dirty="0"/>
              <a:t>Query OK, 0 rows affected (0.00 sec)</a:t>
            </a:r>
          </a:p>
          <a:p>
            <a:endParaRPr lang="en-US" dirty="0"/>
          </a:p>
          <a:p>
            <a:r>
              <a:rPr lang="en-US" dirty="0" err="1"/>
              <a:t>mysql</a:t>
            </a:r>
            <a:r>
              <a:rPr lang="en-US" dirty="0"/>
              <a:t>&gt; alter user '</a:t>
            </a:r>
            <a:r>
              <a:rPr lang="en-US" dirty="0" err="1"/>
              <a:t>root'@'localhost</a:t>
            </a:r>
            <a:r>
              <a:rPr lang="en-US" dirty="0"/>
              <a:t>' IDENTIFIED WITH </a:t>
            </a:r>
            <a:r>
              <a:rPr lang="en-US" dirty="0" err="1"/>
              <a:t>mysql_native_password</a:t>
            </a:r>
            <a:r>
              <a:rPr lang="en-US" dirty="0"/>
              <a:t> by 'Password123#@!';</a:t>
            </a:r>
          </a:p>
          <a:p>
            <a:r>
              <a:rPr lang="en-US" dirty="0"/>
              <a:t>Query OK, 0 rows affected (0.01 sec)</a:t>
            </a:r>
          </a:p>
          <a:p>
            <a:endParaRPr lang="en-US" dirty="0"/>
          </a:p>
          <a:p>
            <a:r>
              <a:rPr lang="en-US" dirty="0" err="1"/>
              <a:t>mysql</a:t>
            </a:r>
            <a:r>
              <a:rPr lang="en-US" dirty="0"/>
              <a:t>&gt;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6386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8910C-28D2-56B7-33E4-C64854C55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22BCF-C199-0226-73C3-D53D89296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9CE08C-08BD-BED1-114D-0783F0E00B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5560"/>
            <a:ext cx="12192000" cy="4486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5991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B575B-9D78-2076-897F-B41B08734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https://stackoverflow.com/questions/38837030/unable-to-connect-to-postgres-on-ec2-econnrefused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1410B-91AB-D9F1-FAC8-5BBA94DBE0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47CEC7-66B1-7588-0DEB-36F9FF896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426" y="2981395"/>
            <a:ext cx="11412660" cy="3548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9055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A8CDF-E6CA-D95D-E147-A6CB1D0B9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13DE0-82B9-AD0E-29ED-F59499E12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const </a:t>
            </a:r>
            <a:r>
              <a:rPr lang="en-US" dirty="0" err="1"/>
              <a:t>Sequelize</a:t>
            </a:r>
            <a:r>
              <a:rPr lang="en-US" dirty="0"/>
              <a:t> = require('</a:t>
            </a:r>
            <a:r>
              <a:rPr lang="en-US" dirty="0" err="1"/>
              <a:t>sequelize</a:t>
            </a:r>
            <a:r>
              <a:rPr lang="en-US" dirty="0"/>
              <a:t>')</a:t>
            </a:r>
          </a:p>
          <a:p>
            <a:r>
              <a:rPr lang="en-US" dirty="0"/>
              <a:t>const </a:t>
            </a:r>
            <a:r>
              <a:rPr lang="en-US" dirty="0" err="1"/>
              <a:t>sequelize</a:t>
            </a:r>
            <a:r>
              <a:rPr lang="en-US" dirty="0"/>
              <a:t> = new </a:t>
            </a:r>
            <a:r>
              <a:rPr lang="en-US" dirty="0" err="1"/>
              <a:t>Sequelize</a:t>
            </a:r>
            <a:r>
              <a:rPr lang="en-US" dirty="0"/>
              <a:t>('graphbook_dev','</a:t>
            </a:r>
            <a:r>
              <a:rPr lang="en-US" dirty="0" err="1"/>
              <a:t>pmauser</a:t>
            </a:r>
            <a:r>
              <a:rPr lang="en-US" dirty="0"/>
              <a:t>', 'JunkcrunkJunkcrunk22$$', {</a:t>
            </a:r>
          </a:p>
          <a:p>
            <a:r>
              <a:rPr lang="en-US" dirty="0"/>
              <a:t>        host: 'localhost',</a:t>
            </a:r>
          </a:p>
          <a:p>
            <a:r>
              <a:rPr lang="en-US" dirty="0"/>
              <a:t>        port: 3306,</a:t>
            </a:r>
          </a:p>
          <a:p>
            <a:r>
              <a:rPr lang="en-US" dirty="0"/>
              <a:t>        dialect: '</a:t>
            </a:r>
            <a:r>
              <a:rPr lang="en-US" dirty="0" err="1"/>
              <a:t>mysql</a:t>
            </a:r>
            <a:r>
              <a:rPr lang="en-US" dirty="0"/>
              <a:t>'</a:t>
            </a:r>
          </a:p>
          <a:p>
            <a:r>
              <a:rPr lang="en-US" dirty="0"/>
              <a:t>    });</a:t>
            </a:r>
          </a:p>
          <a:p>
            <a:r>
              <a:rPr lang="en-US" dirty="0" err="1"/>
              <a:t>sequelize.authenticate</a:t>
            </a:r>
            <a:r>
              <a:rPr lang="en-US" dirty="0"/>
              <a:t>().then(() =&gt; {</a:t>
            </a:r>
          </a:p>
          <a:p>
            <a:r>
              <a:rPr lang="en-US" dirty="0"/>
              <a:t>        console.log("Connection </a:t>
            </a:r>
            <a:r>
              <a:rPr lang="en-US" dirty="0" err="1"/>
              <a:t>sucessful</a:t>
            </a:r>
            <a:r>
              <a:rPr lang="en-US" dirty="0"/>
              <a:t>!");</a:t>
            </a:r>
          </a:p>
          <a:p>
            <a:r>
              <a:rPr lang="en-US" dirty="0"/>
              <a:t>}).catch((err) =&gt; {</a:t>
            </a:r>
          </a:p>
          <a:p>
            <a:r>
              <a:rPr lang="en-US" dirty="0"/>
              <a:t>console.log(err);</a:t>
            </a:r>
          </a:p>
          <a:p>
            <a:r>
              <a:rPr lang="en-US" dirty="0"/>
              <a:t>                console.log("Error connecting to database!");</a:t>
            </a:r>
          </a:p>
          <a:p>
            <a:r>
              <a:rPr lang="en-US" dirty="0"/>
              <a:t>});</a:t>
            </a:r>
          </a:p>
          <a:p>
            <a:r>
              <a:rPr lang="en-US" dirty="0"/>
              <a:t>console.log("Another task");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6974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21968-6A78-FB80-F70E-942C6A1AF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94CC3-3801-146F-D2B3-A03754DB11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304584-8AFC-001F-1239-490E33114FB0}"/>
              </a:ext>
            </a:extLst>
          </p:cNvPr>
          <p:cNvSpPr txBox="1"/>
          <p:nvPr/>
        </p:nvSpPr>
        <p:spPr>
          <a:xfrm>
            <a:off x="3048000" y="2555150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x.js</a:t>
            </a:r>
          </a:p>
          <a:p>
            <a:r>
              <a:rPr lang="en-US" dirty="0"/>
              <a:t>ubuntu@ip-172-31-33-160:~/</a:t>
            </a:r>
            <a:r>
              <a:rPr lang="en-US" dirty="0" err="1"/>
              <a:t>sequelizeStuff</a:t>
            </a:r>
            <a:r>
              <a:rPr lang="en-US" dirty="0"/>
              <a:t>$ node index.js</a:t>
            </a:r>
          </a:p>
          <a:p>
            <a:r>
              <a:rPr lang="en-US" dirty="0"/>
              <a:t>Another task</a:t>
            </a:r>
          </a:p>
          <a:p>
            <a:r>
              <a:rPr lang="en-US" dirty="0"/>
              <a:t>Executing (default): SELECT 1+1 AS result</a:t>
            </a:r>
          </a:p>
          <a:p>
            <a:r>
              <a:rPr lang="en-US" dirty="0"/>
              <a:t>Connection </a:t>
            </a:r>
            <a:r>
              <a:rPr lang="en-US" dirty="0" err="1"/>
              <a:t>sucessful</a:t>
            </a:r>
            <a:r>
              <a:rPr lang="en-US" dirty="0"/>
              <a:t>!</a:t>
            </a:r>
          </a:p>
          <a:p>
            <a:r>
              <a:rPr lang="en-US" dirty="0"/>
              <a:t>ubuntu@ip-172-31-33-160:~/</a:t>
            </a:r>
            <a:r>
              <a:rPr lang="en-US" dirty="0" err="1"/>
              <a:t>sequelizeStuff</a:t>
            </a:r>
            <a:r>
              <a:rPr lang="en-US" dirty="0"/>
              <a:t>$</a:t>
            </a:r>
          </a:p>
        </p:txBody>
      </p:sp>
    </p:spTree>
    <p:extLst>
      <p:ext uri="{BB962C8B-B14F-4D97-AF65-F5344CB8AC3E}">
        <p14:creationId xmlns:p14="http://schemas.microsoft.com/office/powerpoint/2010/main" val="29869398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9741F-7216-A25E-9F91-6E406AB115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887" y="261869"/>
            <a:ext cx="10515600" cy="4351338"/>
          </a:xfrm>
        </p:spPr>
        <p:txBody>
          <a:bodyPr>
            <a:normAutofit fontScale="25000" lnSpcReduction="20000"/>
          </a:bodyPr>
          <a:lstStyle/>
          <a:p>
            <a:r>
              <a:rPr lang="en-US" sz="8000" dirty="0"/>
              <a:t> cat index.js</a:t>
            </a:r>
          </a:p>
          <a:p>
            <a:r>
              <a:rPr lang="en-US" sz="8000" dirty="0"/>
              <a:t>const </a:t>
            </a:r>
            <a:r>
              <a:rPr lang="en-US" sz="8000" dirty="0" err="1"/>
              <a:t>Sequelize</a:t>
            </a:r>
            <a:r>
              <a:rPr lang="en-US" sz="8000" dirty="0"/>
              <a:t> = require('</a:t>
            </a:r>
            <a:r>
              <a:rPr lang="en-US" sz="8000" dirty="0" err="1"/>
              <a:t>sequelize</a:t>
            </a:r>
            <a:r>
              <a:rPr lang="en-US" sz="8000" dirty="0"/>
              <a:t>')</a:t>
            </a:r>
          </a:p>
          <a:p>
            <a:r>
              <a:rPr lang="en-US" sz="8000" dirty="0"/>
              <a:t>const </a:t>
            </a:r>
            <a:r>
              <a:rPr lang="en-US" sz="8000" dirty="0" err="1"/>
              <a:t>sequelize</a:t>
            </a:r>
            <a:r>
              <a:rPr lang="en-US" sz="8000" dirty="0"/>
              <a:t> = new </a:t>
            </a:r>
            <a:r>
              <a:rPr lang="en-US" sz="8000" dirty="0" err="1"/>
              <a:t>Sequelize</a:t>
            </a:r>
            <a:r>
              <a:rPr lang="en-US" sz="8000" dirty="0"/>
              <a:t>('graphbook_dev','</a:t>
            </a:r>
            <a:r>
              <a:rPr lang="en-US" sz="8000" dirty="0" err="1"/>
              <a:t>pmauser</a:t>
            </a:r>
            <a:r>
              <a:rPr lang="en-US" sz="8000" dirty="0"/>
              <a:t>', 'JunkcrunkJunkcrunk22$$', {</a:t>
            </a:r>
          </a:p>
          <a:p>
            <a:r>
              <a:rPr lang="en-US" sz="8000" dirty="0"/>
              <a:t>        host: 'localhost',</a:t>
            </a:r>
          </a:p>
          <a:p>
            <a:r>
              <a:rPr lang="en-US" sz="8000" dirty="0"/>
              <a:t>        port: 3306,</a:t>
            </a:r>
          </a:p>
          <a:p>
            <a:r>
              <a:rPr lang="en-US" sz="8000" dirty="0"/>
              <a:t>        dialect: '</a:t>
            </a:r>
            <a:r>
              <a:rPr lang="en-US" sz="8000" dirty="0" err="1"/>
              <a:t>mysql</a:t>
            </a:r>
            <a:r>
              <a:rPr lang="en-US" sz="8000" dirty="0"/>
              <a:t>'</a:t>
            </a:r>
          </a:p>
          <a:p>
            <a:r>
              <a:rPr lang="en-US" sz="8000" dirty="0"/>
              <a:t>    });</a:t>
            </a:r>
          </a:p>
          <a:p>
            <a:r>
              <a:rPr lang="en-US" sz="8000" dirty="0"/>
              <a:t>const User = </a:t>
            </a:r>
            <a:r>
              <a:rPr lang="en-US" sz="8000" dirty="0" err="1"/>
              <a:t>sequelize.define</a:t>
            </a:r>
            <a:r>
              <a:rPr lang="en-US" sz="8000" dirty="0"/>
              <a:t>('user', {</a:t>
            </a:r>
          </a:p>
          <a:p>
            <a:r>
              <a:rPr lang="en-US" sz="8000" dirty="0"/>
              <a:t>        username: {</a:t>
            </a:r>
          </a:p>
          <a:p>
            <a:r>
              <a:rPr lang="en-US" sz="8000" dirty="0"/>
              <a:t>                type: </a:t>
            </a:r>
            <a:r>
              <a:rPr lang="en-US" sz="8000" dirty="0" err="1"/>
              <a:t>Sequelize.DataTypes.STRING</a:t>
            </a:r>
            <a:endParaRPr lang="en-US" sz="8000" dirty="0"/>
          </a:p>
          <a:p>
            <a:r>
              <a:rPr lang="en-US" sz="8000" dirty="0"/>
              <a:t>        },</a:t>
            </a:r>
          </a:p>
          <a:p>
            <a:endParaRPr lang="en-US" sz="8000" dirty="0"/>
          </a:p>
          <a:p>
            <a:r>
              <a:rPr lang="en-US" sz="8000" dirty="0"/>
              <a:t>        password: {</a:t>
            </a:r>
          </a:p>
          <a:p>
            <a:r>
              <a:rPr lang="en-US" sz="8000" dirty="0"/>
              <a:t>                type: </a:t>
            </a:r>
            <a:r>
              <a:rPr lang="en-US" sz="8000" dirty="0" err="1"/>
              <a:t>Sequelize.DataTypes.STRING</a:t>
            </a:r>
            <a:endParaRPr lang="en-US" sz="8000" dirty="0"/>
          </a:p>
          <a:p>
            <a:r>
              <a:rPr lang="en-US" sz="8000" dirty="0"/>
              <a:t>        },</a:t>
            </a:r>
          </a:p>
          <a:p>
            <a:r>
              <a:rPr lang="en-US" sz="8000" dirty="0"/>
              <a:t>        age: {</a:t>
            </a:r>
          </a:p>
          <a:p>
            <a:r>
              <a:rPr lang="en-US" sz="8000" dirty="0"/>
              <a:t>                type: </a:t>
            </a:r>
            <a:r>
              <a:rPr lang="en-US" sz="8000" dirty="0" err="1"/>
              <a:t>Sequelize.DataTypes.STRING</a:t>
            </a:r>
            <a:r>
              <a:rPr lang="en-US" sz="8000" dirty="0"/>
              <a:t>,</a:t>
            </a:r>
          </a:p>
          <a:p>
            <a:r>
              <a:rPr lang="en-US" sz="8000" dirty="0"/>
              <a:t>                </a:t>
            </a:r>
            <a:r>
              <a:rPr lang="en-US" sz="8000" dirty="0" err="1"/>
              <a:t>defaultValue</a:t>
            </a:r>
            <a:r>
              <a:rPr lang="en-US" sz="8000" dirty="0"/>
              <a:t>: 21</a:t>
            </a:r>
          </a:p>
          <a:p>
            <a:r>
              <a:rPr lang="en-US" sz="8000" dirty="0"/>
              <a:t>       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3883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2CC88-EB5F-D324-90E4-3656816A5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D66D9-F93D-FCDF-20FC-89806221EA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endParaRPr lang="en-US" sz="2800" dirty="0"/>
          </a:p>
          <a:p>
            <a:r>
              <a:rPr lang="en-US" sz="2800" dirty="0"/>
              <a:t>});</a:t>
            </a:r>
          </a:p>
          <a:p>
            <a:r>
              <a:rPr lang="en-US" sz="2800" dirty="0" err="1"/>
              <a:t>User.sync</a:t>
            </a:r>
            <a:r>
              <a:rPr lang="en-US" sz="2800" dirty="0"/>
              <a:t>().then((data) =&gt;{</a:t>
            </a:r>
          </a:p>
          <a:p>
            <a:r>
              <a:rPr lang="en-US" sz="2800" dirty="0"/>
              <a:t>        console.log("Table and model synced successfully!");</a:t>
            </a:r>
          </a:p>
          <a:p>
            <a:r>
              <a:rPr lang="en-US" sz="2800" dirty="0"/>
              <a:t>}).catch((err) =&gt; {</a:t>
            </a:r>
          </a:p>
          <a:p>
            <a:r>
              <a:rPr lang="en-US" sz="2800" dirty="0"/>
              <a:t>        console.log("Error syncing the table and model!");});</a:t>
            </a:r>
          </a:p>
          <a:p>
            <a:r>
              <a:rPr lang="en-US" sz="2800" dirty="0"/>
              <a:t>ubuntu@ip-172-31-33-160:~/</a:t>
            </a:r>
            <a:r>
              <a:rPr lang="en-US" sz="2800" dirty="0" err="1"/>
              <a:t>sequelizeStuff</a:t>
            </a:r>
            <a:r>
              <a:rPr lang="en-US" sz="2800" dirty="0"/>
              <a:t>$ node index.js</a:t>
            </a:r>
          </a:p>
          <a:p>
            <a:r>
              <a:rPr lang="en-US" sz="2800" dirty="0"/>
              <a:t>Executing (default): CREATE TABLE IF NOT EXISTS `users` (`id` INTEGER NOT NULL </a:t>
            </a:r>
            <a:r>
              <a:rPr lang="en-US" sz="2800" dirty="0" err="1"/>
              <a:t>auto_increment</a:t>
            </a:r>
            <a:r>
              <a:rPr lang="en-US" sz="2800" dirty="0"/>
              <a:t> , `username` VARCHAR(255), `password` VARCHAR(255), `age` VARCHAR(255) DEFAULT 21, `</a:t>
            </a:r>
            <a:r>
              <a:rPr lang="en-US" sz="2800" dirty="0" err="1"/>
              <a:t>createdAt</a:t>
            </a:r>
            <a:r>
              <a:rPr lang="en-US" sz="2800" dirty="0"/>
              <a:t>` DATETIME NOT NULL, `</a:t>
            </a:r>
            <a:r>
              <a:rPr lang="en-US" sz="2800" dirty="0" err="1"/>
              <a:t>updatedAt</a:t>
            </a:r>
            <a:r>
              <a:rPr lang="en-US" sz="2800" dirty="0"/>
              <a:t>` DATETIME NOT NULL, PRIMARY KEY (`id`)) ENGINE=</a:t>
            </a:r>
            <a:r>
              <a:rPr lang="en-US" sz="2800" dirty="0" err="1"/>
              <a:t>InnoDB</a:t>
            </a:r>
            <a:r>
              <a:rPr lang="en-US" sz="2800" dirty="0"/>
              <a:t>;</a:t>
            </a:r>
          </a:p>
          <a:p>
            <a:r>
              <a:rPr lang="en-US" sz="2800" dirty="0"/>
              <a:t>Executing (default): SHOW INDEX FROM `users`</a:t>
            </a:r>
          </a:p>
          <a:p>
            <a:r>
              <a:rPr lang="en-US" sz="2800" dirty="0"/>
              <a:t>Table and model synced successfully!</a:t>
            </a:r>
          </a:p>
          <a:p>
            <a:r>
              <a:rPr lang="en-US" sz="2800" dirty="0"/>
              <a:t>ubuntu@ip-172-31-33-160:~/</a:t>
            </a:r>
            <a:r>
              <a:rPr lang="en-US" sz="2800" dirty="0" err="1"/>
              <a:t>sequelizeStuff</a:t>
            </a:r>
            <a:r>
              <a:rPr lang="en-US" sz="2800" dirty="0"/>
              <a:t>$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6501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E0345-34FB-FF4F-7241-F03BC5A14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68866-33C6-389D-7B2A-DED6BFA02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74C40E-F251-7DDF-099F-75D0F68D5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57262"/>
            <a:ext cx="10515600" cy="49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8829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0B5CF-26E9-DCDD-3939-F03243933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08432-B6D4-FBA4-CFA0-6F70C7B8D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4CAA0B-F2BB-9A3F-E64A-1CBAFE1CF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962" y="923925"/>
            <a:ext cx="10506075" cy="501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0951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944B8-3BE1-075E-EA5B-EFED9FC45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EB5EB-F01B-F51A-92BD-017EE27EB2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dirty="0"/>
              <a:t>ubuntu@ip-172-31-33-160:~/</a:t>
            </a:r>
            <a:r>
              <a:rPr lang="en-US" dirty="0" err="1"/>
              <a:t>sequelizeStuff</a:t>
            </a:r>
            <a:r>
              <a:rPr lang="en-US" dirty="0"/>
              <a:t>$ cat  indexWrite.js</a:t>
            </a:r>
          </a:p>
          <a:p>
            <a:r>
              <a:rPr lang="en-US" dirty="0"/>
              <a:t>const </a:t>
            </a:r>
            <a:r>
              <a:rPr lang="en-US" dirty="0" err="1"/>
              <a:t>Sequelize</a:t>
            </a:r>
            <a:r>
              <a:rPr lang="en-US" dirty="0"/>
              <a:t> = require('</a:t>
            </a:r>
            <a:r>
              <a:rPr lang="en-US" dirty="0" err="1"/>
              <a:t>sequelize</a:t>
            </a:r>
            <a:r>
              <a:rPr lang="en-US" dirty="0"/>
              <a:t>')</a:t>
            </a:r>
          </a:p>
          <a:p>
            <a:r>
              <a:rPr lang="en-US" dirty="0"/>
              <a:t>const { </a:t>
            </a:r>
            <a:r>
              <a:rPr lang="en-US" dirty="0" err="1"/>
              <a:t>DataTypes</a:t>
            </a:r>
            <a:r>
              <a:rPr lang="en-US" dirty="0"/>
              <a:t> }  = </a:t>
            </a:r>
            <a:r>
              <a:rPr lang="en-US" dirty="0" err="1"/>
              <a:t>Sequelize</a:t>
            </a:r>
            <a:r>
              <a:rPr lang="en-US" dirty="0"/>
              <a:t>;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const </a:t>
            </a:r>
            <a:r>
              <a:rPr lang="en-US" dirty="0" err="1"/>
              <a:t>sequelize</a:t>
            </a:r>
            <a:r>
              <a:rPr lang="en-US" dirty="0"/>
              <a:t> = new </a:t>
            </a:r>
            <a:r>
              <a:rPr lang="en-US" dirty="0" err="1"/>
              <a:t>Sequelize</a:t>
            </a:r>
            <a:r>
              <a:rPr lang="en-US" dirty="0"/>
              <a:t>('graphbook_dev','</a:t>
            </a:r>
            <a:r>
              <a:rPr lang="en-US" dirty="0" err="1"/>
              <a:t>pmauser</a:t>
            </a:r>
            <a:r>
              <a:rPr lang="en-US" dirty="0"/>
              <a:t>', 'JunkcrunkJunkcrunk22$$', {</a:t>
            </a:r>
          </a:p>
          <a:p>
            <a:r>
              <a:rPr lang="en-US" dirty="0"/>
              <a:t>        host: 'localhost',</a:t>
            </a:r>
          </a:p>
          <a:p>
            <a:r>
              <a:rPr lang="en-US" dirty="0"/>
              <a:t>        port: 3306,</a:t>
            </a:r>
          </a:p>
          <a:p>
            <a:r>
              <a:rPr lang="en-US" dirty="0"/>
              <a:t>        dialect: '</a:t>
            </a:r>
            <a:r>
              <a:rPr lang="en-US" dirty="0" err="1"/>
              <a:t>mysql</a:t>
            </a:r>
            <a:r>
              <a:rPr lang="en-US" dirty="0"/>
              <a:t>'</a:t>
            </a:r>
          </a:p>
          <a:p>
            <a:r>
              <a:rPr lang="en-US" dirty="0"/>
              <a:t>    });</a:t>
            </a:r>
          </a:p>
          <a:p>
            <a:endParaRPr lang="en-US" dirty="0"/>
          </a:p>
          <a:p>
            <a:r>
              <a:rPr lang="en-US" dirty="0"/>
              <a:t>const User = </a:t>
            </a:r>
            <a:r>
              <a:rPr lang="en-US" dirty="0" err="1"/>
              <a:t>sequelize.define</a:t>
            </a:r>
            <a:r>
              <a:rPr lang="en-US" dirty="0"/>
              <a:t>('user', {</a:t>
            </a:r>
          </a:p>
          <a:p>
            <a:r>
              <a:rPr lang="en-US" dirty="0"/>
              <a:t>        </a:t>
            </a:r>
            <a:r>
              <a:rPr lang="en-US" dirty="0" err="1"/>
              <a:t>user_id</a:t>
            </a:r>
            <a:r>
              <a:rPr lang="en-US" dirty="0"/>
              <a:t>: {</a:t>
            </a:r>
          </a:p>
          <a:p>
            <a:r>
              <a:rPr lang="en-US" dirty="0"/>
              <a:t>                type: </a:t>
            </a:r>
            <a:r>
              <a:rPr lang="en-US" dirty="0" err="1"/>
              <a:t>DataTypes.INTEGER</a:t>
            </a:r>
            <a:r>
              <a:rPr lang="en-US" dirty="0"/>
              <a:t>,</a:t>
            </a:r>
          </a:p>
          <a:p>
            <a:r>
              <a:rPr lang="en-US" dirty="0"/>
              <a:t>                </a:t>
            </a:r>
            <a:r>
              <a:rPr lang="en-US" dirty="0" err="1"/>
              <a:t>primaryKey</a:t>
            </a:r>
            <a:r>
              <a:rPr lang="en-US" dirty="0"/>
              <a:t>: true,</a:t>
            </a:r>
          </a:p>
          <a:p>
            <a:r>
              <a:rPr lang="en-US" dirty="0"/>
              <a:t>                </a:t>
            </a:r>
            <a:r>
              <a:rPr lang="en-US" dirty="0" err="1"/>
              <a:t>autoIncrement</a:t>
            </a:r>
            <a:r>
              <a:rPr lang="en-US" dirty="0"/>
              <a:t>: true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,</a:t>
            </a:r>
          </a:p>
          <a:p>
            <a:r>
              <a:rPr lang="en-US" dirty="0"/>
              <a:t>        username: {</a:t>
            </a:r>
          </a:p>
          <a:p>
            <a:r>
              <a:rPr lang="en-US" dirty="0"/>
              <a:t>                type: </a:t>
            </a:r>
            <a:r>
              <a:rPr lang="en-US" dirty="0" err="1"/>
              <a:t>DataTypes.STRING</a:t>
            </a:r>
            <a:endParaRPr lang="en-US" dirty="0"/>
          </a:p>
          <a:p>
            <a:r>
              <a:rPr lang="en-US" dirty="0"/>
              <a:t>        },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051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3A348-3A5C-2A1C-5135-09B5EB95C8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765"/>
            <a:ext cx="10515600" cy="6084198"/>
          </a:xfrm>
        </p:spPr>
        <p:txBody>
          <a:bodyPr>
            <a:normAutofit fontScale="47500" lnSpcReduction="20000"/>
          </a:bodyPr>
          <a:lstStyle/>
          <a:p>
            <a:r>
              <a:rPr lang="en-US" dirty="0"/>
              <a:t> password: {</a:t>
            </a:r>
          </a:p>
          <a:p>
            <a:r>
              <a:rPr lang="en-US" dirty="0"/>
              <a:t>                type: </a:t>
            </a:r>
            <a:r>
              <a:rPr lang="en-US" dirty="0" err="1"/>
              <a:t>DataTypes.STRING</a:t>
            </a:r>
            <a:endParaRPr lang="en-US" dirty="0"/>
          </a:p>
          <a:p>
            <a:r>
              <a:rPr lang="en-US" dirty="0"/>
              <a:t>        },</a:t>
            </a:r>
          </a:p>
          <a:p>
            <a:r>
              <a:rPr lang="en-US" dirty="0"/>
              <a:t>        age: {</a:t>
            </a:r>
          </a:p>
          <a:p>
            <a:r>
              <a:rPr lang="en-US" dirty="0"/>
              <a:t>                type: </a:t>
            </a:r>
            <a:r>
              <a:rPr lang="en-US" dirty="0" err="1"/>
              <a:t>DataTypes.STRING</a:t>
            </a:r>
            <a:r>
              <a:rPr lang="en-US" dirty="0"/>
              <a:t>,</a:t>
            </a:r>
          </a:p>
          <a:p>
            <a:r>
              <a:rPr lang="en-US" dirty="0"/>
              <a:t>                </a:t>
            </a:r>
            <a:r>
              <a:rPr lang="en-US" dirty="0" err="1"/>
              <a:t>defaultValue</a:t>
            </a:r>
            <a:r>
              <a:rPr lang="en-US" dirty="0"/>
              <a:t>: 21</a:t>
            </a:r>
          </a:p>
          <a:p>
            <a:r>
              <a:rPr lang="en-US" dirty="0"/>
              <a:t>        },</a:t>
            </a:r>
          </a:p>
          <a:p>
            <a:r>
              <a:rPr lang="en-US" dirty="0"/>
              <a:t>        </a:t>
            </a:r>
            <a:r>
              <a:rPr lang="en-US" dirty="0" err="1"/>
              <a:t>WittCodeRocks</a:t>
            </a:r>
            <a:r>
              <a:rPr lang="en-US" dirty="0"/>
              <a:t>: {</a:t>
            </a:r>
          </a:p>
          <a:p>
            <a:r>
              <a:rPr lang="en-US" dirty="0"/>
              <a:t>                type: </a:t>
            </a:r>
            <a:r>
              <a:rPr lang="en-US" dirty="0" err="1"/>
              <a:t>DataTypes.BOOLEAN</a:t>
            </a:r>
            <a:r>
              <a:rPr lang="en-US" dirty="0"/>
              <a:t>,</a:t>
            </a:r>
          </a:p>
          <a:p>
            <a:r>
              <a:rPr lang="en-US" dirty="0"/>
              <a:t>                </a:t>
            </a:r>
            <a:r>
              <a:rPr lang="en-US" dirty="0" err="1"/>
              <a:t>defaultValue</a:t>
            </a:r>
            <a:r>
              <a:rPr lang="en-US" dirty="0"/>
              <a:t>: true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},      {</a:t>
            </a:r>
          </a:p>
          <a:p>
            <a:r>
              <a:rPr lang="en-US" dirty="0"/>
              <a:t>                </a:t>
            </a:r>
            <a:r>
              <a:rPr lang="en-US" dirty="0" err="1"/>
              <a:t>freezeTableName</a:t>
            </a:r>
            <a:r>
              <a:rPr lang="en-US" dirty="0"/>
              <a:t>: true,</a:t>
            </a:r>
          </a:p>
          <a:p>
            <a:r>
              <a:rPr lang="en-US" dirty="0"/>
              <a:t>                        timestamps: false</a:t>
            </a:r>
          </a:p>
          <a:p>
            <a:endParaRPr lang="en-US" dirty="0"/>
          </a:p>
          <a:p>
            <a:r>
              <a:rPr lang="en-US" dirty="0"/>
              <a:t>});</a:t>
            </a:r>
          </a:p>
          <a:p>
            <a:endParaRPr lang="en-US" dirty="0"/>
          </a:p>
          <a:p>
            <a:r>
              <a:rPr lang="en-US" dirty="0" err="1"/>
              <a:t>User.sync</a:t>
            </a:r>
            <a:r>
              <a:rPr lang="en-US" dirty="0"/>
              <a:t>({ alter: true} ).then(() =&gt;{</a:t>
            </a:r>
          </a:p>
          <a:p>
            <a:r>
              <a:rPr lang="en-US" dirty="0"/>
              <a:t>        const user  = </a:t>
            </a:r>
            <a:r>
              <a:rPr lang="en-US" dirty="0" err="1"/>
              <a:t>User.build</a:t>
            </a:r>
            <a:r>
              <a:rPr lang="en-US" dirty="0"/>
              <a:t>({username: '</a:t>
            </a:r>
            <a:r>
              <a:rPr lang="en-US" dirty="0" err="1"/>
              <a:t>WittCode</a:t>
            </a:r>
            <a:r>
              <a:rPr lang="en-US" dirty="0"/>
              <a:t>', password: '123', age: 25, </a:t>
            </a:r>
            <a:r>
              <a:rPr lang="en-US" dirty="0" err="1"/>
              <a:t>WittCodeRocks</a:t>
            </a:r>
            <a:r>
              <a:rPr lang="en-US" dirty="0"/>
              <a:t>: true});</a:t>
            </a:r>
          </a:p>
          <a:p>
            <a:r>
              <a:rPr lang="en-US" dirty="0"/>
              <a:t>        return </a:t>
            </a:r>
            <a:r>
              <a:rPr lang="en-US" dirty="0" err="1"/>
              <a:t>user.save</a:t>
            </a:r>
            <a:r>
              <a:rPr lang="en-US" dirty="0"/>
              <a:t>();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ubuntu@ip-172-31-33-160:~/</a:t>
            </a:r>
            <a:r>
              <a:rPr lang="en-US" dirty="0" err="1"/>
              <a:t>sequelizeStuff</a:t>
            </a:r>
            <a:r>
              <a:rPr lang="en-US" dirty="0"/>
              <a:t>$</a:t>
            </a:r>
          </a:p>
        </p:txBody>
      </p:sp>
    </p:spTree>
    <p:extLst>
      <p:ext uri="{BB962C8B-B14F-4D97-AF65-F5344CB8AC3E}">
        <p14:creationId xmlns:p14="http://schemas.microsoft.com/office/powerpoint/2010/main" val="1524117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26A01-99BD-380C-CDB5-1FED1843A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FB66B-E88B-0A50-2745-41B9D0763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13  </a:t>
            </a:r>
            <a:r>
              <a:rPr lang="en-US" dirty="0" err="1"/>
              <a:t>sudo</a:t>
            </a:r>
            <a:r>
              <a:rPr lang="en-US" dirty="0"/>
              <a:t> apt-get install </a:t>
            </a:r>
            <a:r>
              <a:rPr lang="en-US" dirty="0" err="1"/>
              <a:t>phpmyadmin</a:t>
            </a:r>
            <a:endParaRPr lang="en-US" dirty="0"/>
          </a:p>
          <a:p>
            <a:r>
              <a:rPr lang="en-US" dirty="0"/>
              <a:t>   14  cd /</a:t>
            </a:r>
            <a:r>
              <a:rPr lang="en-US" dirty="0" err="1"/>
              <a:t>etc</a:t>
            </a:r>
            <a:r>
              <a:rPr lang="en-US" dirty="0"/>
              <a:t>/apache2</a:t>
            </a:r>
          </a:p>
          <a:p>
            <a:r>
              <a:rPr lang="en-US" dirty="0"/>
              <a:t>   15  ls</a:t>
            </a:r>
          </a:p>
          <a:p>
            <a:r>
              <a:rPr lang="en-US" dirty="0"/>
              <a:t>   16  </a:t>
            </a:r>
            <a:r>
              <a:rPr lang="en-US" dirty="0" err="1"/>
              <a:t>sudo</a:t>
            </a:r>
            <a:r>
              <a:rPr lang="en-US" dirty="0"/>
              <a:t> vi apache2.conf</a:t>
            </a:r>
          </a:p>
          <a:p>
            <a:r>
              <a:rPr lang="en-US" dirty="0"/>
              <a:t>   17  </a:t>
            </a:r>
            <a:r>
              <a:rPr lang="en-US" dirty="0" err="1"/>
              <a:t>sudo</a:t>
            </a:r>
            <a:r>
              <a:rPr lang="en-US" dirty="0"/>
              <a:t> service apache2 restart</a:t>
            </a:r>
          </a:p>
          <a:p>
            <a:r>
              <a:rPr lang="en-US" dirty="0"/>
              <a:t>   18  history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7FA071-21A4-1745-255D-1533E548FE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3241" y="1690688"/>
            <a:ext cx="5000625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26228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7AE0D-8FE9-AE2A-216B-25FEF4EFA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D66F8-B857-530A-F21E-68A2D81535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}).then((data) =&gt; {</a:t>
            </a:r>
          </a:p>
          <a:p>
            <a:r>
              <a:rPr lang="en-US" dirty="0"/>
              <a:t>        console.log("User added to database!");</a:t>
            </a:r>
          </a:p>
          <a:p>
            <a:r>
              <a:rPr lang="en-US" dirty="0"/>
              <a:t>}).catch((err) =&gt; {</a:t>
            </a:r>
          </a:p>
          <a:p>
            <a:r>
              <a:rPr lang="en-US" dirty="0"/>
              <a:t>        console.log("Error syncing the table and model!");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//</a:t>
            </a:r>
            <a:r>
              <a:rPr lang="en-US" dirty="0" err="1"/>
              <a:t>sequelize.authenticate</a:t>
            </a:r>
            <a:r>
              <a:rPr lang="en-US" dirty="0"/>
              <a:t>().then(() =&gt; {</a:t>
            </a:r>
          </a:p>
          <a:p>
            <a:r>
              <a:rPr lang="en-US" dirty="0"/>
              <a:t>//      console.log("Connection </a:t>
            </a:r>
            <a:r>
              <a:rPr lang="en-US" dirty="0" err="1"/>
              <a:t>sucessful</a:t>
            </a:r>
            <a:r>
              <a:rPr lang="en-US" dirty="0"/>
              <a:t>!");</a:t>
            </a:r>
          </a:p>
          <a:p>
            <a:r>
              <a:rPr lang="en-US" dirty="0"/>
              <a:t>//}).catch((err) =&gt; {</a:t>
            </a:r>
          </a:p>
          <a:p>
            <a:r>
              <a:rPr lang="en-US" dirty="0"/>
              <a:t>//console.log(err);</a:t>
            </a:r>
          </a:p>
          <a:p>
            <a:r>
              <a:rPr lang="en-US" dirty="0"/>
              <a:t>//              console.log("Error connecting to database!");</a:t>
            </a:r>
          </a:p>
          <a:p>
            <a:r>
              <a:rPr lang="en-US" dirty="0"/>
              <a:t>//});</a:t>
            </a:r>
          </a:p>
          <a:p>
            <a:r>
              <a:rPr lang="en-US" dirty="0"/>
              <a:t>//console.log("Another task");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1635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540E3-9E3E-E477-56D7-D1333B7FF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A53A2-DC96-9F09-6B6D-88945CCEF4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B8B1D4-D7FE-4925-252F-51141AD263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75" y="847725"/>
            <a:ext cx="10991850" cy="516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4403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501CE-221C-0427-5C5C-3A15E5B27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BCF4B-A706-F3E2-98F7-68F0E3E7AE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Sequelize</a:t>
            </a:r>
            <a:r>
              <a:rPr lang="en-US" dirty="0"/>
              <a:t>: </a:t>
            </a:r>
            <a:r>
              <a:rPr lang="en-US" dirty="0" err="1"/>
              <a:t>WittCode</a:t>
            </a:r>
            <a:r>
              <a:rPr lang="en-US" dirty="0"/>
              <a:t> example</a:t>
            </a:r>
          </a:p>
          <a:p>
            <a:pPr marL="0" indent="0">
              <a:buNone/>
            </a:pPr>
            <a:r>
              <a:rPr lang="en-US" dirty="0" err="1"/>
              <a:t>Graphql</a:t>
            </a:r>
            <a:r>
              <a:rPr lang="en-US" dirty="0"/>
              <a:t>-&gt; </a:t>
            </a:r>
            <a:r>
              <a:rPr lang="en-US" dirty="0" err="1"/>
              <a:t>Sequelize</a:t>
            </a:r>
            <a:r>
              <a:rPr lang="en-US" dirty="0"/>
              <a:t> -&gt; </a:t>
            </a:r>
            <a:r>
              <a:rPr lang="en-US" dirty="0" err="1"/>
              <a:t>mysql</a:t>
            </a:r>
            <a:r>
              <a:rPr lang="en-US" dirty="0"/>
              <a:t>   </a:t>
            </a:r>
          </a:p>
          <a:p>
            <a:pPr marL="0" indent="0">
              <a:buNone/>
            </a:pPr>
            <a:r>
              <a:rPr lang="en-US" dirty="0"/>
              <a:t>https://nisar1406.medium.com/crud-operations-with-graphql-apollo-server-sequelize-auto-f6c334c41506</a:t>
            </a:r>
          </a:p>
        </p:txBody>
      </p:sp>
    </p:spTree>
    <p:extLst>
      <p:ext uri="{BB962C8B-B14F-4D97-AF65-F5344CB8AC3E}">
        <p14:creationId xmlns:p14="http://schemas.microsoft.com/office/powerpoint/2010/main" val="272315225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417B8-927D-3D69-B9E3-C4B1FED95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https://nisar1406.medium.com/crud-operations-with-graphql-apollo-server-sequelize-auto-f6c334c41506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847CD-3542-3823-EC0C-4D269FF19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dirty="0"/>
          </a:p>
          <a:p>
            <a:r>
              <a:rPr lang="en-US" dirty="0"/>
              <a:t>ubuntu@ip-172-31-33-160:~/</a:t>
            </a:r>
            <a:r>
              <a:rPr lang="en-US" dirty="0" err="1"/>
              <a:t>graphbook</a:t>
            </a:r>
            <a:r>
              <a:rPr lang="en-US" dirty="0"/>
              <a:t>/config$ cat </a:t>
            </a:r>
            <a:r>
              <a:rPr lang="en-US" dirty="0" err="1"/>
              <a:t>config.json</a:t>
            </a:r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dirty="0"/>
              <a:t>  "development": {</a:t>
            </a:r>
          </a:p>
          <a:p>
            <a:r>
              <a:rPr lang="en-US" dirty="0"/>
              <a:t>    "username": "</a:t>
            </a:r>
            <a:r>
              <a:rPr lang="en-US" dirty="0" err="1"/>
              <a:t>pmauser</a:t>
            </a:r>
            <a:r>
              <a:rPr lang="en-US" dirty="0"/>
              <a:t>",</a:t>
            </a:r>
          </a:p>
          <a:p>
            <a:r>
              <a:rPr lang="en-US" dirty="0"/>
              <a:t>    "password": "JunkcrunkJunkcrunk22$$",</a:t>
            </a:r>
          </a:p>
          <a:p>
            <a:r>
              <a:rPr lang="en-US" dirty="0"/>
              <a:t>    "database": "</a:t>
            </a:r>
            <a:r>
              <a:rPr lang="en-US" dirty="0" err="1"/>
              <a:t>graphbook_dev</a:t>
            </a:r>
            <a:r>
              <a:rPr lang="en-US" dirty="0"/>
              <a:t>",</a:t>
            </a:r>
          </a:p>
          <a:p>
            <a:r>
              <a:rPr lang="en-US" dirty="0"/>
              <a:t>    "host": "localhost",</a:t>
            </a:r>
          </a:p>
          <a:p>
            <a:r>
              <a:rPr lang="en-US" dirty="0"/>
              <a:t>    "dialect": "</a:t>
            </a:r>
            <a:r>
              <a:rPr lang="en-US" dirty="0" err="1"/>
              <a:t>mysql</a:t>
            </a:r>
            <a:r>
              <a:rPr lang="en-US" dirty="0"/>
              <a:t>"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ubuntu@ip-172-31-33-160:~/</a:t>
            </a:r>
            <a:r>
              <a:rPr lang="en-US" dirty="0" err="1"/>
              <a:t>graphbook</a:t>
            </a:r>
            <a:r>
              <a:rPr lang="en-US" dirty="0"/>
              <a:t>/config$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89623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AEA66-4785-6AC7-A53D-37FF6D311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-172278"/>
            <a:ext cx="10515600" cy="6349241"/>
          </a:xfrm>
        </p:spPr>
        <p:txBody>
          <a:bodyPr>
            <a:normAutofit fontScale="85000" lnSpcReduction="20000"/>
          </a:bodyPr>
          <a:lstStyle/>
          <a:p>
            <a:endParaRPr lang="en-US" dirty="0"/>
          </a:p>
          <a:p>
            <a:r>
              <a:rPr lang="en-US" dirty="0"/>
              <a:t>ubuntu@ip-172-31-33-160:~/</a:t>
            </a:r>
            <a:r>
              <a:rPr lang="en-US" dirty="0" err="1"/>
              <a:t>graphbook</a:t>
            </a:r>
            <a:r>
              <a:rPr lang="en-US" dirty="0"/>
              <a:t>/</a:t>
            </a:r>
            <a:r>
              <a:rPr lang="en-US" dirty="0" err="1"/>
              <a:t>graphql</a:t>
            </a:r>
            <a:r>
              <a:rPr lang="en-US" dirty="0"/>
              <a:t>$ cat resolvers.js</a:t>
            </a:r>
          </a:p>
          <a:p>
            <a:r>
              <a:rPr lang="en-US" dirty="0"/>
              <a:t>const {</a:t>
            </a:r>
          </a:p>
          <a:p>
            <a:r>
              <a:rPr lang="en-US" dirty="0"/>
              <a:t>  user</a:t>
            </a:r>
          </a:p>
          <a:p>
            <a:r>
              <a:rPr lang="en-US" dirty="0"/>
              <a:t>} = require('../models');</a:t>
            </a:r>
          </a:p>
          <a:p>
            <a:endParaRPr lang="en-US" dirty="0"/>
          </a:p>
          <a:p>
            <a:r>
              <a:rPr lang="en-US" dirty="0"/>
              <a:t>const Query = {</a:t>
            </a:r>
          </a:p>
          <a:p>
            <a:r>
              <a:rPr lang="en-US" dirty="0"/>
              <a:t>  </a:t>
            </a:r>
            <a:r>
              <a:rPr lang="en-US" dirty="0" err="1"/>
              <a:t>getUsers</a:t>
            </a:r>
            <a:r>
              <a:rPr lang="en-US" dirty="0"/>
              <a:t>: async (root) =&gt; {</a:t>
            </a:r>
          </a:p>
          <a:p>
            <a:r>
              <a:rPr lang="en-US" dirty="0"/>
              <a:t>    try {</a:t>
            </a:r>
          </a:p>
          <a:p>
            <a:r>
              <a:rPr lang="en-US" dirty="0"/>
              <a:t>      const users = await </a:t>
            </a:r>
            <a:r>
              <a:rPr lang="en-US" dirty="0" err="1"/>
              <a:t>user.findAll</a:t>
            </a:r>
            <a:r>
              <a:rPr lang="en-US" dirty="0"/>
              <a:t>();</a:t>
            </a:r>
          </a:p>
          <a:p>
            <a:r>
              <a:rPr lang="en-US" dirty="0"/>
              <a:t>      return users;</a:t>
            </a:r>
          </a:p>
          <a:p>
            <a:r>
              <a:rPr lang="en-US" dirty="0"/>
              <a:t>    } catch (err) {</a:t>
            </a:r>
          </a:p>
          <a:p>
            <a:r>
              <a:rPr lang="en-US" dirty="0"/>
              <a:t>      console.log(err);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52973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EFB97-F2A9-86B1-A362-E0CCE2807B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22"/>
            <a:ext cx="10515600" cy="6044441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dirty="0"/>
              <a:t>ubuntu@ip-172-31-33-160:~/</a:t>
            </a:r>
            <a:r>
              <a:rPr lang="en-US" dirty="0" err="1"/>
              <a:t>graphbook</a:t>
            </a:r>
            <a:r>
              <a:rPr lang="en-US" dirty="0"/>
              <a:t>/</a:t>
            </a:r>
            <a:r>
              <a:rPr lang="en-US" dirty="0" err="1"/>
              <a:t>graphql</a:t>
            </a:r>
            <a:r>
              <a:rPr lang="en-US" dirty="0"/>
              <a:t>$ cat </a:t>
            </a:r>
            <a:r>
              <a:rPr lang="en-US" dirty="0" err="1"/>
              <a:t>typeDefs.graphql</a:t>
            </a:r>
            <a:endParaRPr lang="en-US" dirty="0"/>
          </a:p>
          <a:p>
            <a:r>
              <a:rPr lang="en-US" dirty="0"/>
              <a:t>type Query {</a:t>
            </a:r>
          </a:p>
          <a:p>
            <a:r>
              <a:rPr lang="en-US" dirty="0"/>
              <a:t>  </a:t>
            </a:r>
            <a:r>
              <a:rPr lang="en-US" dirty="0" err="1"/>
              <a:t>getUsers</a:t>
            </a:r>
            <a:r>
              <a:rPr lang="en-US" dirty="0"/>
              <a:t>: [user]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type user {</a:t>
            </a:r>
          </a:p>
          <a:p>
            <a:r>
              <a:rPr lang="en-US" dirty="0"/>
              <a:t>  </a:t>
            </a:r>
            <a:r>
              <a:rPr lang="en-US" dirty="0" err="1"/>
              <a:t>user_id</a:t>
            </a:r>
            <a:r>
              <a:rPr lang="en-US" dirty="0"/>
              <a:t>: Int</a:t>
            </a:r>
          </a:p>
          <a:p>
            <a:r>
              <a:rPr lang="en-US" dirty="0"/>
              <a:t>  username: String</a:t>
            </a:r>
          </a:p>
          <a:p>
            <a:r>
              <a:rPr lang="en-US" dirty="0"/>
              <a:t>  password: String</a:t>
            </a:r>
          </a:p>
          <a:p>
            <a:r>
              <a:rPr lang="en-US" dirty="0"/>
              <a:t>  age: String</a:t>
            </a:r>
          </a:p>
          <a:p>
            <a:r>
              <a:rPr lang="en-US" dirty="0"/>
              <a:t>  </a:t>
            </a:r>
            <a:r>
              <a:rPr lang="en-US" dirty="0" err="1"/>
              <a:t>WittCodeRocks</a:t>
            </a:r>
            <a:r>
              <a:rPr lang="en-US" dirty="0"/>
              <a:t> : Boolean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33178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48C75-AEF8-20CA-CF85-7A0DA85E8D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2035"/>
            <a:ext cx="10515600" cy="5964928"/>
          </a:xfrm>
        </p:spPr>
        <p:txBody>
          <a:bodyPr>
            <a:normAutofit fontScale="77500" lnSpcReduction="20000"/>
          </a:bodyPr>
          <a:lstStyle/>
          <a:p>
            <a:endParaRPr lang="en-US" dirty="0"/>
          </a:p>
          <a:p>
            <a:r>
              <a:rPr lang="en-US" dirty="0"/>
              <a:t>ubuntu@ip-172-31-33-160:~/</a:t>
            </a:r>
            <a:r>
              <a:rPr lang="en-US" dirty="0" err="1"/>
              <a:t>graphbook</a:t>
            </a:r>
            <a:r>
              <a:rPr lang="en-US" dirty="0"/>
              <a:t>$ cat server.js</a:t>
            </a:r>
          </a:p>
          <a:p>
            <a:r>
              <a:rPr lang="en-US" dirty="0"/>
              <a:t>const { </a:t>
            </a:r>
            <a:r>
              <a:rPr lang="en-US" dirty="0" err="1"/>
              <a:t>ApolloServer</a:t>
            </a:r>
            <a:r>
              <a:rPr lang="en-US" dirty="0"/>
              <a:t>, </a:t>
            </a:r>
            <a:r>
              <a:rPr lang="en-US" dirty="0" err="1"/>
              <a:t>gql</a:t>
            </a:r>
            <a:r>
              <a:rPr lang="en-US" dirty="0"/>
              <a:t> } = require('apollo-server');</a:t>
            </a:r>
          </a:p>
          <a:p>
            <a:r>
              <a:rPr lang="en-US" dirty="0"/>
              <a:t>const fs = require('fs');</a:t>
            </a:r>
          </a:p>
          <a:p>
            <a:endParaRPr lang="en-US" dirty="0"/>
          </a:p>
          <a:p>
            <a:r>
              <a:rPr lang="en-US" dirty="0"/>
              <a:t>const resolvers = require('./</a:t>
            </a:r>
            <a:r>
              <a:rPr lang="en-US" dirty="0" err="1"/>
              <a:t>graphql</a:t>
            </a:r>
            <a:r>
              <a:rPr lang="en-US" dirty="0"/>
              <a:t>/resolvers');</a:t>
            </a:r>
          </a:p>
          <a:p>
            <a:r>
              <a:rPr lang="en-US" dirty="0"/>
              <a:t>const </a:t>
            </a:r>
            <a:r>
              <a:rPr lang="en-US" dirty="0" err="1"/>
              <a:t>typeDefs</a:t>
            </a:r>
            <a:r>
              <a:rPr lang="en-US" dirty="0"/>
              <a:t> =  </a:t>
            </a:r>
            <a:r>
              <a:rPr lang="en-US" dirty="0" err="1"/>
              <a:t>gql</a:t>
            </a:r>
            <a:r>
              <a:rPr lang="en-US" dirty="0"/>
              <a:t>(</a:t>
            </a:r>
            <a:r>
              <a:rPr lang="en-US" dirty="0" err="1"/>
              <a:t>fs.readFileSync</a:t>
            </a:r>
            <a:r>
              <a:rPr lang="en-US" dirty="0"/>
              <a:t>('./</a:t>
            </a:r>
            <a:r>
              <a:rPr lang="en-US" dirty="0" err="1"/>
              <a:t>graphql</a:t>
            </a:r>
            <a:r>
              <a:rPr lang="en-US" dirty="0"/>
              <a:t>/</a:t>
            </a:r>
            <a:r>
              <a:rPr lang="en-US" dirty="0" err="1"/>
              <a:t>typeDefs.graphql</a:t>
            </a:r>
            <a:r>
              <a:rPr lang="en-US" dirty="0"/>
              <a:t>', {encoding: 'utf-8'}));</a:t>
            </a:r>
          </a:p>
          <a:p>
            <a:endParaRPr lang="en-US" dirty="0"/>
          </a:p>
          <a:p>
            <a:r>
              <a:rPr lang="en-US" dirty="0"/>
              <a:t>const server = new </a:t>
            </a:r>
            <a:r>
              <a:rPr lang="en-US" dirty="0" err="1"/>
              <a:t>ApolloServer</a:t>
            </a:r>
            <a:r>
              <a:rPr lang="en-US" dirty="0"/>
              <a:t>({</a:t>
            </a:r>
            <a:r>
              <a:rPr lang="en-US" dirty="0" err="1"/>
              <a:t>typeDefs</a:t>
            </a:r>
            <a:r>
              <a:rPr lang="en-US" dirty="0"/>
              <a:t>, resolvers});</a:t>
            </a:r>
          </a:p>
          <a:p>
            <a:endParaRPr lang="en-US" dirty="0"/>
          </a:p>
          <a:p>
            <a:r>
              <a:rPr lang="en-US" dirty="0" err="1"/>
              <a:t>server.listen</a:t>
            </a:r>
            <a:r>
              <a:rPr lang="en-US" dirty="0"/>
              <a:t>(5000).then(({</a:t>
            </a:r>
          </a:p>
          <a:p>
            <a:r>
              <a:rPr lang="en-US" dirty="0"/>
              <a:t>  </a:t>
            </a:r>
            <a:r>
              <a:rPr lang="en-US" dirty="0" err="1"/>
              <a:t>url</a:t>
            </a:r>
            <a:endParaRPr lang="en-US" dirty="0"/>
          </a:p>
          <a:p>
            <a:r>
              <a:rPr lang="en-US" dirty="0"/>
              <a:t>}) =&gt; {</a:t>
            </a:r>
          </a:p>
          <a:p>
            <a:r>
              <a:rPr lang="en-US" dirty="0"/>
              <a:t>  console.log(`🚀 Server ready at ${</a:t>
            </a:r>
            <a:r>
              <a:rPr lang="en-US" dirty="0" err="1"/>
              <a:t>url</a:t>
            </a:r>
            <a:r>
              <a:rPr lang="en-US" dirty="0"/>
              <a:t>}`);</a:t>
            </a:r>
          </a:p>
          <a:p>
            <a:r>
              <a:rPr lang="en-US" dirty="0"/>
              <a:t>});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10120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F5ADC-94B1-4A93-D5CB-1EF53B070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9FE01-7A95-C1B5-2063-0B037E2CA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dirty="0"/>
              <a:t>  407  </a:t>
            </a:r>
            <a:r>
              <a:rPr lang="en-US" dirty="0" err="1"/>
              <a:t>sequelize</a:t>
            </a:r>
            <a:r>
              <a:rPr lang="en-US" dirty="0"/>
              <a:t>-auto -o "./models" -d </a:t>
            </a:r>
            <a:r>
              <a:rPr lang="en-US" dirty="0" err="1"/>
              <a:t>graphbook_dev</a:t>
            </a:r>
            <a:r>
              <a:rPr lang="en-US" dirty="0"/>
              <a:t> -h localhost -u </a:t>
            </a:r>
            <a:r>
              <a:rPr lang="en-US" dirty="0" err="1"/>
              <a:t>pmauser</a:t>
            </a:r>
            <a:r>
              <a:rPr lang="en-US" dirty="0"/>
              <a:t> -p 3306 -x 'JunkcrunkJunkcrunk22$$'   -e </a:t>
            </a:r>
            <a:r>
              <a:rPr lang="en-US" dirty="0" err="1"/>
              <a:t>mysql</a:t>
            </a:r>
            <a:endParaRPr lang="en-US" dirty="0"/>
          </a:p>
          <a:p>
            <a:r>
              <a:rPr lang="en-US" dirty="0"/>
              <a:t>  408  cat </a:t>
            </a:r>
            <a:r>
              <a:rPr lang="en-US" dirty="0" err="1"/>
              <a:t>config.json</a:t>
            </a:r>
            <a:endParaRPr lang="en-US" dirty="0"/>
          </a:p>
          <a:p>
            <a:r>
              <a:rPr lang="en-US" dirty="0"/>
              <a:t>  409  cd config</a:t>
            </a:r>
          </a:p>
          <a:p>
            <a:r>
              <a:rPr lang="en-US" dirty="0"/>
              <a:t>  410  cat </a:t>
            </a:r>
            <a:r>
              <a:rPr lang="en-US" dirty="0" err="1"/>
              <a:t>config.json</a:t>
            </a:r>
            <a:endParaRPr lang="en-US" dirty="0"/>
          </a:p>
          <a:p>
            <a:r>
              <a:rPr lang="en-US" dirty="0"/>
              <a:t>  411  cd ..</a:t>
            </a:r>
          </a:p>
          <a:p>
            <a:r>
              <a:rPr lang="en-US" dirty="0"/>
              <a:t>  412  cd models</a:t>
            </a:r>
          </a:p>
          <a:p>
            <a:r>
              <a:rPr lang="en-US" dirty="0"/>
              <a:t>  413  ls</a:t>
            </a:r>
          </a:p>
          <a:p>
            <a:r>
              <a:rPr lang="en-US" dirty="0"/>
              <a:t>  414  cat test.js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93807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22992-18D5-3AB2-0757-15D00B964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0D686-8DB9-236A-7B17-CDCB0E10F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 415  ls</a:t>
            </a:r>
          </a:p>
          <a:p>
            <a:r>
              <a:rPr lang="en-US" dirty="0"/>
              <a:t>  416  cat user.js</a:t>
            </a:r>
          </a:p>
          <a:p>
            <a:r>
              <a:rPr lang="en-US" dirty="0"/>
              <a:t>  417  ls</a:t>
            </a:r>
          </a:p>
          <a:p>
            <a:r>
              <a:rPr lang="en-US" dirty="0"/>
              <a:t>  418  cd ..</a:t>
            </a:r>
          </a:p>
          <a:p>
            <a:r>
              <a:rPr lang="en-US" dirty="0"/>
              <a:t>  419  ls</a:t>
            </a:r>
          </a:p>
          <a:p>
            <a:r>
              <a:rPr lang="en-US" dirty="0"/>
              <a:t>  420  </a:t>
            </a:r>
            <a:r>
              <a:rPr lang="en-US" dirty="0" err="1"/>
              <a:t>mkdir</a:t>
            </a:r>
            <a:r>
              <a:rPr lang="en-US" dirty="0"/>
              <a:t> </a:t>
            </a:r>
            <a:r>
              <a:rPr lang="en-US" dirty="0" err="1"/>
              <a:t>graphql</a:t>
            </a:r>
            <a:endParaRPr lang="en-US" dirty="0"/>
          </a:p>
          <a:p>
            <a:r>
              <a:rPr lang="en-US" dirty="0"/>
              <a:t>  421  cd models</a:t>
            </a:r>
          </a:p>
          <a:p>
            <a:r>
              <a:rPr lang="en-US" dirty="0"/>
              <a:t>  422  ls</a:t>
            </a:r>
          </a:p>
          <a:p>
            <a:r>
              <a:rPr lang="en-US" dirty="0"/>
              <a:t>  423  cat user.js</a:t>
            </a:r>
          </a:p>
          <a:p>
            <a:r>
              <a:rPr lang="en-US" dirty="0"/>
              <a:t>  424  cd ..</a:t>
            </a:r>
          </a:p>
          <a:p>
            <a:r>
              <a:rPr lang="en-US" dirty="0"/>
              <a:t>  425  cd </a:t>
            </a:r>
            <a:r>
              <a:rPr lang="en-US" dirty="0" err="1"/>
              <a:t>graphql</a:t>
            </a:r>
            <a:r>
              <a:rPr lang="en-US" dirty="0"/>
              <a:t>/`</a:t>
            </a:r>
          </a:p>
        </p:txBody>
      </p:sp>
    </p:spTree>
    <p:extLst>
      <p:ext uri="{BB962C8B-B14F-4D97-AF65-F5344CB8AC3E}">
        <p14:creationId xmlns:p14="http://schemas.microsoft.com/office/powerpoint/2010/main" val="383171986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32F12-04B4-8EBB-B837-6F87192BB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75797-AC80-7909-8C16-AB7CC5BD2C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ls</a:t>
            </a:r>
          </a:p>
          <a:p>
            <a:r>
              <a:rPr lang="en-US" dirty="0"/>
              <a:t>  426  cd </a:t>
            </a:r>
            <a:r>
              <a:rPr lang="en-US" dirty="0" err="1"/>
              <a:t>graphql</a:t>
            </a:r>
            <a:endParaRPr lang="en-US" dirty="0"/>
          </a:p>
          <a:p>
            <a:r>
              <a:rPr lang="en-US" dirty="0"/>
              <a:t>  427  ls</a:t>
            </a:r>
          </a:p>
          <a:p>
            <a:r>
              <a:rPr lang="en-US" dirty="0"/>
              <a:t>  428  vi </a:t>
            </a:r>
            <a:r>
              <a:rPr lang="en-US" dirty="0" err="1"/>
              <a:t>typeDefs.graphql</a:t>
            </a:r>
            <a:endParaRPr lang="en-US" dirty="0"/>
          </a:p>
          <a:p>
            <a:r>
              <a:rPr lang="en-US" dirty="0"/>
              <a:t>  429  vi resolvers.js</a:t>
            </a:r>
          </a:p>
          <a:p>
            <a:r>
              <a:rPr lang="en-US" dirty="0"/>
              <a:t>  430  cd ..</a:t>
            </a:r>
          </a:p>
          <a:p>
            <a:r>
              <a:rPr lang="en-US" dirty="0"/>
              <a:t>  431  ls</a:t>
            </a:r>
          </a:p>
          <a:p>
            <a:r>
              <a:rPr lang="en-US" dirty="0"/>
              <a:t>  432  vi server.js</a:t>
            </a:r>
          </a:p>
          <a:p>
            <a:r>
              <a:rPr lang="en-US" dirty="0"/>
              <a:t>  433  </a:t>
            </a:r>
            <a:r>
              <a:rPr lang="en-US" dirty="0" err="1"/>
              <a:t>npm</a:t>
            </a:r>
            <a:r>
              <a:rPr lang="en-US" dirty="0"/>
              <a:t> start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470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198D8-4891-7B61-15D6-64BB50AF8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Can’t gain access for </a:t>
            </a:r>
            <a:r>
              <a:rPr lang="en-US" dirty="0" err="1"/>
              <a:t>msql</a:t>
            </a:r>
            <a:r>
              <a:rPr lang="en-US" dirty="0"/>
              <a:t> 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C39DE-700D-60DA-6FCD-07D41885C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332763-29E1-C9A4-2935-049C376958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69516"/>
            <a:ext cx="12192000" cy="42765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5977540-4495-3E3C-3989-6A432B3FEC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56494"/>
            <a:ext cx="12192000" cy="969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39920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79CA2-9C5F-F2FC-92E9-77CF6007A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BE45E-4482-9CF2-DEFD-CFF78F5E55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 434  ls</a:t>
            </a:r>
          </a:p>
          <a:p>
            <a:r>
              <a:rPr lang="en-US" dirty="0"/>
              <a:t>  435  cat server.js</a:t>
            </a:r>
          </a:p>
          <a:p>
            <a:r>
              <a:rPr lang="en-US" dirty="0"/>
              <a:t>  436  node server.js</a:t>
            </a:r>
          </a:p>
          <a:p>
            <a:r>
              <a:rPr lang="en-US" dirty="0"/>
              <a:t>  437  ls</a:t>
            </a:r>
          </a:p>
          <a:p>
            <a:r>
              <a:rPr lang="en-US" dirty="0"/>
              <a:t>  438  cd </a:t>
            </a:r>
            <a:r>
              <a:rPr lang="en-US" dirty="0" err="1"/>
              <a:t>graphql</a:t>
            </a:r>
            <a:endParaRPr lang="en-US" dirty="0"/>
          </a:p>
          <a:p>
            <a:r>
              <a:rPr lang="en-US" dirty="0"/>
              <a:t>  439  ls</a:t>
            </a:r>
          </a:p>
          <a:p>
            <a:r>
              <a:rPr lang="en-US" dirty="0"/>
              <a:t>  440  cd</a:t>
            </a:r>
          </a:p>
          <a:p>
            <a:r>
              <a:rPr lang="en-US" dirty="0"/>
              <a:t>  441  ls</a:t>
            </a:r>
          </a:p>
          <a:p>
            <a:r>
              <a:rPr lang="en-US" dirty="0"/>
              <a:t>  442  cd </a:t>
            </a:r>
            <a:r>
              <a:rPr lang="en-US" dirty="0" err="1"/>
              <a:t>graphbook</a:t>
            </a:r>
            <a:endParaRPr lang="en-US" dirty="0"/>
          </a:p>
          <a:p>
            <a:r>
              <a:rPr lang="en-US" dirty="0"/>
              <a:t>  443  ls</a:t>
            </a:r>
          </a:p>
          <a:p>
            <a:r>
              <a:rPr lang="en-US" dirty="0"/>
              <a:t>  444  node server.js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1464569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4F730-1BC6-54CB-7CB5-2F8910CDC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445  </a:t>
            </a:r>
            <a:r>
              <a:rPr lang="en-US" dirty="0" err="1"/>
              <a:t>npm</a:t>
            </a:r>
            <a:r>
              <a:rPr lang="en-US" dirty="0"/>
              <a:t> start</a:t>
            </a:r>
          </a:p>
          <a:p>
            <a:r>
              <a:rPr lang="en-US" dirty="0"/>
              <a:t>  446  cd </a:t>
            </a:r>
            <a:r>
              <a:rPr lang="en-US" dirty="0" err="1"/>
              <a:t>graphql</a:t>
            </a:r>
            <a:endParaRPr lang="en-US" dirty="0"/>
          </a:p>
          <a:p>
            <a:r>
              <a:rPr lang="en-US" dirty="0"/>
              <a:t>  447  ls</a:t>
            </a:r>
          </a:p>
          <a:p>
            <a:r>
              <a:rPr lang="en-US" dirty="0"/>
              <a:t>  448  cat resolvers.js</a:t>
            </a:r>
          </a:p>
          <a:p>
            <a:r>
              <a:rPr lang="en-US" dirty="0"/>
              <a:t>  449  cd ..</a:t>
            </a:r>
          </a:p>
          <a:p>
            <a:r>
              <a:rPr lang="en-US" dirty="0"/>
              <a:t>  450  ls</a:t>
            </a:r>
          </a:p>
          <a:p>
            <a:r>
              <a:rPr lang="en-US" dirty="0"/>
              <a:t>  451  cat server.js</a:t>
            </a:r>
          </a:p>
          <a:p>
            <a:r>
              <a:rPr lang="en-US" dirty="0"/>
              <a:t>  452  ls</a:t>
            </a:r>
          </a:p>
          <a:p>
            <a:r>
              <a:rPr lang="en-US" dirty="0"/>
              <a:t>  453  vi server.js</a:t>
            </a:r>
          </a:p>
          <a:p>
            <a:r>
              <a:rPr lang="en-US" dirty="0"/>
              <a:t>  454  </a:t>
            </a:r>
            <a:r>
              <a:rPr lang="en-US" dirty="0" err="1"/>
              <a:t>npm</a:t>
            </a:r>
            <a:r>
              <a:rPr lang="en-US" dirty="0"/>
              <a:t> start</a:t>
            </a:r>
          </a:p>
          <a:p>
            <a:r>
              <a:rPr lang="en-US" dirty="0"/>
              <a:t>  455  ls</a:t>
            </a:r>
          </a:p>
          <a:p>
            <a:r>
              <a:rPr lang="en-US" dirty="0"/>
              <a:t>$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7451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90D72-938F-DDB6-76F7-590AA0D16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6F049-B94B-14EF-2D28-F95A386D72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 456  cat server.js</a:t>
            </a:r>
          </a:p>
          <a:p>
            <a:r>
              <a:rPr lang="en-US" dirty="0"/>
              <a:t>  457  </a:t>
            </a:r>
            <a:r>
              <a:rPr lang="en-US" dirty="0" err="1"/>
              <a:t>npm</a:t>
            </a:r>
            <a:r>
              <a:rPr lang="en-US" dirty="0"/>
              <a:t> start</a:t>
            </a:r>
          </a:p>
          <a:p>
            <a:r>
              <a:rPr lang="en-US" dirty="0"/>
              <a:t>  458  vi  server.js</a:t>
            </a:r>
          </a:p>
          <a:p>
            <a:r>
              <a:rPr lang="en-US" dirty="0"/>
              <a:t>  459  </a:t>
            </a:r>
            <a:r>
              <a:rPr lang="en-US" dirty="0" err="1"/>
              <a:t>npm</a:t>
            </a:r>
            <a:r>
              <a:rPr lang="en-US" dirty="0"/>
              <a:t> install -g </a:t>
            </a:r>
            <a:r>
              <a:rPr lang="en-US" dirty="0" err="1"/>
              <a:t>sequelize</a:t>
            </a:r>
            <a:r>
              <a:rPr lang="en-US" dirty="0"/>
              <a:t>-cli</a:t>
            </a:r>
          </a:p>
          <a:p>
            <a:r>
              <a:rPr lang="en-US" dirty="0"/>
              <a:t>  460  </a:t>
            </a:r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npm</a:t>
            </a:r>
            <a:r>
              <a:rPr lang="en-US" dirty="0"/>
              <a:t> install -g </a:t>
            </a:r>
            <a:r>
              <a:rPr lang="en-US" dirty="0" err="1"/>
              <a:t>sequelize</a:t>
            </a:r>
            <a:r>
              <a:rPr lang="en-US" dirty="0"/>
              <a:t>-cli</a:t>
            </a:r>
          </a:p>
          <a:p>
            <a:r>
              <a:rPr lang="en-US" dirty="0"/>
              <a:t>  461  </a:t>
            </a:r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npm</a:t>
            </a:r>
            <a:r>
              <a:rPr lang="en-US" dirty="0"/>
              <a:t> install -g </a:t>
            </a:r>
            <a:r>
              <a:rPr lang="en-US" dirty="0" err="1"/>
              <a:t>sequelize</a:t>
            </a:r>
            <a:endParaRPr lang="en-US" dirty="0"/>
          </a:p>
          <a:p>
            <a:r>
              <a:rPr lang="en-US" dirty="0"/>
              <a:t>  462  </a:t>
            </a:r>
            <a:r>
              <a:rPr lang="en-US" dirty="0" err="1"/>
              <a:t>npm</a:t>
            </a:r>
            <a:r>
              <a:rPr lang="en-US" dirty="0"/>
              <a:t> start</a:t>
            </a:r>
          </a:p>
          <a:p>
            <a:r>
              <a:rPr lang="en-US" dirty="0"/>
              <a:t>  463  </a:t>
            </a:r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npm</a:t>
            </a:r>
            <a:r>
              <a:rPr lang="en-US" dirty="0"/>
              <a:t> install -save </a:t>
            </a:r>
            <a:r>
              <a:rPr lang="en-US" dirty="0" err="1"/>
              <a:t>sequelize</a:t>
            </a:r>
            <a:r>
              <a:rPr lang="en-US" dirty="0"/>
              <a:t>-cli</a:t>
            </a:r>
          </a:p>
          <a:p>
            <a:r>
              <a:rPr lang="en-US" dirty="0"/>
              <a:t>  464  </a:t>
            </a:r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npm</a:t>
            </a:r>
            <a:r>
              <a:rPr lang="en-US" dirty="0"/>
              <a:t> install --save  </a:t>
            </a:r>
            <a:r>
              <a:rPr lang="en-US" dirty="0" err="1"/>
              <a:t>sequelize</a:t>
            </a:r>
            <a:endParaRPr lang="en-US" dirty="0"/>
          </a:p>
          <a:p>
            <a:r>
              <a:rPr lang="en-US" dirty="0"/>
              <a:t>  465  </a:t>
            </a:r>
            <a:r>
              <a:rPr lang="en-US" dirty="0" err="1"/>
              <a:t>npm</a:t>
            </a:r>
            <a:r>
              <a:rPr lang="en-US" dirty="0"/>
              <a:t> start</a:t>
            </a:r>
          </a:p>
          <a:p>
            <a:r>
              <a:rPr lang="en-US" dirty="0"/>
              <a:t>  466  history</a:t>
            </a:r>
          </a:p>
          <a:p>
            <a:r>
              <a:rPr lang="en-US" dirty="0"/>
              <a:t>ubuntu@ip-172-31-33-160:~/</a:t>
            </a:r>
            <a:r>
              <a:rPr lang="en-US" dirty="0" err="1"/>
              <a:t>graphbook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88717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423D6-45DD-C1E6-6E06-3E01AABA6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August 7, 2022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F00EE-AB60-7F69-63D6-9F6C49F69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ubuntu@ip-172-31-33-160:~/</a:t>
            </a:r>
            <a:r>
              <a:rPr lang="en-US" dirty="0" err="1"/>
              <a:t>graphbook</a:t>
            </a:r>
            <a:r>
              <a:rPr lang="en-US" dirty="0"/>
              <a:t>$ </a:t>
            </a:r>
            <a:r>
              <a:rPr lang="en-US" dirty="0" err="1"/>
              <a:t>sequelize</a:t>
            </a:r>
            <a:r>
              <a:rPr lang="en-US" dirty="0"/>
              <a:t>-auto -o "./models" -d </a:t>
            </a:r>
            <a:r>
              <a:rPr lang="en-US" dirty="0" err="1"/>
              <a:t>graphbook_dev</a:t>
            </a:r>
            <a:r>
              <a:rPr lang="en-US" dirty="0"/>
              <a:t> -h localhost -u </a:t>
            </a:r>
            <a:r>
              <a:rPr lang="en-US" dirty="0" err="1"/>
              <a:t>pmauser</a:t>
            </a:r>
            <a:r>
              <a:rPr lang="en-US" dirty="0"/>
              <a:t> -p 3306 -x 'JunkcrunkJunkcrunk22$$'   -e </a:t>
            </a:r>
            <a:r>
              <a:rPr lang="en-US" dirty="0" err="1"/>
              <a:t>mysql</a:t>
            </a:r>
            <a:endParaRPr lang="en-US" dirty="0"/>
          </a:p>
          <a:p>
            <a:endParaRPr lang="en-US" dirty="0"/>
          </a:p>
          <a:p>
            <a:r>
              <a:rPr lang="en-US" dirty="0"/>
              <a:t>No </a:t>
            </a:r>
            <a:r>
              <a:rPr lang="en-US" dirty="0" err="1"/>
              <a:t>mysql</a:t>
            </a:r>
            <a:r>
              <a:rPr lang="en-US" dirty="0"/>
              <a:t> secure installation</a:t>
            </a:r>
          </a:p>
          <a:p>
            <a:endParaRPr lang="en-US" dirty="0"/>
          </a:p>
          <a:p>
            <a:r>
              <a:rPr lang="en-US" dirty="0"/>
              <a:t>Do “create user”</a:t>
            </a:r>
          </a:p>
          <a:p>
            <a:r>
              <a:rPr lang="en-US" dirty="0"/>
              <a:t>Do the alter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36583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BFE74-916E-5BB5-BBA0-6D8E64D79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28601-C318-704B-1636-1CC7616DB6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A3A901-DE63-8B5A-DB10-28A80E6960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99061"/>
            <a:ext cx="12192000" cy="3059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290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E6025-8078-1B73-9C35-7EFA09D0C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152BB-62EC-5225-39D2-59B5932E5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2D1035-0224-4252-0BDD-8D5878AF42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62757"/>
            <a:ext cx="12192000" cy="1614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138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866AE-339C-6C37-5043-E93F49205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E7E49-5848-596D-B3D0-AE829A858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5EB2EE-3E79-DA49-20EE-2C6430A056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4444"/>
            <a:ext cx="12192000" cy="572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289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020DA-4E44-B553-262D-9730127B6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C2D03-50D5-D76B-B605-0CE33706C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CA4C36-DA77-81B1-CC9E-5FD279959B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7488"/>
            <a:ext cx="12192000" cy="6503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267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4A402-0FA1-14DD-B6D5-52CC3918D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FA86D-4839-85D1-97B9-009F7789EC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BFED51-25E2-692C-B5E3-B889B31B60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412" y="28575"/>
            <a:ext cx="7877175" cy="680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895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11592</TotalTime>
  <Words>2340</Words>
  <Application>Microsoft Office PowerPoint</Application>
  <PresentationFormat>Widescreen</PresentationFormat>
  <Paragraphs>393</Paragraphs>
  <Slides>54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8" baseType="lpstr">
      <vt:lpstr>Arial</vt:lpstr>
      <vt:lpstr>Calibri</vt:lpstr>
      <vt:lpstr>Calibri Light</vt:lpstr>
      <vt:lpstr>Office Theme</vt:lpstr>
      <vt:lpstr>Chapter 3  </vt:lpstr>
      <vt:lpstr>PowerPoint Presentation</vt:lpstr>
      <vt:lpstr>PowerPoint Presentation</vt:lpstr>
      <vt:lpstr>PowerPoint Presentation</vt:lpstr>
      <vt:lpstr>Can’t gain access for msql ?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Challenges: </vt:lpstr>
      <vt:lpstr>Challenges: </vt:lpstr>
      <vt:lpstr>Challenges – remember extra install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DID not work!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https://stackoverflow.com/questions/38837030/unable-to-connect-to-postgres-on-ec2-econnrefused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https://nisar1406.medium.com/crud-operations-with-graphql-apollo-server-sequelize-auto-f6c334c41506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August 7, 2022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ostrowski</dc:creator>
  <cp:lastModifiedBy>david ostrowski</cp:lastModifiedBy>
  <cp:revision>23</cp:revision>
  <cp:lastPrinted>2022-08-09T02:07:04Z</cp:lastPrinted>
  <dcterms:created xsi:type="dcterms:W3CDTF">2022-05-01T01:56:27Z</dcterms:created>
  <dcterms:modified xsi:type="dcterms:W3CDTF">2022-08-10T13:56:45Z</dcterms:modified>
</cp:coreProperties>
</file>