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87" r:id="rId16"/>
    <p:sldId id="269" r:id="rId17"/>
    <p:sldId id="270" r:id="rId18"/>
    <p:sldId id="271" r:id="rId19"/>
    <p:sldId id="272" r:id="rId20"/>
    <p:sldId id="274" r:id="rId21"/>
    <p:sldId id="273" r:id="rId22"/>
    <p:sldId id="276" r:id="rId23"/>
    <p:sldId id="275" r:id="rId24"/>
    <p:sldId id="277" r:id="rId25"/>
    <p:sldId id="278" r:id="rId26"/>
    <p:sldId id="279" r:id="rId27"/>
    <p:sldId id="281" r:id="rId28"/>
    <p:sldId id="280" r:id="rId29"/>
    <p:sldId id="282" r:id="rId30"/>
    <p:sldId id="284" r:id="rId31"/>
    <p:sldId id="283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E679E2-2029-4C47-81FF-C6D3CF7FEF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8"/>
            <p14:sldId id="287"/>
            <p14:sldId id="269"/>
            <p14:sldId id="270"/>
            <p14:sldId id="271"/>
            <p14:sldId id="272"/>
            <p14:sldId id="274"/>
            <p14:sldId id="273"/>
            <p14:sldId id="276"/>
            <p14:sldId id="275"/>
            <p14:sldId id="277"/>
            <p14:sldId id="278"/>
            <p14:sldId id="279"/>
            <p14:sldId id="281"/>
            <p14:sldId id="280"/>
            <p14:sldId id="282"/>
            <p14:sldId id="284"/>
            <p14:sldId id="283"/>
            <p14:sldId id="285"/>
            <p14:sldId id="286"/>
          </p14:sldIdLst>
        </p14:section>
        <p14:section name="Untitled Section" id="{143930C4-DF1F-4B6B-903E-EB929C28736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52EC-24B1-D6AC-9AF5-F8C69E80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C196A-6D2A-9AD5-4793-24A56E1A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8421-3F3F-DC73-5ABA-A7157719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069C-1C20-B8E0-F252-97B03037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F398-8557-63BC-AF28-51A537BF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895F-8793-56B3-CDBB-2A3B22EE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2C434-E995-108A-E563-8F02D624F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B1F3-6607-8BE6-F2D0-415FC4F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55D3-5BED-4586-5F46-18ED9CB4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DB35-D543-9DDE-9330-6F17AD15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06EB5-FEA8-7EAF-08EF-DF1E21C09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7EF2-0981-7035-B475-FF007986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BDEC-311C-FE7C-20BE-74DE6C6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ABC4-A9F9-29D0-6D95-4ECF8A41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B238-6148-7855-53E7-FDAE6A9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D535-22DE-DC09-7566-6D3D2C3B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EAE7-BAFA-03D9-6856-79D4B681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DCE8-08F6-C75B-C641-C821E08F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2DC0-7FA7-E73A-A084-7BFCB471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663-F788-9E00-05D2-02CB847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CB42-8612-7295-8E26-84773D6D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2C3FD-646A-DFEB-CB8B-253D97A5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83A9-BCF8-1E01-82D6-C32B38FC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8140A-B852-DDDE-F8C8-84191CAE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E8F1-9402-266E-C42D-654AF18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357-08B8-A77D-5F24-E1951016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32AF-93D4-20D2-9B1B-A7682127D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07745-00A6-6AA4-EDD7-10CF73FC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4FB5-3D43-EA59-62A3-F582A495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E980-E0B2-5BDA-7EE6-77F2D77D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D57F-BEFC-5C30-E0DE-FB26AB2A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BE0-1941-8436-ACC9-54927775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6D80-98BA-227B-971F-CA1C3417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AE47-204B-9769-960C-911E8EC6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8DBF-DF9D-DD79-EFC6-6E9B2C2B9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3540-95A2-ABFE-B7E0-F1017F8D8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20A46-C31A-0BA2-E26A-E2ED665A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BA48E-CCD2-068C-EF3A-5AEE1FBA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402CC-2E0D-4444-4413-E99E635F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599-4906-BEFE-823D-8BF85E4E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7C7BE-762D-2C19-EEE3-95ACF08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8BBC2-7148-0C92-5014-48D04BA7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3A495-E1C0-4F46-38FA-7346CB67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ED1E-6103-AA3A-541D-8C5686C3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C96B-CA30-64C9-2D00-3760E4DA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46396-9C28-BDF7-9A12-0C329E72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AC5F-3671-D633-0ECC-21417533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806D-06E0-9234-C7B4-B8F01620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ED65-F290-5FE6-3090-A83202F2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F001-9BC6-BF2C-C815-FBA1590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702BE-BA42-92A2-8A86-BFFF6FAA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6409-FE2A-AA82-DD79-576027D3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B62F-34AB-E1AE-B918-775D6C4C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9CA92-09B6-888D-9438-457077C86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D89D5-E7D2-2763-F4CD-3EA58396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1AEF-8140-AC80-5EE8-AD9F7C95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23C8-3A74-64C1-33B5-85F92395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4E16-6366-581A-06AE-FDC0D14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46126-7B30-EE0B-0AEF-0FC510B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5AB9-22BD-62C5-56EF-7D623668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2ED0-5D85-6D46-7552-91200487C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4B49-1977-4538-9102-1AD16136BE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50D6-4592-09CE-A685-7A6372883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0016-A659-DA97-E752-B382626BA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569A-802F-4B3E-9182-CE22BBF0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FB6-E66D-E0D1-D919-14C90C7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E548-922D-BC81-DD4D-69CBB7CB5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C0FC-AAA1-11A8-2B3A-45DFF0A0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65E0-C00F-7C6C-4FA3-508449F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87265-2AB0-EC4C-C042-CC195593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130"/>
            <a:ext cx="12192000" cy="60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676B-A6C0-9FFF-55A1-85B384A1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FE52-A3AE-BDD5-D8ED-67C2BE8C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99414-8C08-22EF-C71D-4623060F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196"/>
            <a:ext cx="12192000" cy="58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7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F651-88EB-EA29-D3D3-4B9A7707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8628-9A12-53D2-6CD4-CAFB3487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C13B2-E12E-157B-06D1-9D5BD0F8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85875"/>
            <a:ext cx="11887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D19C-200A-6144-55AF-7E964BBD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AA45-3DF3-D87E-FED5-821CFBB6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1EBD9-351E-E6BE-E6A6-DAC73878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912"/>
            <a:ext cx="12192000" cy="46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25BD-76C5-E494-B6E5-916A926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login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2B6B-6292-9908-CEE9-8F4D012B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/server/mode</a:t>
            </a:r>
            <a:r>
              <a:rPr lang="en-US"/>
              <a:t>/user.js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  <a:p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</a:t>
            </a:r>
          </a:p>
        </p:txBody>
      </p:sp>
    </p:spTree>
    <p:extLst>
      <p:ext uri="{BB962C8B-B14F-4D97-AF65-F5344CB8AC3E}">
        <p14:creationId xmlns:p14="http://schemas.microsoft.com/office/powerpoint/2010/main" val="126451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717F-942D-03C9-45FB-C298EF1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added to support the login form: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9636-F92C-F21D-6BCA-5BAB667C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Chapter06/</a:t>
            </a:r>
            <a:r>
              <a:rPr lang="en-US" dirty="0" err="1"/>
              <a:t>src</a:t>
            </a:r>
            <a:r>
              <a:rPr lang="en-US" dirty="0"/>
              <a:t>/client/apollo/mutation/login.js</a:t>
            </a:r>
          </a:p>
          <a:p>
            <a:r>
              <a:rPr lang="en-US" dirty="0" err="1"/>
              <a:t>Src</a:t>
            </a:r>
            <a:r>
              <a:rPr lang="en-US" dirty="0"/>
              <a:t>/client/components/loginregister.js</a:t>
            </a:r>
          </a:p>
          <a:p>
            <a:r>
              <a:rPr lang="en-US" dirty="0"/>
              <a:t>App.js</a:t>
            </a:r>
          </a:p>
          <a:p>
            <a:r>
              <a:rPr lang="en-US" dirty="0" err="1"/>
              <a:t>Src</a:t>
            </a:r>
            <a:r>
              <a:rPr lang="en-US" dirty="0"/>
              <a:t>/client/components/error.js</a:t>
            </a:r>
          </a:p>
          <a:p>
            <a:r>
              <a:rPr lang="en-US" dirty="0" err="1"/>
              <a:t>Src</a:t>
            </a:r>
            <a:r>
              <a:rPr lang="en-US" dirty="0"/>
              <a:t>/client/components/loading</a:t>
            </a:r>
          </a:p>
          <a:p>
            <a:r>
              <a:rPr lang="en-US" dirty="0"/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394673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ED7-4F86-91A4-8760-F9085A40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FCED-CAAA-1DFC-F710-9943EE74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3B6E9-2742-904B-4A0C-743E28BF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42" y="0"/>
            <a:ext cx="1054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9A88-F726-161F-D39E-C7161A0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0717-3B3D-C79E-E48F-D4F33F59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cd src/server/services/</a:t>
            </a:r>
            <a:r>
              <a:rPr lang="fr-FR" dirty="0" err="1"/>
              <a:t>graphql</a:t>
            </a:r>
            <a:endParaRPr lang="fr-FR" dirty="0"/>
          </a:p>
          <a:p>
            <a:r>
              <a:rPr lang="fr-FR" dirty="0"/>
              <a:t> ls</a:t>
            </a:r>
          </a:p>
          <a:p>
            <a:r>
              <a:rPr lang="fr-FR" dirty="0"/>
              <a:t> vi schema.js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4072-7EE9-37ED-2C49-D1574442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604-9029-3ED4-50B6-C1E28852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export JWT_SECRET=</a:t>
            </a:r>
            <a:r>
              <a:rPr lang="en-US" dirty="0" err="1"/>
              <a:t>Asdadfafasdfasdfsadfsadfsadfasdfasdfasddddddddddddddddd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391A-EF66-AB96-2007-7DC43E18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63E4-A2AC-5949-40AF-4EABEF81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</a:t>
            </a:r>
          </a:p>
          <a:p>
            <a:pPr marL="0" indent="0">
              <a:buNone/>
            </a:pPr>
            <a:r>
              <a:rPr lang="en-US" dirty="0"/>
              <a:t>vi resolvers.js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49E7-3987-C674-5E7F-E3141B9C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DC51-3F61-2A33-3B30-44135FE7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150EA-24C6-947A-52E1-E56B3574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83" y="2069691"/>
            <a:ext cx="10801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9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03BC-32B7-0233-07C1-6EE9980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EC89-2AB1-8D68-D7C8-5C7442AA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Error! (see next page)</a:t>
            </a:r>
          </a:p>
        </p:txBody>
      </p:sp>
    </p:spTree>
    <p:extLst>
      <p:ext uri="{BB962C8B-B14F-4D97-AF65-F5344CB8AC3E}">
        <p14:creationId xmlns:p14="http://schemas.microsoft.com/office/powerpoint/2010/main" val="51976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0140-15D5-A15B-CE4A-D264F59A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95A8-EE77-12B5-C876-B95C78E5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9516F-AE99-D8C0-DEC2-3028536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480"/>
            <a:ext cx="12192000" cy="59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C38B-AD77-DA69-F186-1706EAA9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Stuck! See next page!!!!!!</a:t>
            </a:r>
            <a:br>
              <a:rPr lang="en-US" dirty="0"/>
            </a:br>
            <a:r>
              <a:rPr lang="en-US" dirty="0"/>
              <a:t>Tried below idea to NO avail ( use data block!)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FD08-8FF1-278D-A0C0-C6A356C9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890-E43A-FE3F-0D3C-79F6D420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8" y="1690688"/>
            <a:ext cx="7315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9EA5-AE3A-6D7E-56B6-E4BEFB2F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0518-3B0B-3746-B000-DC01FB80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CC5D8-ABA2-B916-E14B-5DFB23A5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14300"/>
            <a:ext cx="791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E1AB-8671-537D-986E-A94CA63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B094-A280-8199-AA74-3EE2CBF5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https://stackoverflow.com/questions/59311928/variables-of-required-type-not-provided-despited-their-validity</a:t>
            </a:r>
          </a:p>
        </p:txBody>
      </p:sp>
    </p:spTree>
    <p:extLst>
      <p:ext uri="{BB962C8B-B14F-4D97-AF65-F5344CB8AC3E}">
        <p14:creationId xmlns:p14="http://schemas.microsoft.com/office/powerpoint/2010/main" val="30575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240-E372-2AE6-D7F2-2E7B4319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BABB-DC35-868B-BDF3-EA297F9A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JWT_SECRET=Asdadfafasdfasdfsadfsadfsadfasdfasdfasddddddddddddddddddddddddddddsadffffffffffvadfadfasdfasssssssss1231231231231231321231231231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0C2A-D05F-C36F-8697-989D8F8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0359-2EDA-06E4-4E3F-EA03F8D1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9D96D-5B22-D10D-AB2F-4B1C7FD1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57150"/>
            <a:ext cx="78676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B0A-0749-D799-19D2-A7BC1685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solution – I needed to hardcode the values in my solution (see below of resolvers.js)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48811-B367-1BDC-CBF3-A14D5CA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26" y="1582117"/>
            <a:ext cx="8337348" cy="48383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A5CD1F-6564-E80C-624B-FC5C18F9010E}"/>
              </a:ext>
            </a:extLst>
          </p:cNvPr>
          <p:cNvSpPr/>
          <p:nvPr/>
        </p:nvSpPr>
        <p:spPr>
          <a:xfrm>
            <a:off x="1759974" y="2920181"/>
            <a:ext cx="8504700" cy="1229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619F-E7AE-DB31-4AB6-0FB6DA5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F227-7DC6-4C5E-BB27-8BDCE5C0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524C4-CF60-390B-7852-B529C2CF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9062"/>
            <a:ext cx="79819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25E9-45CB-AA30-B7D7-924AAC8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1F8A-868C-F014-BBE7-6C6E980A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435-350C-7C75-15E3-2B8A6E7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45BF-83DF-07E3-B2D4-71B79485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08D7-AC8E-2781-2D3B-96ACBF02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457"/>
            <a:ext cx="12192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73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3BF4-CFB7-82F4-EA15-CF73CFE8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9F04-60DE-E4EE-F8BB-4866D4B6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1CA7-7A67-EA9B-693B-963A441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43CF-42FD-B1E7-17C4-2ABEA880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E19F-4049-FB0E-F469-C40F3943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7175"/>
            <a:ext cx="103441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FCF9-2816-3374-0FD7-31115E8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B8DF-02E9-5C01-5B70-02B06A6A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0BF8D-4C4E-5995-8076-93A5BAAA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42900"/>
            <a:ext cx="12115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61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610D-812A-06D7-C30E-380960E6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D6F7-6704-2799-E163-A37CC763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F27FD-E726-46CE-AC2F-77970F9E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52412"/>
            <a:ext cx="9391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FF83-8ED1-0178-0666-6C142DF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A270-1AFD-9512-F3DE-096564D8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C2FA2-13AB-BAC4-D8BE-6DE9149A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57237"/>
            <a:ext cx="11696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0DF9-69BD-4D54-F914-760E28D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6B49-4DA9-B70D-0082-9C46533A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4169F-5DEB-C2BC-EE77-3925D1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4" y="0"/>
            <a:ext cx="11685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C9E8-5E8C-B6D4-5B41-4540ABE5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A44A-0BBA-6FC2-9302-BC2A8F8B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42854-837B-DE1B-B044-942BAE80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79" y="0"/>
            <a:ext cx="9808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E0C-2DCF-8824-5D4E-58894D29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BF06-1494-8632-8B76-12DE5B9F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D9853-889B-E92C-172F-59B444B6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109787"/>
            <a:ext cx="12172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DF17-A353-1492-CC6B-B37D85D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6CDB-8474-802E-502C-73DB6FC4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E45D-0259-1E01-A85B-44BC270A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473"/>
            <a:ext cx="12192000" cy="40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2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A94-0FC1-46D1-902C-3E407747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work, so I have to do an undo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0E8E-E2E2-9EED-958F-55452DAA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2C8B-396E-4E38-4517-CEF148E0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069"/>
            <a:ext cx="12192000" cy="40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200</Words>
  <Application>Microsoft Office PowerPoint</Application>
  <PresentationFormat>Widescreen</PresentationFormat>
  <Paragraphs>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Chapter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Didn’t work, so I have to do an undo all</vt:lpstr>
      <vt:lpstr>PowerPoint Presentation</vt:lpstr>
      <vt:lpstr>PowerPoint Presentation</vt:lpstr>
      <vt:lpstr>PowerPoint Presentation</vt:lpstr>
      <vt:lpstr>PowerPoint Presentation</vt:lpstr>
      <vt:lpstr>Apollo login mutation</vt:lpstr>
      <vt:lpstr>Files added to support the login form: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Stuck! See next page!!!!!! Tried below idea to NO avail ( use data block!)</vt:lpstr>
      <vt:lpstr>PowerPoint Presentation</vt:lpstr>
      <vt:lpstr>PowerPoint Presentation</vt:lpstr>
      <vt:lpstr>PowerPoint Presentation</vt:lpstr>
      <vt:lpstr>PowerPoint Presentation</vt:lpstr>
      <vt:lpstr>Temporary solution – I needed to hardcode the values in my solution (see below of resolvers.js)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david ostrowski</dc:creator>
  <cp:lastModifiedBy>david ostrowski</cp:lastModifiedBy>
  <cp:revision>17</cp:revision>
  <dcterms:created xsi:type="dcterms:W3CDTF">2022-06-23T20:37:16Z</dcterms:created>
  <dcterms:modified xsi:type="dcterms:W3CDTF">2022-06-26T02:05:15Z</dcterms:modified>
</cp:coreProperties>
</file>