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16C3-ED79-5AF0-D0B1-4658099E5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C730F-669E-FF13-3976-CF6041EED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1DB1-929D-BE61-3E2E-45A5601E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4C19-0388-45C1-9AC2-C8783F582FAD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4A026-3896-F675-D260-91B7DCE4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ABF3F-8C1A-DC64-ABA2-1502BCBC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91D5-686B-4A5F-8974-79D4F188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2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0BCC-B539-8C7D-D5BC-D1260DA2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CADB7-FC3C-88A9-D745-4F4650CF4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54D27-9BEF-7A42-FE38-3AA50598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4C19-0388-45C1-9AC2-C8783F582FAD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F76F-4116-19B8-A03C-5031A9EC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5A2CC-E438-1FDC-472D-7B560B78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91D5-686B-4A5F-8974-79D4F188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0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CC80B-CD2F-700D-6645-5FA3AFE84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0AFF1-52BA-B114-743A-3C387C648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D425-09C3-0F79-CB7C-173AB815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4C19-0388-45C1-9AC2-C8783F582FAD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0DE60-1CDF-7414-1F95-AE334534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C3FEF-50EA-9DD9-651F-A9F0B4B7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91D5-686B-4A5F-8974-79D4F188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3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9BCF-FA0D-CB67-9CF1-DA164490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B336F-AEA8-732F-F5A9-23056C4C7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9F9D-B392-78B1-29E9-B118EF48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4C19-0388-45C1-9AC2-C8783F582FAD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E237A-67DE-F459-2F51-90AFF4E7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7CF2F-C6C2-2971-41B4-EFC75E9D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91D5-686B-4A5F-8974-79D4F188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9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04AD-081E-776C-6B1D-89E831CB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3C897-D851-2E7B-94ED-A1C4BAB9D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44D7-98B8-4FC8-CC85-5162873B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4C19-0388-45C1-9AC2-C8783F582FAD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DE4C1-ED89-905B-2611-3BAB4988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1A128-F193-32D7-7657-5CBB408A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91D5-686B-4A5F-8974-79D4F188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2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36B3-0259-462B-2416-B8D5D1B6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3021-AF8B-E840-4CF6-B99AAEC58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971EA-8A41-93DB-9A79-B7223F1E3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DAA1C-EEB8-DE87-2AC2-C8509545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4C19-0388-45C1-9AC2-C8783F582FAD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3BC06-2682-48DD-350A-4927D61A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C35E2-CAC5-4CFA-C2B9-DA537BE4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91D5-686B-4A5F-8974-79D4F188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8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A4E-77C4-55B5-0599-E5929103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EAB12-5FAD-D41B-5499-CBA6E849E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D9C24-7CBB-96BF-87F9-DAC23287A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F1195-62F7-1058-0900-7CC9907C3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65E23-F3A6-FF4D-31AC-F17F9C592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36BDF-E4C3-D9CB-8EA5-DBF6A031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4C19-0388-45C1-9AC2-C8783F582FAD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A2FCE-E1D6-F0C4-B744-107B4CE5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7DD59-1549-4FB3-3F2E-BDC1F919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91D5-686B-4A5F-8974-79D4F188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2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137-FCDD-E1A0-09A5-C54F2851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77897-92BF-95E8-FE00-2129132F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4C19-0388-45C1-9AC2-C8783F582FAD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F2E8F-C151-737A-E76C-C55A5951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C4185-9CEC-3F6E-5B6C-45693773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91D5-686B-4A5F-8974-79D4F188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3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8536C-891B-0394-19BA-1F589FBA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4C19-0388-45C1-9AC2-C8783F582FAD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AEB2F-877A-56A7-2C05-B2C74DC2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C55CA-8174-3958-E614-52133BB3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91D5-686B-4A5F-8974-79D4F188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9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CD03-E4C6-28B7-556A-68106BA5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53EC-EC5F-62B4-FA71-9A007DEB5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FCA83-A533-5BD9-F9A3-719D3F587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3BBFC-52CB-97CF-9A82-D841137E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4C19-0388-45C1-9AC2-C8783F582FAD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2212A-78E5-CF58-360F-5F5AAAD5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66DCF-1D96-C2FD-2925-B117A1B8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91D5-686B-4A5F-8974-79D4F188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6500-0E3D-18E4-0E0D-C3D1EA50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0E3510-F3EB-BFB6-A3BE-26FC45069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0D707-F61E-2E3F-F3F2-29D860FC0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533E8-85CF-E15B-CA52-93E4B6C4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4C19-0388-45C1-9AC2-C8783F582FAD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95F9-99FA-B1E0-4684-D30CC017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4C289-6A91-858F-5B8C-B67C7FAC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91D5-686B-4A5F-8974-79D4F188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4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7A637-07E8-5123-80BB-98446541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3B4AB-CDBC-E8C2-E4DB-A776873D2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965C1-2436-C4C3-1976-E15EA091F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34C19-0388-45C1-9AC2-C8783F582FAD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2D93D-7777-63C2-AAB9-A7C26A242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39521-AF9C-9B73-0043-D7F8A433D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B91D5-686B-4A5F-8974-79D4F188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3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0DAAF7-D179-F157-29AE-6301155B8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945" y="0"/>
            <a:ext cx="580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2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ostrowski</dc:creator>
  <cp:lastModifiedBy>david ostrowski</cp:lastModifiedBy>
  <cp:revision>1</cp:revision>
  <dcterms:created xsi:type="dcterms:W3CDTF">2022-05-14T19:21:36Z</dcterms:created>
  <dcterms:modified xsi:type="dcterms:W3CDTF">2022-05-14T19:22:30Z</dcterms:modified>
</cp:coreProperties>
</file>