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97" d="100"/>
          <a:sy n="97" d="100"/>
        </p:scale>
        <p:origin x="3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BDEA-9290-5491-C583-28FDBCBA9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1826D-B3B2-B066-06B6-A5CF08EB1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3A539-B2A0-D4DC-AC77-36B58C32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5C45-240E-4815-9012-4C45633B2D3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A1701-07F3-B9FD-B4C5-4125A3D4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370FE-3E09-3030-288B-FD1BE8A6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63C7-3AED-4B86-BF5B-C3CD4EC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3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66CE-322A-3D07-93AD-4AE1C639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C1D5D-F456-2048-1751-E09471976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58469-C3BC-1C5B-606D-D9545442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5C45-240E-4815-9012-4C45633B2D3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BBD4C-C813-ABE3-FE60-589FC3D9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AAFA3-1B64-65B6-1818-F846EF8E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63C7-3AED-4B86-BF5B-C3CD4EC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0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B3017-56A7-93CB-270A-60F4F50CA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457B8-317A-0EF4-7408-DA74F3773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B9B92-B531-1EFC-810D-5128D442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5C45-240E-4815-9012-4C45633B2D3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0C59F-FF16-55E0-8C2C-ED9A67A9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741D8-CDF3-A55C-A8D3-A5B567C4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63C7-3AED-4B86-BF5B-C3CD4EC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0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A97B-1A5A-9D13-2DEB-637EE85D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B4FFD-6A17-4090-FF25-6F459D112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C2BB4-27C8-9415-358F-F565565C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5C45-240E-4815-9012-4C45633B2D3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92F00-F181-D11D-BEF8-6665A141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4CAF9-76F6-B938-C4A1-752F6C145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63C7-3AED-4B86-BF5B-C3CD4EC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5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F69C-841F-E05F-109E-F6FC3A04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1B625-C0A6-CAAC-28ED-E5724A9ED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6E5C5-67E6-35E0-84AC-D82F5235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5C45-240E-4815-9012-4C45633B2D3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3B04F-EDD7-36C1-F365-DC8784D7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392D8-E2FF-7494-0D49-7FFC0AE2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63C7-3AED-4B86-BF5B-C3CD4EC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8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5223-2D6C-B21C-6D33-55C7F708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3A18E-99FA-2429-06F1-E90EBA926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E097B-5946-CA40-7990-E83F9E6FF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AAD99-5B11-5E25-015E-7067C736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5C45-240E-4815-9012-4C45633B2D3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B896E-4373-BD73-F39C-72A9E26F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A7E7B-E848-43D3-302B-C64ABD39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63C7-3AED-4B86-BF5B-C3CD4EC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5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5003-507E-274D-0199-90DF6F65B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C4A46-7922-94EA-2E47-FC5981270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BBB84-2B0D-715C-9FD9-D33337C96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0A0944-D9DF-4EFC-05FE-E2677C9D7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61EE2-4449-49EE-39C8-DA6CB7B9B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0D25F0-590D-BA9B-E9D6-100FB9ED6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5C45-240E-4815-9012-4C45633B2D3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B1615-767E-45DB-CC1E-7303B53A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B102B8-CEE1-E8E2-B84F-2383944D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63C7-3AED-4B86-BF5B-C3CD4EC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F400-BA38-22F9-94B5-33202704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DAABC-7C9B-FD61-AAC3-0371FBE1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5C45-240E-4815-9012-4C45633B2D3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DE78E-36B3-D88A-6613-6561C20B5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1F7A6-927C-86AA-693F-01973215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63C7-3AED-4B86-BF5B-C3CD4EC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9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914423-DD1C-F82B-8D33-D6F25EBB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5C45-240E-4815-9012-4C45633B2D3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49D76-03B4-F2EB-25C0-8F3321FB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CDBE3-B0A2-8A2D-C81F-C3E82DFB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63C7-3AED-4B86-BF5B-C3CD4EC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0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5E00-9117-22F8-6A8F-8D43EE9C9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A2105-52AE-50B2-0A29-480D3F317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5DD70-2697-92E7-CF26-6465B5600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4D446-A5E0-E56B-30A8-5F58B5273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5C45-240E-4815-9012-4C45633B2D3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67808-421B-A916-1651-886FBB33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1C255-42DB-5378-F2E6-75402896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63C7-3AED-4B86-BF5B-C3CD4EC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3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73D7-E9B2-3C70-DAB2-43CA2541A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260DB-FC73-8F9D-3EC3-73D6F7CB6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D3402-957E-DE4F-1FE8-E0F95E704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75A76-3DE7-1D1E-D35D-965682FF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5C45-240E-4815-9012-4C45633B2D3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FEBB9-CE55-935E-57CC-8D85FADB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E8CEA-F5F5-A254-D930-33D0F93F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63C7-3AED-4B86-BF5B-C3CD4EC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4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52C870-A097-87A3-8CA8-33142BA37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AC96A-238F-8682-D8CA-4AFA234ED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55362-14C9-6F47-7DB4-4D5738BAF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5C45-240E-4815-9012-4C45633B2D3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20BB5-15B5-E8C0-93F3-1F7454FD7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62C03-38CD-94AD-054E-D3F6D9849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763C7-3AED-4B86-BF5B-C3CD4ECF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3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F3119-2C14-684A-915B-EDDA5DD578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9D83B-D2A5-2D00-3C10-D11B3446A4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6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D7FE-36BF-6B40-57F0-290BEE59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D2366-A67B-03AC-66D0-8098AC1D4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117F46-FE66-6D84-1FF5-231741D79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47625"/>
            <a:ext cx="10325100" cy="67627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88BE8A-014B-1EFA-5ADE-77723FFD9632}"/>
              </a:ext>
            </a:extLst>
          </p:cNvPr>
          <p:cNvSpPr/>
          <p:nvPr/>
        </p:nvSpPr>
        <p:spPr>
          <a:xfrm>
            <a:off x="639097" y="2399071"/>
            <a:ext cx="4326193" cy="13961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B89E29-51A5-B4CD-6DEF-3C138C14FF84}"/>
              </a:ext>
            </a:extLst>
          </p:cNvPr>
          <p:cNvSpPr txBox="1"/>
          <p:nvPr/>
        </p:nvSpPr>
        <p:spPr>
          <a:xfrm>
            <a:off x="6990735" y="2281084"/>
            <a:ext cx="37744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/server/services/</a:t>
            </a:r>
            <a:r>
              <a:rPr lang="en-US" dirty="0" err="1"/>
              <a:t>graphql</a:t>
            </a:r>
            <a:r>
              <a:rPr lang="en-US" dirty="0"/>
              <a:t>/schema.js</a:t>
            </a:r>
          </a:p>
        </p:txBody>
      </p:sp>
    </p:spTree>
    <p:extLst>
      <p:ext uri="{BB962C8B-B14F-4D97-AF65-F5344CB8AC3E}">
        <p14:creationId xmlns:p14="http://schemas.microsoft.com/office/powerpoint/2010/main" val="2513877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43B5-8DC7-E50A-E283-5C61F54D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E4174-8B0E-D059-7A6E-8F30D5867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i="0" dirty="0" err="1">
                <a:solidFill>
                  <a:srgbClr val="232629"/>
                </a:solidFill>
                <a:effectLst/>
                <a:latin typeface="ui-monospace"/>
              </a:rPr>
              <a:t>npm</a:t>
            </a:r>
            <a:r>
              <a:rPr lang="fr-FR" b="0" i="0" dirty="0">
                <a:solidFill>
                  <a:srgbClr val="232629"/>
                </a:solidFill>
                <a:effectLst/>
                <a:latin typeface="ui-monospace"/>
              </a:rPr>
              <a:t> update &amp;&amp; </a:t>
            </a:r>
            <a:r>
              <a:rPr lang="fr-FR" b="0" i="0" dirty="0" err="1">
                <a:solidFill>
                  <a:srgbClr val="232629"/>
                </a:solidFill>
                <a:effectLst/>
                <a:latin typeface="ui-monospace"/>
              </a:rPr>
              <a:t>npm</a:t>
            </a:r>
            <a:r>
              <a:rPr lang="fr-FR" b="0" i="0" dirty="0">
                <a:solidFill>
                  <a:srgbClr val="232629"/>
                </a:solidFill>
                <a:effectLst/>
                <a:latin typeface="ui-monospace"/>
              </a:rPr>
              <a:t> audit fix --force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5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CDE0-9E6E-B072-9BBB-204D9571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modified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3D94-6EFC-2DA2-C0DC-BC3F6859F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Graphbook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/server/index.js</a:t>
            </a:r>
          </a:p>
          <a:p>
            <a:r>
              <a:rPr lang="en-US" dirty="0" err="1"/>
              <a:t>Src</a:t>
            </a:r>
            <a:r>
              <a:rPr lang="en-US" dirty="0"/>
              <a:t>/server/services/</a:t>
            </a:r>
            <a:r>
              <a:rPr lang="en-US" dirty="0" err="1"/>
              <a:t>graphql</a:t>
            </a:r>
            <a:r>
              <a:rPr lang="en-US" dirty="0"/>
              <a:t>/schema.js</a:t>
            </a:r>
          </a:p>
          <a:p>
            <a:r>
              <a:rPr lang="en-US" dirty="0" err="1"/>
              <a:t>Src</a:t>
            </a:r>
            <a:r>
              <a:rPr lang="en-US" dirty="0"/>
              <a:t>/client/apollo/mutations/uploadAvatar.js</a:t>
            </a:r>
          </a:p>
          <a:p>
            <a:r>
              <a:rPr lang="en-US" dirty="0" err="1"/>
              <a:t>Src</a:t>
            </a:r>
            <a:r>
              <a:rPr lang="en-US" dirty="0"/>
              <a:t>/server/services/</a:t>
            </a:r>
            <a:r>
              <a:rPr lang="en-US" dirty="0" err="1"/>
              <a:t>graphql</a:t>
            </a:r>
            <a:r>
              <a:rPr lang="en-US" dirty="0"/>
              <a:t>/resolvers.js</a:t>
            </a:r>
          </a:p>
          <a:p>
            <a:r>
              <a:rPr lang="en-US" dirty="0" err="1"/>
              <a:t>Src</a:t>
            </a:r>
            <a:r>
              <a:rPr lang="en-US" dirty="0"/>
              <a:t>/client/apollo/index.js</a:t>
            </a:r>
          </a:p>
          <a:p>
            <a:r>
              <a:rPr lang="en-US" dirty="0" err="1"/>
              <a:t>Src</a:t>
            </a:r>
            <a:r>
              <a:rPr lang="en-US" dirty="0"/>
              <a:t>/client/apollo/mutations/uploadAvatar.js</a:t>
            </a:r>
          </a:p>
          <a:p>
            <a:r>
              <a:rPr lang="en-US" dirty="0" err="1"/>
              <a:t>Src</a:t>
            </a:r>
            <a:r>
              <a:rPr lang="en-US" dirty="0"/>
              <a:t>/client/apollo/fragments/userAttributes.js</a:t>
            </a:r>
          </a:p>
          <a:p>
            <a:r>
              <a:rPr lang="en-US" dirty="0" err="1"/>
              <a:t>Src</a:t>
            </a:r>
            <a:r>
              <a:rPr lang="en-US" dirty="0"/>
              <a:t>/client/components/avatarModel.js</a:t>
            </a:r>
          </a:p>
          <a:p>
            <a:r>
              <a:rPr lang="en-US" dirty="0" err="1"/>
              <a:t>Src</a:t>
            </a:r>
            <a:r>
              <a:rPr lang="en-US" dirty="0"/>
              <a:t>/client/components/bar/user.js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0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E461A-32B1-2B84-410D-9984EAEF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99235-FD9F-EC3E-EA42-9AC418231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0C3F4-01E8-D3B0-F4C0-F50BC5A3C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352425"/>
            <a:ext cx="1218247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6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B329-2B45-32DE-51EC-834D83FB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9FC92-D8CE-6029-AF37-4FC78ACB6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AC754-DBB0-A599-FBBF-E40E325F0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2089"/>
            <a:ext cx="12192000" cy="289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3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C81F-E9B5-3153-571D-62DC7EE6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4FAA4-198A-3835-7D26-8E7B7D4AD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48503-7011-8437-5375-BAB048C18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20" y="0"/>
            <a:ext cx="11759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6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BB27-5922-9455-46A9-E197CF34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8738F-01F3-55F3-104B-F283A1B18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A88A9-3EBC-FF45-6115-EB7152363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3243262"/>
            <a:ext cx="121634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6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73DC-093A-DB67-AE7D-AC10083D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6A787-96EA-6180-08BB-210B09F49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3307D-7CB9-BDBE-5E15-E77261FB5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6715"/>
            <a:ext cx="12192000" cy="584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97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4F69-B81F-2AC9-9163-12E89D90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fix: </a:t>
            </a:r>
            <a:br>
              <a:rPr lang="en-US" dirty="0"/>
            </a:br>
            <a:r>
              <a:rPr lang="en-US" dirty="0"/>
              <a:t>three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CF7FE-3DF6-F334-DE8E-69AD37256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33" y="1520825"/>
            <a:ext cx="10515600" cy="4351338"/>
          </a:xfrm>
        </p:spPr>
        <p:txBody>
          <a:bodyPr/>
          <a:lstStyle/>
          <a:p>
            <a:endParaRPr lang="da-DK" dirty="0"/>
          </a:p>
          <a:p>
            <a:r>
              <a:rPr lang="da-DK" dirty="0"/>
              <a:t>ubuntu@ip-172-31-4-219:~/graphbook/src/server$ vi index.js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8460D-1BF2-829F-8CF4-2C1DC95AB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4877"/>
            <a:ext cx="12192000" cy="40036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EB875E-7E12-B12A-7C57-03ED11EAE649}"/>
              </a:ext>
            </a:extLst>
          </p:cNvPr>
          <p:cNvSpPr/>
          <p:nvPr/>
        </p:nvSpPr>
        <p:spPr>
          <a:xfrm>
            <a:off x="-193203" y="4060723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93A0A-F6C3-0D02-8617-CB1B3128C264}"/>
              </a:ext>
            </a:extLst>
          </p:cNvPr>
          <p:cNvSpPr/>
          <p:nvPr/>
        </p:nvSpPr>
        <p:spPr>
          <a:xfrm>
            <a:off x="147484" y="4060723"/>
            <a:ext cx="11621729" cy="5014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7ECD-A499-8602-02A3-5DFE501A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28113-A8E1-D645-69A1-78FD065BC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6F634-1DB4-242A-1736-555C8A379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21"/>
            <a:ext cx="12192000" cy="67649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B87FEA-6EF6-FED5-F7EC-7F9FC0F4B829}"/>
              </a:ext>
            </a:extLst>
          </p:cNvPr>
          <p:cNvSpPr txBox="1"/>
          <p:nvPr/>
        </p:nvSpPr>
        <p:spPr>
          <a:xfrm>
            <a:off x="838200" y="2182761"/>
            <a:ext cx="101629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/server/services/</a:t>
            </a:r>
            <a:r>
              <a:rPr lang="en-US" dirty="0" err="1"/>
              <a:t>graphql</a:t>
            </a:r>
            <a:r>
              <a:rPr lang="en-US" dirty="0"/>
              <a:t>/resolvers.js     is the file to change (only one single line for the </a:t>
            </a:r>
            <a:r>
              <a:rPr lang="en-US" dirty="0" err="1"/>
              <a:t>GraphQLUpload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19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160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ui-monospace</vt:lpstr>
      <vt:lpstr>Office Theme</vt:lpstr>
      <vt:lpstr>Chapter 7</vt:lpstr>
      <vt:lpstr>Files modified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fix:  three files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david ostrowski</dc:creator>
  <cp:lastModifiedBy>david ostrowski</cp:lastModifiedBy>
  <cp:revision>5</cp:revision>
  <dcterms:created xsi:type="dcterms:W3CDTF">2022-06-26T22:48:20Z</dcterms:created>
  <dcterms:modified xsi:type="dcterms:W3CDTF">2022-06-27T22:17:37Z</dcterms:modified>
</cp:coreProperties>
</file>