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4" r:id="rId4"/>
    <p:sldId id="303" r:id="rId5"/>
    <p:sldId id="305" r:id="rId6"/>
    <p:sldId id="307" r:id="rId7"/>
    <p:sldId id="306" r:id="rId8"/>
    <p:sldId id="309" r:id="rId9"/>
    <p:sldId id="310" r:id="rId10"/>
    <p:sldId id="313" r:id="rId11"/>
    <p:sldId id="308" r:id="rId12"/>
    <p:sldId id="314" r:id="rId13"/>
    <p:sldId id="315" r:id="rId14"/>
    <p:sldId id="318" r:id="rId15"/>
    <p:sldId id="311" r:id="rId16"/>
    <p:sldId id="312" r:id="rId17"/>
    <p:sldId id="316" r:id="rId18"/>
    <p:sldId id="319" r:id="rId19"/>
    <p:sldId id="267" r:id="rId20"/>
    <p:sldId id="300" r:id="rId21"/>
    <p:sldId id="301" r:id="rId22"/>
    <p:sldId id="317" r:id="rId23"/>
    <p:sldId id="258" r:id="rId24"/>
    <p:sldId id="257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59" r:id="rId33"/>
    <p:sldId id="268" r:id="rId34"/>
    <p:sldId id="269" r:id="rId35"/>
    <p:sldId id="270" r:id="rId36"/>
    <p:sldId id="271" r:id="rId37"/>
    <p:sldId id="272" r:id="rId38"/>
    <p:sldId id="274" r:id="rId39"/>
    <p:sldId id="273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5" r:id="rId49"/>
    <p:sldId id="283" r:id="rId50"/>
    <p:sldId id="284" r:id="rId51"/>
    <p:sldId id="286" r:id="rId52"/>
    <p:sldId id="293" r:id="rId53"/>
    <p:sldId id="287" r:id="rId54"/>
    <p:sldId id="288" r:id="rId55"/>
    <p:sldId id="292" r:id="rId56"/>
    <p:sldId id="289" r:id="rId57"/>
    <p:sldId id="291" r:id="rId58"/>
    <p:sldId id="290" r:id="rId59"/>
    <p:sldId id="294" r:id="rId60"/>
    <p:sldId id="295" r:id="rId61"/>
    <p:sldId id="296" r:id="rId62"/>
    <p:sldId id="297" r:id="rId63"/>
    <p:sldId id="298" r:id="rId64"/>
    <p:sldId id="29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BDEA-9290-5491-C583-28FDBCBA9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1826D-B3B2-B066-06B6-A5CF08EB1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A539-B2A0-D4DC-AC77-36B58C32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1701-07F3-B9FD-B4C5-4125A3D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70FE-3E09-3030-288B-FD1BE8A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66CE-322A-3D07-93AD-4AE1C63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1D5D-F456-2048-1751-E09471976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8469-C3BC-1C5B-606D-D9545442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BD4C-C813-ABE3-FE60-589FC3D9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AFA3-1B64-65B6-1818-F846EF8E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B3017-56A7-93CB-270A-60F4F50CA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57B8-317A-0EF4-7408-DA74F377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9B92-B531-1EFC-810D-5128D442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C59F-FF16-55E0-8C2C-ED9A67A9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41D8-CDF3-A55C-A8D3-A5B567C4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A97B-1A5A-9D13-2DEB-637EE85D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4FFD-6A17-4090-FF25-6F459D11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2BB4-27C8-9415-358F-F565565C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2F00-F181-D11D-BEF8-6665A141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CAF9-76F6-B938-C4A1-752F6C14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F69C-841F-E05F-109E-F6FC3A04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1B625-C0A6-CAAC-28ED-E5724A9E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E5C5-67E6-35E0-84AC-D82F5235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B04F-EDD7-36C1-F365-DC8784D7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92D8-E2FF-7494-0D49-7FFC0AE2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5223-2D6C-B21C-6D33-55C7F708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A18E-99FA-2429-06F1-E90EBA926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E097B-5946-CA40-7990-E83F9E6FF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AD99-5B11-5E25-015E-7067C736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896E-4373-BD73-F39C-72A9E26F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A7E7B-E848-43D3-302B-C64ABD39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5003-507E-274D-0199-90DF6F65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C4A46-7922-94EA-2E47-FC598127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BBB84-2B0D-715C-9FD9-D33337C9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A0944-D9DF-4EFC-05FE-E2677C9D7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61EE2-4449-49EE-39C8-DA6CB7B9B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D25F0-590D-BA9B-E9D6-100FB9ED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B1615-767E-45DB-CC1E-7303B53A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102B8-CEE1-E8E2-B84F-2383944D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F400-BA38-22F9-94B5-33202704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DAABC-7C9B-FD61-AAC3-0371FBE1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DE78E-36B3-D88A-6613-6561C20B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F7A6-927C-86AA-693F-01973215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14423-DD1C-F82B-8D33-D6F25EBB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49D76-03B4-F2EB-25C0-8F3321FB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DBE3-B0A2-8A2D-C81F-C3E82DFB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5E00-9117-22F8-6A8F-8D43EE9C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2105-52AE-50B2-0A29-480D3F31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5DD70-2697-92E7-CF26-6465B560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4D446-A5E0-E56B-30A8-5F58B527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67808-421B-A916-1651-886FBB33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C255-42DB-5378-F2E6-75402896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73D7-E9B2-3C70-DAB2-43CA2541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60DB-FC73-8F9D-3EC3-73D6F7CB6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3402-957E-DE4F-1FE8-E0F95E704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75A76-3DE7-1D1E-D35D-965682FF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EBB9-CE55-935E-57CC-8D85FADB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8CEA-F5F5-A254-D930-33D0F93F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4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2C870-A097-87A3-8CA8-33142BA3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C96A-238F-8682-D8CA-4AFA234E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5362-14C9-6F47-7DB4-4D5738BAF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5C45-240E-4815-9012-4C45633B2D3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0BB5-15B5-E8C0-93F3-1F7454FD7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2C03-38CD-94AD-054E-D3F6D9849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3119-2C14-684A-915B-EDDA5DD57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9D83B-D2A5-2D00-3C10-D11B3446A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7160-F6F1-8B64-C770-484818A8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5F7D-BAF6-513F-122F-8120394E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4E2E-7865-F6FD-3185-8BB0D7C6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5D18-E519-32F8-52DE-816199A0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633F9-0FE4-99AD-1AC4-9BE9DC02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45" y="0"/>
            <a:ext cx="832891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CBFB0-74C5-B856-BDB0-B8C02EA1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" y="0"/>
            <a:ext cx="1214087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8B81DF-BD15-F47C-E155-321B1BB8B894}"/>
              </a:ext>
            </a:extLst>
          </p:cNvPr>
          <p:cNvSpPr/>
          <p:nvPr/>
        </p:nvSpPr>
        <p:spPr>
          <a:xfrm>
            <a:off x="9035845" y="3175819"/>
            <a:ext cx="2949678" cy="5702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EAF9-F95A-6746-CAA7-2C724DA2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B56F-BB69-7B2D-56F6-BA12C2AA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5E9B-31A4-516F-C14B-0104CE7B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525"/>
            <a:ext cx="12192000" cy="52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704F-B446-26F3-16E1-3828D18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867E-76D2-FEB4-1FC8-3A0BC555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C386B-49B7-BA17-EF38-FD08CAAC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02"/>
            <a:ext cx="12192000" cy="67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6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D8EF-7BD5-A70B-873D-BCFC9072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60CF-DE19-56BF-9C58-4F87FBE0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71C52-1F61-8B33-8687-0AAA36EE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33"/>
            <a:ext cx="12192000" cy="653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6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2B62-F641-7B61-E000-246C3125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1BF7-2855-0A56-F597-5394376E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7126A-B3AF-5A93-6892-F0B05EDF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64"/>
            <a:ext cx="12192000" cy="65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EDDA-FEC1-C8EE-6C17-FF89A0D7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7E8F-CF67-B11C-CE21-77A7E538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F5667-D5AE-E56C-06CC-FABCCB6B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90"/>
            <a:ext cx="12192000" cy="6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7B8B-FC6A-640A-9CE2-22C1A501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299DA-88B5-95A6-6708-C2714338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0" y="365125"/>
            <a:ext cx="66103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E3744-59DB-5ED5-CD10-FA137999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1219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C1A5-4669-F744-6427-4291502A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9F91-0387-196C-12BC-B6AF8801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webpack.client.config</a:t>
            </a:r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src</a:t>
            </a:r>
            <a:r>
              <a:rPr lang="en-US" dirty="0"/>
              <a:t>/client/apollo/index.js</a:t>
            </a:r>
          </a:p>
        </p:txBody>
      </p:sp>
    </p:spTree>
    <p:extLst>
      <p:ext uri="{BB962C8B-B14F-4D97-AF65-F5344CB8AC3E}">
        <p14:creationId xmlns:p14="http://schemas.microsoft.com/office/powerpoint/2010/main" val="258312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84D3-6705-23D4-3BBA-D74D5BCB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E326-A0DF-DE99-5042-8B340450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Video: Ostrowski D. [2022] Upload capability in React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- covering the initialization of S3 resources on Amazon AWS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Video: Ostrowski D. [2002] Upload integration with large Scale React applications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- installation and testing of the uploading of resources with React.js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1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8DE8-2650-874B-D29D-17165B8C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C103-18C4-1BC3-D619-9A7A99F2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functionality from chapter 1 -6 </a:t>
            </a:r>
          </a:p>
          <a:p>
            <a:r>
              <a:rPr lang="en-US" dirty="0"/>
              <a:t>Make sure you include the changes to support the ‘user’ context among the modules </a:t>
            </a:r>
          </a:p>
          <a:p>
            <a:r>
              <a:rPr lang="en-US" dirty="0"/>
              <a:t>(this includes all software described in “</a:t>
            </a:r>
            <a:r>
              <a:rPr lang="en-US" dirty="0" err="1"/>
              <a:t>CurrentUser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Query” presented on pp 238 – 239.)</a:t>
            </a:r>
          </a:p>
          <a:p>
            <a:r>
              <a:rPr lang="en-US" dirty="0"/>
              <a:t>(this also includes all software described under the section of “authenticating </a:t>
            </a:r>
            <a:r>
              <a:rPr lang="en-US" dirty="0" err="1"/>
              <a:t>GraphQL</a:t>
            </a:r>
            <a:r>
              <a:rPr lang="en-US" dirty="0"/>
              <a:t> requests”)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5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01DD-FD16-C19F-14C3-30A3333F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Included functionality from chapter six that is necessary for the support of chapter seven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4FEC-8088-F04D-BE0B-BE6B2E1B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Authenticating </a:t>
            </a:r>
            <a:r>
              <a:rPr lang="en-US" dirty="0" err="1"/>
              <a:t>GraphQL</a:t>
            </a:r>
            <a:r>
              <a:rPr lang="en-US" dirty="0"/>
              <a:t> requests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/client/apollo/index.js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/client/apollo/index.js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/auth.js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/index.js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/schema.js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/resolvers.js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/client/apollo/queries/ CurrentUserQuery.js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/client/App.js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/client/components/context/user.js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4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159F-CFAA-FCC7-BC9A-D3421E7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A35F-6DD4-B350-E949-2D3DD8F0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from the prior five chapters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8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CDE0-9E6E-B072-9BBB-204D9571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3D94-6EFC-2DA2-C0DC-BC3F6859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/server/index.js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/schema.js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/client/apollo/mutations/uploadAvatar.js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/resolvers.js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/client/apollo/index.js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/client/apollo/mutations/uploadAvatar.js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/client/apollo/fragments/userAttributes.js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/client/components/avatarModel.js</a:t>
            </a:r>
          </a:p>
          <a:p>
            <a:pPr marL="0" indent="0">
              <a:buNone/>
            </a:pP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/client/components/bar/user.js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09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461A-32B1-2B84-410D-9984EAEF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9235-FD9F-EC3E-EA42-9AC41823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0C3F4-01E8-D3B0-F4C0-F50BC5A3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352425"/>
            <a:ext cx="121824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B329-2B45-32DE-51EC-834D83FB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FC92-D8CE-6029-AF37-4FC78ACB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AC754-DBB0-A599-FBBF-E40E325F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089"/>
            <a:ext cx="12192000" cy="28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35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C81F-E9B5-3153-571D-62DC7EE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FAA4-198A-3835-7D26-8E7B7D4AD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8503-7011-8437-5375-BAB048C1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0" y="0"/>
            <a:ext cx="11759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2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BB27-5922-9455-46A9-E197CF34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738F-01F3-55F3-104B-F283A1B1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A88A9-3EBC-FF45-6115-EB715236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3243262"/>
            <a:ext cx="121634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61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73DC-093A-DB67-AE7D-AC10083D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A787-96EA-6180-08BB-210B09F4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3307D-7CB9-BDBE-5E15-E77261FB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715"/>
            <a:ext cx="12192000" cy="58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9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4F69-B81F-2AC9-9163-12E89D90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fix: </a:t>
            </a:r>
            <a:br>
              <a:rPr lang="en-US" dirty="0"/>
            </a:br>
            <a:r>
              <a:rPr lang="en-US" dirty="0"/>
              <a:t>three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F7FE-3DF6-F334-DE8E-69AD3725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3" y="1520825"/>
            <a:ext cx="10515600" cy="4351338"/>
          </a:xfrm>
        </p:spPr>
        <p:txBody>
          <a:bodyPr/>
          <a:lstStyle/>
          <a:p>
            <a:endParaRPr lang="da-DK" dirty="0"/>
          </a:p>
          <a:p>
            <a:r>
              <a:rPr lang="da-DK" dirty="0"/>
              <a:t>ubuntu@ip-172-31-4-219:~/graphbook/src/server$ vi index.js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8460D-1BF2-829F-8CF4-2C1DC95A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4877"/>
            <a:ext cx="12192000" cy="40036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B875E-7E12-B12A-7C57-03ED11EAE649}"/>
              </a:ext>
            </a:extLst>
          </p:cNvPr>
          <p:cNvSpPr/>
          <p:nvPr/>
        </p:nvSpPr>
        <p:spPr>
          <a:xfrm>
            <a:off x="-193203" y="406072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93A0A-F6C3-0D02-8617-CB1B3128C264}"/>
              </a:ext>
            </a:extLst>
          </p:cNvPr>
          <p:cNvSpPr/>
          <p:nvPr/>
        </p:nvSpPr>
        <p:spPr>
          <a:xfrm>
            <a:off x="147484" y="4060723"/>
            <a:ext cx="11621729" cy="501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B49A-017E-D96E-0E87-DC11FD5C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how to find it?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72129-7004-5074-0F9B-EE45212F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20" y="1323206"/>
            <a:ext cx="8774929" cy="5282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D7354C-C233-53AA-071E-E09A7BAA6928}"/>
              </a:ext>
            </a:extLst>
          </p:cNvPr>
          <p:cNvSpPr/>
          <p:nvPr/>
        </p:nvSpPr>
        <p:spPr>
          <a:xfrm>
            <a:off x="3828516" y="2068082"/>
            <a:ext cx="2914116" cy="487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7C1B03-C383-CDE9-E55B-1F19D980A02F}"/>
              </a:ext>
            </a:extLst>
          </p:cNvPr>
          <p:cNvSpPr/>
          <p:nvPr/>
        </p:nvSpPr>
        <p:spPr>
          <a:xfrm>
            <a:off x="3828516" y="2066658"/>
            <a:ext cx="2914116" cy="487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71577-C01B-10C2-2F88-385E4BA9C1F4}"/>
              </a:ext>
            </a:extLst>
          </p:cNvPr>
          <p:cNvSpPr/>
          <p:nvPr/>
        </p:nvSpPr>
        <p:spPr>
          <a:xfrm>
            <a:off x="5852445" y="3136307"/>
            <a:ext cx="2914116" cy="680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4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7ECD-A499-8602-02A3-5DFE501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8113-A8E1-D645-69A1-78FD065B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6F634-1DB4-242A-1736-555C8A37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1"/>
            <a:ext cx="12192000" cy="6764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B87FEA-6EF6-FED5-F7EC-7F9FC0F4B829}"/>
              </a:ext>
            </a:extLst>
          </p:cNvPr>
          <p:cNvSpPr txBox="1"/>
          <p:nvPr/>
        </p:nvSpPr>
        <p:spPr>
          <a:xfrm>
            <a:off x="838200" y="2182761"/>
            <a:ext cx="101629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/resolvers.js     is the file to change (only one single line for the </a:t>
            </a:r>
            <a:r>
              <a:rPr lang="en-US" dirty="0" err="1"/>
              <a:t>GraphQLUpload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19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D7FE-36BF-6B40-57F0-290BEE59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2366-A67B-03AC-66D0-8098AC1D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17F46-FE66-6D84-1FF5-231741D7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7625"/>
            <a:ext cx="10325100" cy="6762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88BE8A-014B-1EFA-5ADE-77723FFD9632}"/>
              </a:ext>
            </a:extLst>
          </p:cNvPr>
          <p:cNvSpPr/>
          <p:nvPr/>
        </p:nvSpPr>
        <p:spPr>
          <a:xfrm>
            <a:off x="639097" y="2399071"/>
            <a:ext cx="4326193" cy="13961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89E29-51A5-B4CD-6DEF-3C138C14FF84}"/>
              </a:ext>
            </a:extLst>
          </p:cNvPr>
          <p:cNvSpPr txBox="1"/>
          <p:nvPr/>
        </p:nvSpPr>
        <p:spPr>
          <a:xfrm>
            <a:off x="6990735" y="2281084"/>
            <a:ext cx="37744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/schema.js</a:t>
            </a:r>
          </a:p>
        </p:txBody>
      </p:sp>
    </p:spTree>
    <p:extLst>
      <p:ext uri="{BB962C8B-B14F-4D97-AF65-F5344CB8AC3E}">
        <p14:creationId xmlns:p14="http://schemas.microsoft.com/office/powerpoint/2010/main" val="2513877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43B5-8DC7-E50A-E283-5C61F54D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4174-8B0E-D059-7A6E-8F30D586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232629"/>
                </a:solidFill>
                <a:effectLst/>
                <a:latin typeface="ui-monospace"/>
              </a:rPr>
              <a:t>npm</a:t>
            </a:r>
            <a:r>
              <a:rPr lang="fr-FR" b="0" i="0" dirty="0">
                <a:solidFill>
                  <a:srgbClr val="232629"/>
                </a:solidFill>
                <a:effectLst/>
                <a:latin typeface="ui-monospace"/>
              </a:rPr>
              <a:t> update &amp;&amp; </a:t>
            </a:r>
            <a:r>
              <a:rPr lang="fr-FR" b="0" i="0" dirty="0" err="1">
                <a:solidFill>
                  <a:srgbClr val="232629"/>
                </a:solidFill>
                <a:effectLst/>
                <a:latin typeface="ui-monospace"/>
              </a:rPr>
              <a:t>npm</a:t>
            </a:r>
            <a:r>
              <a:rPr lang="fr-FR" b="0" i="0" dirty="0">
                <a:solidFill>
                  <a:srgbClr val="232629"/>
                </a:solidFill>
                <a:effectLst/>
                <a:latin typeface="ui-monospace"/>
              </a:rPr>
              <a:t> audit fix --force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52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835E-2F15-6BF0-E593-41BCEE92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5A0A-0AFB-A9F4-8D52-7B17011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0DD5E-B354-BC71-69D3-643CE3DE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72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2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EEC0-F945-972E-3032-6B332FF4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( I added the following code) to </a:t>
            </a:r>
            <a:r>
              <a:rPr lang="en-US" dirty="0" err="1"/>
              <a:t>src</a:t>
            </a:r>
            <a:r>
              <a:rPr lang="en-US" dirty="0"/>
              <a:t>/client/apollo/index.js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3978C-7C51-2ABD-D96C-255DF2AF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AuthLink</a:t>
            </a:r>
            <a:r>
              <a:rPr lang="en-US" dirty="0"/>
              <a:t> = (operation, next) =&gt; {</a:t>
            </a:r>
          </a:p>
          <a:p>
            <a:r>
              <a:rPr lang="en-US" dirty="0"/>
              <a:t>  const token = </a:t>
            </a:r>
            <a:r>
              <a:rPr lang="en-US" dirty="0" err="1"/>
              <a:t>localStorage.getItem</a:t>
            </a:r>
            <a:r>
              <a:rPr lang="en-US" dirty="0"/>
              <a:t>('</a:t>
            </a:r>
            <a:r>
              <a:rPr lang="en-US" dirty="0" err="1"/>
              <a:t>jwt</a:t>
            </a:r>
            <a:r>
              <a:rPr lang="en-US" dirty="0"/>
              <a:t>');</a:t>
            </a:r>
          </a:p>
          <a:p>
            <a:r>
              <a:rPr lang="en-US" dirty="0"/>
              <a:t>  if(token) {</a:t>
            </a:r>
          </a:p>
          <a:p>
            <a:r>
              <a:rPr lang="en-US" dirty="0"/>
              <a:t>    </a:t>
            </a:r>
            <a:r>
              <a:rPr lang="en-US" dirty="0" err="1"/>
              <a:t>operation.setContext</a:t>
            </a:r>
            <a:r>
              <a:rPr lang="en-US" dirty="0"/>
              <a:t>(context =&gt; ({</a:t>
            </a:r>
          </a:p>
          <a:p>
            <a:r>
              <a:rPr lang="en-US" dirty="0"/>
              <a:t>      ...context,</a:t>
            </a:r>
          </a:p>
          <a:p>
            <a:r>
              <a:rPr lang="en-US" dirty="0"/>
              <a:t>      headers: {</a:t>
            </a:r>
          </a:p>
          <a:p>
            <a:r>
              <a:rPr lang="en-US" dirty="0"/>
              <a:t>        ...</a:t>
            </a:r>
            <a:r>
              <a:rPr lang="en-US" dirty="0" err="1"/>
              <a:t>context.headers</a:t>
            </a:r>
            <a:r>
              <a:rPr lang="en-US" dirty="0"/>
              <a:t>,</a:t>
            </a:r>
          </a:p>
          <a:p>
            <a:r>
              <a:rPr lang="en-US" dirty="0"/>
              <a:t>        Authorization: `Bearer ${token}`,</a:t>
            </a:r>
          </a:p>
          <a:p>
            <a:r>
              <a:rPr lang="en-US" dirty="0"/>
              <a:t>      },</a:t>
            </a:r>
          </a:p>
          <a:p>
            <a:r>
              <a:rPr lang="en-US" dirty="0"/>
              <a:t>    }));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next(operation);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20687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7588-FD26-EE10-EFF9-8C701F01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26D5-70B5-4B79-3AA1-FFE5B23A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4C90B-9CAB-D16A-9B6A-953C1894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876425"/>
            <a:ext cx="10429875" cy="3105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D392D3-819D-BAAC-688E-CEA3207DF673}"/>
              </a:ext>
            </a:extLst>
          </p:cNvPr>
          <p:cNvSpPr/>
          <p:nvPr/>
        </p:nvSpPr>
        <p:spPr>
          <a:xfrm>
            <a:off x="658761" y="3429000"/>
            <a:ext cx="5722374" cy="415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D2B3-22F4-E52A-E90F-42B987B0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673C-9274-BF9F-3C65-C90F94D2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C9940-D437-C7C3-6E3A-B561DD72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05"/>
            <a:ext cx="12192000" cy="65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03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322-195B-FD28-5995-E96F5568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react-modal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5F8F-8D5A-0D1A-1F83-258AE246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/client/components/context$ </a:t>
            </a:r>
            <a:r>
              <a:rPr lang="en-US" dirty="0" err="1"/>
              <a:t>npm</a:t>
            </a:r>
            <a:r>
              <a:rPr lang="en-US" dirty="0"/>
              <a:t> install --save react-modal react-</a:t>
            </a:r>
            <a:r>
              <a:rPr lang="en-US" dirty="0" err="1"/>
              <a:t>dropzone</a:t>
            </a:r>
            <a:r>
              <a:rPr lang="en-US" dirty="0"/>
              <a:t> react-cropper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15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ABD4-A0FB-C68B-9F00-B611A966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DF4C-BE18-D63D-AD3F-7D54610D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user.js under 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/client/components/context/user.js</a:t>
            </a:r>
          </a:p>
        </p:txBody>
      </p:sp>
    </p:spTree>
    <p:extLst>
      <p:ext uri="{BB962C8B-B14F-4D97-AF65-F5344CB8AC3E}">
        <p14:creationId xmlns:p14="http://schemas.microsoft.com/office/powerpoint/2010/main" val="3710682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27D0-A800-77F6-E798-ACBE47E7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DC19-0E65-64D8-6204-1A632DE9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B0470-7AE6-E16D-372B-39D7FE33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411"/>
            <a:ext cx="12192000" cy="57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5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7C11-7E32-2718-CB81-283B1BCA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34DC5-FFF7-0C91-CB93-9F1C2B82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7" y="1337651"/>
            <a:ext cx="9204990" cy="53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67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EF78-FFD4-8570-7E41-C58F94C2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D914-9DF5-4058-03DD-3687293C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34BC4-DFB1-1BB0-0F87-64816747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476250"/>
            <a:ext cx="116109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13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AFC7-1A3B-BB58-D8AB-4874151B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6B27-16E7-ADE7-75AB-FDBD793C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989CB-F3C7-E7EA-BB7A-8284A98A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71550"/>
            <a:ext cx="5029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75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518F-FF62-8128-5439-9E695AE3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6F4F-0C2A-933D-BB8C-C8E62BDE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8A6B7-C71E-8B68-A606-E55D350B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414337"/>
            <a:ext cx="106394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59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3753-069C-E580-1143-5679155E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A075-233C-2163-EF2A-B05288E2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/client/components/context$ vi user.js</a:t>
            </a:r>
          </a:p>
          <a:p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/client/components/context$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57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D24-AD91-C5C4-CBDB-075BD31C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6882-A693-2DD6-F496-1715F5BB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ubuntu@ip-172-31-4-219:~/</a:t>
            </a:r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/client/components/bar$ vi user.js</a:t>
            </a:r>
          </a:p>
          <a:p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r>
              <a:rPr lang="en-US" dirty="0"/>
              <a:t>import </a:t>
            </a:r>
            <a:r>
              <a:rPr lang="en-US" dirty="0" err="1"/>
              <a:t>AvatarModal</a:t>
            </a:r>
            <a:r>
              <a:rPr lang="en-US" dirty="0"/>
              <a:t> from '../</a:t>
            </a:r>
            <a:r>
              <a:rPr lang="en-US" dirty="0" err="1"/>
              <a:t>avatarModal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UserBar</a:t>
            </a:r>
            <a:r>
              <a:rPr lang="en-US" dirty="0"/>
              <a:t> = ({ user }) =&gt; {</a:t>
            </a:r>
          </a:p>
          <a:p>
            <a:r>
              <a:rPr lang="en-US" dirty="0"/>
              <a:t>  const [</a:t>
            </a:r>
            <a:r>
              <a:rPr lang="en-US" dirty="0" err="1"/>
              <a:t>isOpen</a:t>
            </a:r>
            <a:r>
              <a:rPr lang="en-US" dirty="0"/>
              <a:t>, </a:t>
            </a:r>
            <a:r>
              <a:rPr lang="en-US" dirty="0" err="1"/>
              <a:t>setIsOpen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(false);</a:t>
            </a:r>
          </a:p>
          <a:p>
            <a:endParaRPr lang="en-US" dirty="0"/>
          </a:p>
          <a:p>
            <a:r>
              <a:rPr lang="en-US" dirty="0"/>
              <a:t>  const </a:t>
            </a:r>
            <a:r>
              <a:rPr lang="en-US" dirty="0" err="1"/>
              <a:t>showModal</a:t>
            </a:r>
            <a:r>
              <a:rPr lang="en-US" dirty="0"/>
              <a:t> = () =&gt; {</a:t>
            </a:r>
          </a:p>
          <a:p>
            <a:r>
              <a:rPr lang="en-US" dirty="0"/>
              <a:t>    </a:t>
            </a:r>
            <a:r>
              <a:rPr lang="en-US" dirty="0" err="1"/>
              <a:t>setIsOpen</a:t>
            </a:r>
            <a:r>
              <a:rPr lang="en-US" dirty="0"/>
              <a:t>(!</a:t>
            </a:r>
            <a:r>
              <a:rPr lang="en-US" dirty="0" err="1"/>
              <a:t>isOpen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if(!user) return null;</a:t>
            </a:r>
          </a:p>
          <a:p>
            <a:endParaRPr lang="en-US" dirty="0"/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="user"&gt;</a:t>
            </a:r>
          </a:p>
          <a:p>
            <a:endParaRPr lang="en-US" dirty="0"/>
          </a:p>
          <a:p>
            <a:r>
              <a:rPr lang="en-US" dirty="0"/>
              <a:t>&lt;div&gt;did </a:t>
            </a:r>
            <a:r>
              <a:rPr lang="en-US" dirty="0" err="1"/>
              <a:t>i</a:t>
            </a:r>
            <a:r>
              <a:rPr lang="en-US" dirty="0"/>
              <a:t> make it here&lt;/div&gt;</a:t>
            </a:r>
          </a:p>
          <a:p>
            <a:r>
              <a:rPr lang="en-US" dirty="0"/>
              <a:t> 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user.avatar</a:t>
            </a:r>
            <a:r>
              <a:rPr lang="en-US" dirty="0"/>
              <a:t>}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showModal</a:t>
            </a:r>
            <a:r>
              <a:rPr lang="en-US" dirty="0"/>
              <a:t>()} /&gt;</a:t>
            </a:r>
          </a:p>
          <a:p>
            <a:r>
              <a:rPr lang="en-US" dirty="0"/>
              <a:t>      &lt;</a:t>
            </a:r>
            <a:r>
              <a:rPr lang="en-US" dirty="0" err="1"/>
              <a:t>AvatarModal</a:t>
            </a:r>
            <a:r>
              <a:rPr lang="en-US" dirty="0"/>
              <a:t> </a:t>
            </a:r>
            <a:r>
              <a:rPr lang="en-US" dirty="0" err="1"/>
              <a:t>isOpen</a:t>
            </a:r>
            <a:r>
              <a:rPr lang="en-US" dirty="0"/>
              <a:t>={</a:t>
            </a:r>
            <a:r>
              <a:rPr lang="en-US" dirty="0" err="1"/>
              <a:t>isOpen</a:t>
            </a:r>
            <a:r>
              <a:rPr lang="en-US" dirty="0"/>
              <a:t>} </a:t>
            </a:r>
            <a:r>
              <a:rPr lang="en-US" dirty="0" err="1"/>
              <a:t>showModal</a:t>
            </a:r>
            <a:r>
              <a:rPr lang="en-US" dirty="0"/>
              <a:t>={</a:t>
            </a:r>
            <a:r>
              <a:rPr lang="en-US" dirty="0" err="1"/>
              <a:t>showModal</a:t>
            </a:r>
            <a:r>
              <a:rPr lang="en-US" dirty="0"/>
              <a:t>}/&gt;</a:t>
            </a:r>
          </a:p>
          <a:p>
            <a:r>
              <a:rPr lang="en-US" dirty="0"/>
              <a:t>      &lt;span&gt;{</a:t>
            </a:r>
            <a:r>
              <a:rPr lang="en-US" dirty="0" err="1"/>
              <a:t>user.username</a:t>
            </a:r>
            <a:r>
              <a:rPr lang="en-US" dirty="0"/>
              <a:t>}&lt;/span&gt;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98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1C98-FA44-E54A-73C1-34D0F9A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C620-5F75-1D76-DB21-44044BFA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ubuntu@ip-172-31-4-219:~/graphbook/src/client/apollo$ vi index.js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59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6677-F6DA-24B8-5B76-A8D7A4C8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2240-A979-6396-B912-252EA0C4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F6A22-D460-0784-199D-13A28FA32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314325"/>
            <a:ext cx="78009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34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1C57-AF6A-D4B1-FCC4-96CF5FE6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1299-FAE9-BCA2-17BC-2735B0FC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C29B1-EA7D-6079-F7E0-999F0986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71462"/>
            <a:ext cx="76485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19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942D-5587-6552-ED91-26FF0B94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AC13-7A77-4E32-5C67-6C4A2CE4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problem – my </a:t>
            </a:r>
            <a:r>
              <a:rPr lang="en-US" dirty="0" err="1"/>
              <a:t>graphql</a:t>
            </a:r>
            <a:r>
              <a:rPr lang="en-US" dirty="0"/>
              <a:t> endpoint is not storing the ‘current User ‘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77722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DB2B-30B7-3DAC-6B9A-54391F1E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0EE9-974F-AB0A-1435-0E603D5E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80C1D-B68E-2289-975D-1B79724A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642937"/>
            <a:ext cx="79914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05DC-F200-CDC0-0399-C0CECCDE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D33FD-D28E-5EA2-A8E8-5D61AA3A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222"/>
            <a:ext cx="12192000" cy="50475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EF20D1-8A6D-5A9B-1AC4-FAD9531CE791}"/>
              </a:ext>
            </a:extLst>
          </p:cNvPr>
          <p:cNvSpPr/>
          <p:nvPr/>
        </p:nvSpPr>
        <p:spPr>
          <a:xfrm>
            <a:off x="10964411" y="3355596"/>
            <a:ext cx="1350628" cy="830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40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18A9-57EF-7D77-8FDE-78E1E6D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38C3-7E95-BD50-802C-2B05BCE5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ED8D9-349F-5F30-F305-0FB45C07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461962"/>
            <a:ext cx="77152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9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50E5-4993-ED81-F6DE-50ADC0F3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5566-43E8-9B02-CC8A-31A7627B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8D7E8-62EA-6C09-1EAB-57B0E546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47" y="1630311"/>
            <a:ext cx="8863509" cy="45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4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AC87-5AA9-6912-C6EF-E757E55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code from pp225 – pp 240</a:t>
            </a:r>
            <a:br>
              <a:rPr lang="en-US" dirty="0"/>
            </a:br>
            <a:r>
              <a:rPr lang="en-US" dirty="0"/>
              <a:t>in particular auth.js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9C1A-18B3-A4A2-8697-85AC19211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22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05D5-61E8-F596-5B07-37B0D062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8E88-D059-26A4-8BCA-6522BC61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58FBA-3B5F-5239-8DD8-40B4BBBC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876"/>
            <a:ext cx="12192000" cy="37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84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4FBB-659A-832E-94C0-D3DF4F89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D9AB-059C-B862-09AA-C72C253A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5A158-6A5B-8B3E-9879-808A54D0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381000"/>
            <a:ext cx="79724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6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F280-B8A8-C9B0-BAF5-2F3B98E2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C6EC-55D7-E089-F25D-21D1625F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95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4E04-C05E-1168-69BA-234DE62C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486F-86ED-EED0-D077-7C9B336B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the hardcode the variable….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A1971-F09F-A0C9-61DF-01EBCD887766}"/>
              </a:ext>
            </a:extLst>
          </p:cNvPr>
          <p:cNvSpPr txBox="1"/>
          <p:nvPr/>
        </p:nvSpPr>
        <p:spPr>
          <a:xfrm>
            <a:off x="1091380" y="7886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https://stackoverflow.com/questions/67757608/aws-sdk-missing-credentials-in-config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FB52E-F5E4-1ACB-22A8-1A86B752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71437"/>
            <a:ext cx="75342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6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4F02-7A00-5B3B-9AFC-0F2C7C7E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8A86-A3C8-F297-E301-EBBEC72A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8A9E5-2BE0-ECC9-B5A3-7F6540B7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185987"/>
            <a:ext cx="49815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00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6467-653B-D8E2-BF6B-F3745945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B61E-9DF5-523A-5F93-A61EE628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D4565-8C84-6B85-A928-F9CB0D1C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28587"/>
            <a:ext cx="85725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87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D1E6-B215-60C8-D3A2-3D3231B5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2EF6-2791-AA93-3C9F-0AE604DC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D5A03-34D5-8282-755E-DE836947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1223962"/>
            <a:ext cx="5248275" cy="4410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A6A35-2A66-F1B4-A858-D84E51E9F365}"/>
              </a:ext>
            </a:extLst>
          </p:cNvPr>
          <p:cNvSpPr/>
          <p:nvPr/>
        </p:nvSpPr>
        <p:spPr>
          <a:xfrm>
            <a:off x="3116826" y="4188542"/>
            <a:ext cx="6272980" cy="8849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6AD9-B886-BFA5-388A-B16A64F0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E6F2-FD90-4CA4-3A95-5788CA0B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9722F-241F-E50C-04E8-4D328C3E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29" y="0"/>
            <a:ext cx="10688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4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9A7D-BCF1-2D54-D8E8-54E7ABAC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1962-3B8E-6771-F099-FE94651C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B1BC8-C9C3-126A-2F9E-973595BE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73" y="1390650"/>
            <a:ext cx="9353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45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E81C-2A57-02C8-EBD3-12BAE38A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B274-D8C9-47B8-CF5B-7E743ED1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1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E6CB-D639-BE85-32B5-30A6E287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EA93-B2E6-BE0E-8197-006C7277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4E452-D32A-A2FC-2164-3FACFE6A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71437"/>
            <a:ext cx="75342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33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8D52-ADA6-E113-E57C-8AB8A40A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3AAE-6D7C-573C-7F69-D0C73210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A89B6-ECAE-CF21-634A-8CFDC040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72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34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05D5-A876-E4AD-D739-05826E13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47B3-FE06-E76A-934D-29522E6C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A52C-EC57-1E87-1DE0-856F4CAC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C14-BAD8-FA9A-8803-885454F4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DEE75-4300-CFB3-2D1E-337335B4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38125"/>
            <a:ext cx="86677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6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D5A03-34D5-8282-755E-DE836947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1223962"/>
            <a:ext cx="5248275" cy="4410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A6A35-2A66-F1B4-A858-D84E51E9F365}"/>
              </a:ext>
            </a:extLst>
          </p:cNvPr>
          <p:cNvSpPr/>
          <p:nvPr/>
        </p:nvSpPr>
        <p:spPr>
          <a:xfrm>
            <a:off x="3116826" y="4188542"/>
            <a:ext cx="6272980" cy="8849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6467-653B-D8E2-BF6B-F3745945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B61E-9DF5-523A-5F93-A61EE628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D4565-8C84-6B85-A928-F9CB0D1C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28587"/>
            <a:ext cx="85725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6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813</Words>
  <Application>Microsoft Office PowerPoint</Application>
  <PresentationFormat>Widescreen</PresentationFormat>
  <Paragraphs>103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Times New Roman</vt:lpstr>
      <vt:lpstr>ui-monospace</vt:lpstr>
      <vt:lpstr>Office Theme</vt:lpstr>
      <vt:lpstr>Chapter 7</vt:lpstr>
      <vt:lpstr>PowerPoint Presentation</vt:lpstr>
      <vt:lpstr>S3 – how to find it? </vt:lpstr>
      <vt:lpstr>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instructions</vt:lpstr>
      <vt:lpstr>Prerequisite software</vt:lpstr>
      <vt:lpstr>Included functionality from chapter six that is necessary for the support of chapter seven</vt:lpstr>
      <vt:lpstr>Files modified</vt:lpstr>
      <vt:lpstr>Files modified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fix:  three files</vt:lpstr>
      <vt:lpstr>PowerPoint Presentation</vt:lpstr>
      <vt:lpstr>PowerPoint Presentation</vt:lpstr>
      <vt:lpstr>PowerPoint Presentation</vt:lpstr>
      <vt:lpstr>PowerPoint Presentation</vt:lpstr>
      <vt:lpstr>Fix ( I added the following code) to src/client/apollo/index.js</vt:lpstr>
      <vt:lpstr>PowerPoint Presentation</vt:lpstr>
      <vt:lpstr>PowerPoint Presentation</vt:lpstr>
      <vt:lpstr>Install react-modal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Solution: add code from pp225 – pp 240 in particular auth.js file</vt:lpstr>
      <vt:lpstr>?</vt:lpstr>
      <vt:lpstr>PowerPoint Presentation</vt:lpstr>
      <vt:lpstr>PowerPoint Presentation</vt:lpstr>
      <vt:lpstr>PowerPoint Presentation</vt:lpstr>
      <vt:lpstr>problem</vt:lpstr>
      <vt:lpstr>PowerPoint Presentation</vt:lpstr>
      <vt:lpstr>PowerPoint Presentation</vt:lpstr>
      <vt:lpstr>Boom.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david ostrowski</dc:creator>
  <cp:lastModifiedBy>david ostrowski</cp:lastModifiedBy>
  <cp:revision>28</cp:revision>
  <dcterms:created xsi:type="dcterms:W3CDTF">2022-06-26T22:48:20Z</dcterms:created>
  <dcterms:modified xsi:type="dcterms:W3CDTF">2022-07-04T05:06:22Z</dcterms:modified>
</cp:coreProperties>
</file>