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2E80-5006-163C-2FAA-4B28C61AD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F0E2F-8DA4-41FD-3508-ACAA9D02F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BEAF-AA44-6727-8571-0202D469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5EC4-DAFE-7B51-C019-8CCB0147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2727-1F9C-6771-9597-62DFEBE4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DF55-E29F-DB97-E949-EE9E7B40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993B1-FE97-72BE-F66C-C5881B47B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CFB2-4C00-F8D9-DBD5-8A839329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6C402-C535-E5C4-A388-1F74F3F5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5055-233B-1BAE-6D64-A66C9E1E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5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F4819-2C0F-E93D-586D-B5ED0D9EE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BE67-6844-C2B9-CFEE-BFF00C31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AC89-B106-97A0-1467-A80288BB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C33E-8C77-FF45-97C6-5E1F6A34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00D8-C66E-10B6-0420-6ACBCF8C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524-072E-38B4-C1C2-E6E21360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CA76-CCAD-4846-A4AF-70056B07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917E-258E-A7D2-CCF8-040677E5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335A-73C5-5E24-423B-61041FDB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2B88-7730-D281-CE58-0AA93E9C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77E7-4ADF-907C-5BC5-CAD06EC3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83C4-6530-1604-2D16-9F3AC2F9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F4C1-8502-474C-E71F-75A3D057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2FC4-8A18-BC58-4C48-7DB9BF0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3247-0991-F4BD-ED2A-E5CCE78E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E71F-D28D-1138-1E56-C759427E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6A02-DE34-73D0-71DF-8F9CE4D63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147F8-CF72-8076-E279-24DEDDF4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A2B1D-82B6-EA69-0216-08BB356B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A140F-D063-46EF-3A34-4709CDB4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1E8B-FC47-9A69-0AA1-86E0E814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1E57-108A-BABA-6078-B9E32087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6C67-82B8-CE31-1879-66A370FB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03F29-AEC7-5B11-342E-F9CB3673B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97B69-6084-00E7-042D-2D3BDAC7A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E7ED3-047D-CEF0-A68A-31BA0BE91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10133-17B2-63AF-BE50-ED3D5D4E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45477-2C03-1D38-310A-0125E272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33AB7-EB0E-7528-12B6-E494CBD3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176C-4CA0-3804-8D03-41F7F09B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AA8DA-428E-2F94-5C18-BB6DEB23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AE4F3-0A56-3E48-3C39-B745DB18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56E91-1B28-990B-5B7E-F5855722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8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6BB96-D24A-94C2-E201-47D85437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F15-2067-728A-AD97-46DEFDFD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B2E1B-3B23-3867-3C56-8D01F187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1CCA-D68E-7434-B76D-A772428C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F407-4338-1EA4-7842-F45177AE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91D46-A32A-2CAA-709C-4030C1E9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35E2-7D1A-FD4E-1060-C7FDAAB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CF576-5FBF-3108-7C3A-85F8028C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51B31-614A-617B-C388-FDE7EDA1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FABD-ED38-5C1C-3D4C-5B97FFA7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89303-A5B3-0C66-0667-C1ECC9935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CAEB-371A-C3FE-B26F-6CF9EEA8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C45BF-A3B8-B06F-BDFD-F86F6C53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C28E-4A0B-FD5A-8A02-172C0E79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83C13-5A3C-C335-AEC5-A2577C5B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74757-E38C-82E2-E008-1E5041DF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BCAE-9855-5388-C489-57C9DC4EE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C411-43B9-3C87-190D-74F2FC9AE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AC386-6621-46AD-93C5-BE48E804D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DF54-8D14-1204-45BA-5B65857F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176E-EE28-6420-B733-297BC0F1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93CAE-BDB6-4F4F-AA2B-0C394C4E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646A-682F-D3B2-52F1-7C32E9E62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83ADE-B629-696C-5D7E-229E3BA2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7F8C-7C0A-AD62-D492-680A75E5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6B1A-BDC8-8751-57B2-D1A78084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A9D28-E6DF-F521-803A-411C18EF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628"/>
            <a:ext cx="12192000" cy="48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057CD6-E044-E83E-53EB-A93159A1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628"/>
            <a:ext cx="12192000" cy="48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035A-57F8-340B-FF4A-1F961B3E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01AE-92F9-47E4-D6C0-1EEFA548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DEA97-44D4-D1F9-4CD6-839DB090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027"/>
            <a:ext cx="12192000" cy="54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6383-3B12-44A0-EC69-F86C28AC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terminal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C0A5-EFEC-BE37-E5A3-5BAF0BEC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BC748-D4A4-ADB1-1188-7A49B390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04"/>
            <a:ext cx="12192000" cy="29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2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823D-3366-CEFA-414F-D3D961B8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1BE8-53F7-7A6C-EA5D-E7079FB3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78045-F46D-90EC-A7C4-53E4EC3C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646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2715-D7FB-06EF-565A-9BB5D2E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0851-60D4-8D48-73E9-B4B3456A7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28E5E-10AC-A4BD-7D11-4A781FF1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310"/>
            <a:ext cx="12192000" cy="51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8DFE-B69F-56B2-4C37-4669A197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796B-CEC1-51A9-1E46-D85EB14F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http://colab.google.com</a:t>
            </a:r>
          </a:p>
        </p:txBody>
      </p:sp>
    </p:spTree>
    <p:extLst>
      <p:ext uri="{BB962C8B-B14F-4D97-AF65-F5344CB8AC3E}">
        <p14:creationId xmlns:p14="http://schemas.microsoft.com/office/powerpoint/2010/main" val="308429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631D-FAB3-0A9C-1D89-F18DA4F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DA13-3622-EC10-CD13-0675347B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5842F-265D-2198-DBFD-92BD677F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30"/>
            <a:ext cx="12192000" cy="50047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46437-3321-9603-7A2B-6491F74AB62A}"/>
              </a:ext>
            </a:extLst>
          </p:cNvPr>
          <p:cNvSpPr/>
          <p:nvPr/>
        </p:nvSpPr>
        <p:spPr>
          <a:xfrm>
            <a:off x="8686800" y="1697836"/>
            <a:ext cx="1524000" cy="1052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93C74-25CE-90A2-1248-55139ED4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394"/>
            <a:ext cx="5620534" cy="5058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CA0F9A-05E9-726F-8941-1C21ABE6BB21}"/>
              </a:ext>
            </a:extLst>
          </p:cNvPr>
          <p:cNvSpPr/>
          <p:nvPr/>
        </p:nvSpPr>
        <p:spPr>
          <a:xfrm>
            <a:off x="492369" y="2543908"/>
            <a:ext cx="6693877" cy="726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DE98F-F2BB-668C-66FD-DFFBE960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630325" cy="4887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A9FC98-12A2-F712-AE39-A788721981AD}"/>
              </a:ext>
            </a:extLst>
          </p:cNvPr>
          <p:cNvSpPr/>
          <p:nvPr/>
        </p:nvSpPr>
        <p:spPr>
          <a:xfrm>
            <a:off x="5451231" y="2356338"/>
            <a:ext cx="1840523" cy="107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0D79-40AF-343D-32A2-B5FB0942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E822-14DC-762D-6EEB-3266C728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FC5DB-62F3-2A92-8FDB-1E6D7F13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2090550"/>
            <a:ext cx="12184175" cy="26768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700E2B-3A5E-9E7A-4645-EA6577A526BC}"/>
              </a:ext>
            </a:extLst>
          </p:cNvPr>
          <p:cNvSpPr/>
          <p:nvPr/>
        </p:nvSpPr>
        <p:spPr>
          <a:xfrm>
            <a:off x="105508" y="1825625"/>
            <a:ext cx="732692" cy="776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70945-64B8-F4C1-AD95-BD20ECF6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69701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8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3620-A17E-2CD8-0577-53617CE5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3DD0-3AFD-5237-9DDC-2E13A903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753AD-5D9D-DC37-513D-3829A4D8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7417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195D8B-B571-D1A6-7232-3B808C29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72"/>
            <a:ext cx="12192000" cy="49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5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terminal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ostrowski</dc:creator>
  <cp:lastModifiedBy>david ostrowski</cp:lastModifiedBy>
  <cp:revision>8</cp:revision>
  <dcterms:created xsi:type="dcterms:W3CDTF">2025-02-05T18:59:07Z</dcterms:created>
  <dcterms:modified xsi:type="dcterms:W3CDTF">2025-02-05T19:17:22Z</dcterms:modified>
</cp:coreProperties>
</file>