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6" r:id="rId11"/>
    <p:sldId id="307" r:id="rId12"/>
    <p:sldId id="308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6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0" r:id="rId47"/>
    <p:sldId id="299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2475-E2EA-A2EF-0BA7-B4DD72FB6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1D7DA-087A-F884-CC00-A9500AA7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50D5-545F-9DD6-8406-E8985E7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DCB9-7463-1084-AE21-453C9029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006A-CDE9-5AEE-F03C-D17189A0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F6C-BB43-2465-4D9B-92A850C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EDDEE-8E7A-8D10-D2A9-0FC25312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AFB6-6581-29C2-935B-2C786C7C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D62-B0B1-B5FC-0A13-72B640D6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A42A-B769-EFF7-E816-701453E8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6AC90-D963-5B91-7F59-809B5FDC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69456-60CD-82A0-850E-E0910F04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9BE4-7E2C-7E82-82DE-116CB4C8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41EF-5BA7-9971-FCBA-D07C65F0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AA71-5707-1AAD-6DAF-6E6B688D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FC48-EED8-2FDE-14AD-EA836280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F8C1-41BF-053E-0EEC-83236CAE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4D65-20E3-5346-F0EA-4CE8D0B4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DA5-F8FF-E153-FF85-7B6EB81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4DCA-8CC2-FCC3-E917-DFEAB990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C58-5CE8-6BA8-64F4-C10A4D75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1D81-44B7-4815-F4C0-909B0A69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FB59-FE89-F4A3-8DD0-DB013383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BDB5-CB2E-4439-01B8-1F4546A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C122-59E5-BC92-B53C-9F10D53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9A72-A5A6-D278-102A-20FED69C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7E0B-310A-E183-3420-5857C6E4E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856E4-14F5-726F-0291-3107D01C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F66C-DD1C-C353-DD10-E4D69FF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E9D2-A26F-CCA0-7BB7-F993323E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B99D-B5FF-DD6A-E647-27663616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E831-1994-AA6A-CC3E-687E074A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7ECB-AFD5-BC99-F956-3160664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E3483-42AA-6155-8C19-656DD7E1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BE54-8BF1-DFAC-0CBF-4290E4185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6DD9-1FF3-7767-AB52-B65500874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BF50-B8CB-7B5B-096C-811A15F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733D7-86AB-C96C-2988-59ED989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B6919-C45D-7CF9-59A3-AF4A6590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F595-87C9-CB87-6E47-DD08AAF3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CED73-044A-5F27-7D31-666A09E2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D6C1-F682-19B3-2F13-6E3A4D9B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DEA5-7CAB-D332-2CD4-B9EDEB87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4D86D-7B84-69A1-499D-FD91AB07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0D369-6F52-5195-DDB5-03C59B9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94EB-1A42-5FC7-2391-C740A90C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04B4-2CF1-0B60-B05F-4AE94B7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8615-EC03-9F7B-4003-DEE291B4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7A7C-788C-64C8-CFD6-1EA962A9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97AF-8CA7-333B-C8A6-46B0506B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5051-0F92-554C-3F7C-5013FC06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400F-14CC-7007-A164-6055F055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CC6B-2DBD-D9DA-E734-D37CC63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C8868-49D5-B378-A0EA-6C404591B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26381-A44E-E6A1-FB49-9DC68725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A65F-4CD2-7F0B-E7A6-7C999DBD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9056-37B6-2F3D-6567-A6015D9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F39F-748C-138C-4576-DBEBD0A3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AD938-3331-FBD6-A6DD-DC462745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5B86-3540-B7D3-D137-2B22D7EF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C7C1-AE11-BE25-5151-5593BE76D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975A-71C2-420C-BD15-33F2F206BF0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AC12-7106-7071-0D59-ECF24BB8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4A1E-2F60-DBEC-5A28-707999732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EB1E-7C4B-467D-B7C1-5D9E8329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blaith7/Docker-AWS-Crash-Course" TargetMode="External"/><Relationship Id="rId2" Type="http://schemas.openxmlformats.org/officeDocument/2006/relationships/hyperlink" Target="https://www.youtube.com/watch?v=YDNSItBN15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blaith7/Docker-AWS-Crash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FA5-A6FF-2C1D-2D1A-A82DE6C0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886446"/>
            <a:ext cx="9144000" cy="71375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Application Deployment</a:t>
            </a:r>
            <a:br>
              <a:rPr lang="en-US" sz="2400" b="1" dirty="0"/>
            </a:br>
            <a:r>
              <a:rPr lang="en-US" sz="2400" b="1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B1EF-C66E-EB3F-8692-37FFD86EF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/>
              <a:t>Following the express app -&gt; docker -&gt; </a:t>
            </a:r>
            <a:r>
              <a:rPr lang="en-US" sz="3600" dirty="0" err="1"/>
              <a:t>eCs</a:t>
            </a:r>
            <a:endParaRPr lang="en-US" sz="3600" dirty="0"/>
          </a:p>
          <a:p>
            <a:r>
              <a:rPr lang="en-US" sz="3600" dirty="0"/>
              <a:t>From the </a:t>
            </a:r>
            <a:r>
              <a:rPr lang="en-US" sz="3600" dirty="0" err="1"/>
              <a:t>youtube</a:t>
            </a:r>
            <a:r>
              <a:rPr lang="en-US" sz="3600" dirty="0"/>
              <a:t> tutorial  Laith Academy</a:t>
            </a:r>
          </a:p>
          <a:p>
            <a:endParaRPr lang="en-US" sz="3600" dirty="0"/>
          </a:p>
          <a:p>
            <a:r>
              <a:rPr lang="en-US" sz="3600" dirty="0">
                <a:hlinkClick r:id="rId2"/>
              </a:rPr>
              <a:t>https://www.youtube.com/watch?v=YDNSItBN15w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https://github.com/harblaith7/Docker-AWS-Crash-Course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94BA-F292-7FFE-F638-D12F6C71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9205-06F9-F598-6DA8-BD88FA4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Sending build context to Docker daemon  37.38kB</a:t>
            </a:r>
          </a:p>
          <a:p>
            <a:r>
              <a:rPr lang="en-US" dirty="0"/>
              <a:t>Step 1/7 : FROM </a:t>
            </a:r>
            <a:r>
              <a:rPr lang="en-US" dirty="0" err="1"/>
              <a:t>node:alpine</a:t>
            </a:r>
            <a:endParaRPr lang="en-US" dirty="0"/>
          </a:p>
          <a:p>
            <a:r>
              <a:rPr lang="en-US" dirty="0"/>
              <a:t> ---&gt; d94913fe64df</a:t>
            </a:r>
          </a:p>
          <a:p>
            <a:r>
              <a:rPr lang="en-US" dirty="0"/>
              <a:t>Step 2/7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701569067e54</a:t>
            </a:r>
          </a:p>
          <a:p>
            <a:r>
              <a:rPr lang="en-US" dirty="0"/>
              <a:t>Step 3/7 : COPY </a:t>
            </a:r>
            <a:r>
              <a:rPr lang="en-US" dirty="0" err="1"/>
              <a:t>package.json</a:t>
            </a:r>
            <a:r>
              <a:rPr lang="en-US" dirty="0"/>
              <a:t> .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f3e70b060ed8</a:t>
            </a:r>
          </a:p>
          <a:p>
            <a:r>
              <a:rPr lang="en-US" dirty="0"/>
              <a:t>Step 4/7 : RUN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 ---&gt; Running in e7d2c03c7e87</a:t>
            </a:r>
          </a:p>
          <a:p>
            <a:endParaRPr lang="en-US" dirty="0"/>
          </a:p>
          <a:p>
            <a:r>
              <a:rPr lang="en-US" dirty="0"/>
              <a:t>added 57 packages, and audited 58 packages in 3s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BD07-0B9B-43E5-FD69-1CDAE45F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7663-8D46-EE63-17EA-D9E65193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7 packages are looking for funding</a:t>
            </a:r>
          </a:p>
          <a:p>
            <a:r>
              <a:rPr lang="en-US" dirty="0"/>
              <a:t>  run `</a:t>
            </a:r>
            <a:r>
              <a:rPr lang="en-US" dirty="0" err="1"/>
              <a:t>npm</a:t>
            </a:r>
            <a:r>
              <a:rPr lang="en-US" dirty="0"/>
              <a:t> fund` for details</a:t>
            </a:r>
          </a:p>
          <a:p>
            <a:endParaRPr lang="en-US" dirty="0"/>
          </a:p>
          <a:p>
            <a:r>
              <a:rPr lang="en-US" dirty="0"/>
              <a:t>found 0 vulnerabilities</a:t>
            </a:r>
          </a:p>
          <a:p>
            <a:r>
              <a:rPr lang="en-US" dirty="0" err="1"/>
              <a:t>npm</a:t>
            </a:r>
            <a:r>
              <a:rPr lang="en-US" dirty="0"/>
              <a:t> notice</a:t>
            </a:r>
          </a:p>
          <a:p>
            <a:r>
              <a:rPr lang="en-US" dirty="0" err="1"/>
              <a:t>npm</a:t>
            </a:r>
            <a:r>
              <a:rPr lang="en-US" dirty="0"/>
              <a:t> notice New minor version of </a:t>
            </a:r>
            <a:r>
              <a:rPr lang="en-US" dirty="0" err="1"/>
              <a:t>npm</a:t>
            </a:r>
            <a:r>
              <a:rPr lang="en-US" dirty="0"/>
              <a:t> available! 8.8.0 -&gt; 8.10.0</a:t>
            </a:r>
          </a:p>
          <a:p>
            <a:r>
              <a:rPr lang="en-US" dirty="0" err="1"/>
              <a:t>npm</a:t>
            </a:r>
            <a:r>
              <a:rPr lang="en-US" dirty="0"/>
              <a:t> notice Changelog: &lt;https://github.com/npm/cli/releases/tag/v8.10.0&gt;</a:t>
            </a:r>
          </a:p>
          <a:p>
            <a:r>
              <a:rPr lang="en-US" dirty="0" err="1"/>
              <a:t>npm</a:t>
            </a:r>
            <a:r>
              <a:rPr lang="en-US" dirty="0"/>
              <a:t> notice Run `</a:t>
            </a:r>
            <a:r>
              <a:rPr lang="en-US" dirty="0" err="1"/>
              <a:t>npm</a:t>
            </a:r>
            <a:r>
              <a:rPr lang="en-US" dirty="0"/>
              <a:t> install -g npm@8.10.0` to update!</a:t>
            </a:r>
          </a:p>
          <a:p>
            <a:r>
              <a:rPr lang="en-US" dirty="0" err="1"/>
              <a:t>npm</a:t>
            </a:r>
            <a:r>
              <a:rPr lang="en-US" dirty="0"/>
              <a:t> notice</a:t>
            </a:r>
          </a:p>
          <a:p>
            <a:r>
              <a:rPr lang="en-US" dirty="0"/>
              <a:t>Removing intermediate container e7d2c03c7e87</a:t>
            </a:r>
          </a:p>
          <a:p>
            <a:r>
              <a:rPr lang="en-US" dirty="0"/>
              <a:t> ---&gt; 2e4bd16d23eb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6F1-BDD0-E879-39C0-B903F148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DAD8-706C-026D-100C-41C38211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 5/7 : COPY . .</a:t>
            </a:r>
          </a:p>
          <a:p>
            <a:r>
              <a:rPr lang="en-US" dirty="0"/>
              <a:t> ---&gt; c41743b1066f</a:t>
            </a:r>
          </a:p>
          <a:p>
            <a:r>
              <a:rPr lang="en-US" dirty="0"/>
              <a:t>Step 6/7 : EXPOSE 5000</a:t>
            </a:r>
          </a:p>
          <a:p>
            <a:r>
              <a:rPr lang="en-US" dirty="0"/>
              <a:t> ---&gt; Running in 31a33b112784</a:t>
            </a:r>
          </a:p>
          <a:p>
            <a:r>
              <a:rPr lang="en-US" dirty="0"/>
              <a:t>Removing intermediate container 31a33b112784</a:t>
            </a:r>
          </a:p>
          <a:p>
            <a:r>
              <a:rPr lang="en-US" dirty="0"/>
              <a:t> ---&gt; 0bedce446f34</a:t>
            </a:r>
          </a:p>
          <a:p>
            <a:r>
              <a:rPr lang="en-US" dirty="0"/>
              <a:t>Step 7/7 : CMD [ "node", "index.js" ]</a:t>
            </a:r>
          </a:p>
          <a:p>
            <a:r>
              <a:rPr lang="en-US" dirty="0"/>
              <a:t> ---&gt; Running in 07adc94900ef</a:t>
            </a:r>
          </a:p>
          <a:p>
            <a:r>
              <a:rPr lang="en-US" dirty="0"/>
              <a:t>Removing intermediate container 07adc94900ef</a:t>
            </a:r>
          </a:p>
          <a:p>
            <a:r>
              <a:rPr lang="en-US" dirty="0"/>
              <a:t> ---&gt; 59ac25c6bfba</a:t>
            </a:r>
          </a:p>
          <a:p>
            <a:r>
              <a:rPr lang="en-US" dirty="0"/>
              <a:t>Successfully built 59ac25c6bfba</a:t>
            </a:r>
          </a:p>
          <a:p>
            <a:r>
              <a:rPr lang="en-US" dirty="0"/>
              <a:t>Successfully tagged express-app2:latest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A498-C337-0A37-E632-FF589823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EB4B-18D5-7EA5-9202-203785A4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images</a:t>
            </a:r>
          </a:p>
          <a:p>
            <a:r>
              <a:rPr lang="en-US" dirty="0"/>
              <a:t>REPOSITORY     TAG       IMAGE ID       CREATED         SIZE</a:t>
            </a:r>
          </a:p>
          <a:p>
            <a:r>
              <a:rPr lang="en-US" dirty="0"/>
              <a:t>express-app2   latest    59ac25c6bfba   4 seconds ago   177MB</a:t>
            </a:r>
          </a:p>
          <a:p>
            <a:r>
              <a:rPr lang="en-US" dirty="0"/>
              <a:t>node           alpine    d94913fe64df   2 weeks ago     171MB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8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D12-F547-4288-9C42-728BEF1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 / test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7A04-1FE1-F7C8-3FF0-C04FC04E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images</a:t>
            </a:r>
          </a:p>
          <a:p>
            <a:r>
              <a:rPr lang="en-US" dirty="0"/>
              <a:t>REPOSITORY     TAG       IMAGE ID       CREATED       SIZE</a:t>
            </a:r>
          </a:p>
          <a:p>
            <a:r>
              <a:rPr lang="en-US" dirty="0"/>
              <a:t>express-app2   latest    59ac25c6bfba   4 hours ago   177MB</a:t>
            </a:r>
          </a:p>
          <a:p>
            <a:r>
              <a:rPr lang="en-US" dirty="0"/>
              <a:t>node           alpine    d94913fe64df   2 weeks ago   171M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run -p 6565:5000 59ac25c6bfba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9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3642-C433-8A45-1D86-167A3C1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F9E8-4F9D-E994-0A0E-3D8234E4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3DDF0-1E73-23E9-16AB-67333011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95337"/>
            <a:ext cx="78867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2DA1-86AE-B5FA-0F59-5ABC61C1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9C1C-03B3-4008-1F04-0D7F073E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inbound rules on the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41439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EA45-24EA-7FA8-B4E3-AA6C2BB5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5ADD-09D0-128E-1492-4EBE50AC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C88E5-2CD7-10A3-DC53-E554DC6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90"/>
            <a:ext cx="12192000" cy="59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AD9-F58E-C25D-B798-1DAA9206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Comands</a:t>
            </a:r>
            <a:r>
              <a:rPr lang="en-US" dirty="0"/>
              <a:t> to stop the server after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5953-E855-862E-48EA-5A4663D6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DD018-6926-21DB-9A24-ED09606D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378"/>
            <a:ext cx="12192000" cy="2109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E9D71-5D9D-D96B-A053-57773DD0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7" y="5345112"/>
            <a:ext cx="7858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0E57-978B-80EA-DF9B-C0D39FE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register the 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5954-EF49-86A1-1022-461FB1A0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with ECS</a:t>
            </a:r>
          </a:p>
          <a:p>
            <a:endParaRPr lang="en-US" dirty="0"/>
          </a:p>
          <a:p>
            <a:r>
              <a:rPr lang="en-US" dirty="0"/>
              <a:t>Select Amazon Elastic Container Registry from </a:t>
            </a:r>
            <a:r>
              <a:rPr lang="en-US" dirty="0" err="1"/>
              <a:t>smilely</a:t>
            </a:r>
            <a:r>
              <a:rPr lang="en-US" dirty="0"/>
              <a:t>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723-9BD0-30B1-9559-EF56EF6B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9756-E4FC-AB43-A4E2-19119C05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Setup Test environment</a:t>
            </a:r>
          </a:p>
          <a:p>
            <a:r>
              <a:rPr lang="en-US" dirty="0"/>
              <a:t>Test Express application</a:t>
            </a:r>
          </a:p>
          <a:p>
            <a:r>
              <a:rPr lang="en-US" dirty="0"/>
              <a:t>Build docker file</a:t>
            </a:r>
          </a:p>
          <a:p>
            <a:r>
              <a:rPr lang="en-US" dirty="0"/>
              <a:t>Test docker file</a:t>
            </a:r>
          </a:p>
          <a:p>
            <a:r>
              <a:rPr lang="en-US" dirty="0"/>
              <a:t>Obtain IAM account w/ Amazon</a:t>
            </a:r>
          </a:p>
          <a:p>
            <a:r>
              <a:rPr lang="en-US" dirty="0"/>
              <a:t>Define repository</a:t>
            </a:r>
          </a:p>
          <a:p>
            <a:r>
              <a:rPr lang="en-US" dirty="0"/>
              <a:t>Logon and ‘push’ docker image to repository</a:t>
            </a:r>
          </a:p>
          <a:p>
            <a:r>
              <a:rPr lang="en-US" dirty="0"/>
              <a:t>Create cluster on ECS</a:t>
            </a:r>
          </a:p>
          <a:p>
            <a:r>
              <a:rPr lang="en-US" dirty="0"/>
              <a:t>Create Task on ECS</a:t>
            </a:r>
          </a:p>
          <a:p>
            <a:r>
              <a:rPr lang="en-US" dirty="0"/>
              <a:t>Run task</a:t>
            </a:r>
          </a:p>
          <a:p>
            <a:r>
              <a:rPr lang="en-US" dirty="0"/>
              <a:t>Test deployed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156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6ADA-87F8-29B3-7908-57E6E3D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FA05-0176-FDB2-2D92-1EE052B1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C83DA-2693-5ABE-EB3D-98358FA5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414"/>
            <a:ext cx="12192000" cy="50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23F1-03EE-0E79-F9ED-285FD2A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5EF8-D545-626F-6BE2-D8BE21D9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F7E8B-7034-7C45-CA19-CD5B4024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5" y="0"/>
            <a:ext cx="7684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0F1-4CD0-9787-9E7A-198B3C79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A420-08E3-BC90-B6D6-2C4A2232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D6A08-733D-1842-1F77-63CE263F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715"/>
            <a:ext cx="12192000" cy="61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CF12-5B3B-2A6B-0873-EC7C6E49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7E5F-8CF0-7DFC-B66C-C5A8442D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go to IAM dashboard</a:t>
            </a:r>
          </a:p>
        </p:txBody>
      </p:sp>
    </p:spTree>
    <p:extLst>
      <p:ext uri="{BB962C8B-B14F-4D97-AF65-F5344CB8AC3E}">
        <p14:creationId xmlns:p14="http://schemas.microsoft.com/office/powerpoint/2010/main" val="306490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C80C-549B-888E-96EA-F1B51C90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897D-47BC-EEDE-08D4-74C0A8EA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5FD61-379F-829A-DF8A-56BB0120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06"/>
            <a:ext cx="12192000" cy="645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6B98C-4CFE-6381-5E97-F08D1E56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00"/>
            <a:ext cx="12192000" cy="6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6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D9B2-E157-FE5F-2D17-B690C711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989-4E6A-8657-FC7F-183095E4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F7ED-B45F-A121-ED8A-B892A112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16"/>
            <a:ext cx="12192000" cy="5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0709-A503-9875-C723-17D244C9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D90-C555-2BAD-4252-3711B91C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F161D-2DB4-0916-507F-2C1E4EC7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1" y="0"/>
            <a:ext cx="1044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DE8-1C2A-AF54-F5B2-05E4FA9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hit “create policy”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F8C3-4A39-0DA0-7C5A-7EA68F4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off the three policies from the bottom list and process by just going to ‘next tags’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C7F8-4912-E7C2-CD2E-10B6A11E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3912"/>
            <a:ext cx="4562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51B-1DE0-7DA3-99E1-D223A9A4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69C3-0186-D6EE-77C7-AF8988A7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359CF-093F-EB0F-1A7D-90DB414B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00137"/>
            <a:ext cx="9982200" cy="46577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C95828-5291-6798-0935-651C5D0FBC86}"/>
              </a:ext>
            </a:extLst>
          </p:cNvPr>
          <p:cNvCxnSpPr/>
          <p:nvPr/>
        </p:nvCxnSpPr>
        <p:spPr>
          <a:xfrm>
            <a:off x="1270000" y="2679700"/>
            <a:ext cx="12954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14CB0A-88DE-1007-B2B5-FC537394E285}"/>
              </a:ext>
            </a:extLst>
          </p:cNvPr>
          <p:cNvCxnSpPr/>
          <p:nvPr/>
        </p:nvCxnSpPr>
        <p:spPr>
          <a:xfrm flipV="1">
            <a:off x="1638300" y="2679700"/>
            <a:ext cx="8255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5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50F7-B1CE-4828-480E-80F643E4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4CCF-2073-B905-C480-7D2C8C81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7F40F-1467-FDD8-BCDA-78E68D14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0"/>
            <a:ext cx="88126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35881-DD69-0B0F-FFC5-37AE94BBCC8E}"/>
              </a:ext>
            </a:extLst>
          </p:cNvPr>
          <p:cNvSpPr txBox="1"/>
          <p:nvPr/>
        </p:nvSpPr>
        <p:spPr>
          <a:xfrm>
            <a:off x="3225800" y="3733800"/>
            <a:ext cx="37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default and choose “next: review”</a:t>
            </a:r>
          </a:p>
        </p:txBody>
      </p:sp>
    </p:spTree>
    <p:extLst>
      <p:ext uri="{BB962C8B-B14F-4D97-AF65-F5344CB8AC3E}">
        <p14:creationId xmlns:p14="http://schemas.microsoft.com/office/powerpoint/2010/main" val="4134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C375-583A-3511-2A2A-BBDD3D75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0B89-4286-DACD-4E5D-C08CE5AD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one EC2 instance</a:t>
            </a:r>
          </a:p>
          <a:p>
            <a:r>
              <a:rPr lang="en-US" dirty="0"/>
              <a:t>Build into a docker image</a:t>
            </a:r>
          </a:p>
          <a:p>
            <a:r>
              <a:rPr lang="en-US" dirty="0"/>
              <a:t>Register it on Amazon host</a:t>
            </a:r>
          </a:p>
          <a:p>
            <a:r>
              <a:rPr lang="en-US" dirty="0"/>
              <a:t>Instantiate an Amazon ECS cluster using EC2 ( it will show up as EC2 cluster – be aware of other regions )</a:t>
            </a:r>
          </a:p>
          <a:p>
            <a:r>
              <a:rPr lang="en-US" dirty="0"/>
              <a:t>Create a task to run in the cluster</a:t>
            </a:r>
          </a:p>
          <a:p>
            <a:r>
              <a:rPr lang="en-US" dirty="0"/>
              <a:t>Test deployed image</a:t>
            </a:r>
          </a:p>
        </p:txBody>
      </p:sp>
    </p:spTree>
    <p:extLst>
      <p:ext uri="{BB962C8B-B14F-4D97-AF65-F5344CB8AC3E}">
        <p14:creationId xmlns:p14="http://schemas.microsoft.com/office/powerpoint/2010/main" val="419111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8CBA-997A-0169-0012-F8DC528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20C6-3864-86D9-CEC7-D3637E42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8B2C7-9A74-16FF-D943-CE32A071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7" y="0"/>
            <a:ext cx="10019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E1E3-D7CA-8385-11FD-1AF3598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6D1E-D68E-3C9F-5224-0410AF3D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0E883-51E7-83C5-315A-DB8D9A7C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23975"/>
            <a:ext cx="9982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4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D94-2E7F-64DB-1662-B67D54D9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4781-0C8C-3B7D-2349-21856108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host.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awscli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C40A3-20E9-DB0B-438C-323EE958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832"/>
            <a:ext cx="12192000" cy="174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22B00-0C91-B1CF-0319-02C2180F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305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8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285-46B5-FAC7-7099-9915F6A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3D11-BAB0-469D-A926-E4E0EFD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394E3-B304-46D5-85EF-3A672848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741"/>
            <a:ext cx="12192000" cy="49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30EC-37D3-6A13-1CD4-617D9370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0EB3-8363-612B-C621-82D4C341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CF376-38D8-106D-3D4C-C3F72EAD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66700"/>
            <a:ext cx="7696200" cy="6324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5E5D7-CCD7-BBD9-C362-6E181EC43F77}"/>
              </a:ext>
            </a:extLst>
          </p:cNvPr>
          <p:cNvSpPr/>
          <p:nvPr/>
        </p:nvSpPr>
        <p:spPr>
          <a:xfrm>
            <a:off x="2324100" y="3073400"/>
            <a:ext cx="7556500" cy="93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664DF13-C6BC-3EBA-1638-2E34AFB53D48}"/>
              </a:ext>
            </a:extLst>
          </p:cNvPr>
          <p:cNvSpPr/>
          <p:nvPr/>
        </p:nvSpPr>
        <p:spPr>
          <a:xfrm>
            <a:off x="9944100" y="3251200"/>
            <a:ext cx="685800" cy="17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7609-2160-43A5-1DA6-32FD66BC6FB3}"/>
              </a:ext>
            </a:extLst>
          </p:cNvPr>
          <p:cNvSpPr txBox="1"/>
          <p:nvPr/>
        </p:nvSpPr>
        <p:spPr>
          <a:xfrm>
            <a:off x="9702800" y="2349500"/>
            <a:ext cx="168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work had</a:t>
            </a:r>
          </a:p>
          <a:p>
            <a:r>
              <a:rPr lang="en-US" dirty="0"/>
              <a:t>To use format </a:t>
            </a:r>
          </a:p>
          <a:p>
            <a:r>
              <a:rPr lang="en-US" dirty="0"/>
              <a:t>on next page</a:t>
            </a:r>
          </a:p>
        </p:txBody>
      </p:sp>
    </p:spTree>
    <p:extLst>
      <p:ext uri="{BB962C8B-B14F-4D97-AF65-F5344CB8AC3E}">
        <p14:creationId xmlns:p14="http://schemas.microsoft.com/office/powerpoint/2010/main" val="371201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C76-5D34-C5EC-2577-DE9E7B21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FF92-A605-9C8B-CCD6-D1AB56A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docker login -u AWS -p $(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 get-login-password --region us-east-1) 095538846514.dkr.ecr.us-east-1.amazonaws.com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424887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25F9-2210-045C-E4FD-AC114B9D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A7E6-8FF3-751B-C237-D99626BB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E5B36-3EDD-28A6-4038-01A6C7A7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121920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DC0D-B09E-BCB0-397D-3F341B97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6B21-1BA7-AB89-6BAE-6577F7E9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6203A-E0C1-AB8F-DBB6-53962769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7" y="0"/>
            <a:ext cx="10268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9DC-6809-EC63-82F8-23FD042B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62F1-4865-0B1F-21A0-0436DFE4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892F2-9B17-2C17-6CD3-695BC92B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10"/>
            <a:ext cx="12192000" cy="49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5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AC15-D633-1AE9-6595-C089CF9B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4C93-4A69-8860-715F-67283DA2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53E46-431E-B8A2-812B-A611C9A7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512"/>
            <a:ext cx="12192000" cy="55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3E67-E929-3DD2-2842-1A3BF22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A414-A401-F30A-A5CA-0B9D8AB5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support the exact instructions for both development on EC2 ubuntu instance as well as using an EC2 instance for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175824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6BFB-552C-0642-EAE8-55E75FA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7AB5-45B6-A14A-0F89-A49F4B36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set the cluster</a:t>
            </a:r>
          </a:p>
          <a:p>
            <a:r>
              <a:rPr lang="en-US" dirty="0"/>
              <a:t>Set task</a:t>
            </a:r>
          </a:p>
          <a:p>
            <a:r>
              <a:rPr lang="en-US" dirty="0"/>
              <a:t>Run task </a:t>
            </a:r>
          </a:p>
          <a:p>
            <a:r>
              <a:rPr lang="en-US" dirty="0"/>
              <a:t>And you can test (make sure you have access…)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9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2A19-F5DF-DD40-65E3-3A41E940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3E39-A284-5BAE-001B-451EBA34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0171-05E2-7BAA-9BBC-54811C7A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9550"/>
            <a:ext cx="112966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09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1C6-1954-A793-973B-B7CF5F20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D363-020B-335F-5784-2BDE2BD1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4DBF6-6865-BA23-C133-7D431100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14312"/>
            <a:ext cx="9086850" cy="642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079C6-7BFF-46C5-C0C4-F6B68C783359}"/>
              </a:ext>
            </a:extLst>
          </p:cNvPr>
          <p:cNvSpPr txBox="1"/>
          <p:nvPr/>
        </p:nvSpPr>
        <p:spPr>
          <a:xfrm>
            <a:off x="5930900" y="1825625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this !!!</a:t>
            </a:r>
          </a:p>
        </p:txBody>
      </p:sp>
    </p:spTree>
    <p:extLst>
      <p:ext uri="{BB962C8B-B14F-4D97-AF65-F5344CB8AC3E}">
        <p14:creationId xmlns:p14="http://schemas.microsoft.com/office/powerpoint/2010/main" val="2737724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F65F-2EB7-133D-0471-8DA06067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3919-1023-ED66-6629-F68C6D37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E34DB-2582-8324-742F-1F129422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23837"/>
            <a:ext cx="73247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21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D5FE-ECAC-30C3-8DE1-2B8CC72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that is up – create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56AF-0F06-4D8C-2DFA-E27B0C49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86300-FCAC-CDAF-97FE-D3DBEA6E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090"/>
            <a:ext cx="12192000" cy="52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6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8F7-6049-C8FC-47CC-B59DE1CA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4235-7E78-0089-951F-7E7AB021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DFFA-CFF7-417F-18B6-94D181E3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562"/>
            <a:ext cx="1219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9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747-4877-8DC6-BAC2-0C712FD5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3515-97D4-63AA-5A83-770C8EEC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it (your task) an arbitrary name</a:t>
            </a:r>
          </a:p>
          <a:p>
            <a:endParaRPr lang="en-US" dirty="0"/>
          </a:p>
          <a:p>
            <a:r>
              <a:rPr lang="en-US" dirty="0"/>
              <a:t>But most importantly make sure that you give it enough memory</a:t>
            </a:r>
          </a:p>
          <a:p>
            <a:endParaRPr lang="en-US" dirty="0"/>
          </a:p>
          <a:p>
            <a:r>
              <a:rPr lang="en-US" dirty="0"/>
              <a:t>100 </a:t>
            </a:r>
          </a:p>
          <a:p>
            <a:r>
              <a:rPr lang="en-US" dirty="0"/>
              <a:t>1 vCPU</a:t>
            </a:r>
          </a:p>
        </p:txBody>
      </p:sp>
    </p:spTree>
    <p:extLst>
      <p:ext uri="{BB962C8B-B14F-4D97-AF65-F5344CB8AC3E}">
        <p14:creationId xmlns:p14="http://schemas.microsoft.com/office/powerpoint/2010/main" val="349974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0455-0477-4707-A6C0-3D5CAA8E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8B23-F683-5DC4-BF47-7987EFA2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3E2E-423B-1C17-E2FD-34B3D89A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71462"/>
            <a:ext cx="99917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4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5B0-2FBB-32A2-A599-E946E59E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08F6-321E-D800-E16A-74E7EC13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1B02-14FA-C768-14F4-C98C3A93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922"/>
            <a:ext cx="12192000" cy="57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9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398-A744-B31E-8EE7-6248D8A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55A-6FD4-4230-12F5-DDD2150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task</a:t>
            </a:r>
          </a:p>
          <a:p>
            <a:r>
              <a:rPr lang="en-US" dirty="0"/>
              <a:t>Add the container</a:t>
            </a:r>
          </a:p>
          <a:p>
            <a:r>
              <a:rPr lang="en-US" dirty="0"/>
              <a:t>Add the image to your container</a:t>
            </a:r>
          </a:p>
        </p:txBody>
      </p:sp>
    </p:spTree>
    <p:extLst>
      <p:ext uri="{BB962C8B-B14F-4D97-AF65-F5344CB8AC3E}">
        <p14:creationId xmlns:p14="http://schemas.microsoft.com/office/powerpoint/2010/main" val="331830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14AA-9EC2-8321-8EB1-80B86DA2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Harlaith7/Docker-AWS-Crash-Course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9DBD-9ADB-3B3A-2289-B391F1C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2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BB62-1928-BB14-D34E-D4BF188D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23FF-0DA0-5FB3-7EAC-09D3F54C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FAB8-FD67-568F-B2B1-6A03A53A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19125"/>
            <a:ext cx="104203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6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19C9-B2ED-691F-6CAA-3118121B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D850-2362-CDF5-449D-DB882B6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F5A9A-7E36-D8C7-5F96-7D864CD8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41"/>
            <a:ext cx="12192000" cy="63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1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0C0-90A1-E41B-AFBD-1C0E3382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6890-0E53-E417-413C-9DE98775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2CAE5-9D27-AFEA-E0A9-7E124079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1450"/>
            <a:ext cx="1062990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191B6-CB2F-F063-39DE-07A4BA36F8D2}"/>
              </a:ext>
            </a:extLst>
          </p:cNvPr>
          <p:cNvSpPr txBox="1"/>
          <p:nvPr/>
        </p:nvSpPr>
        <p:spPr>
          <a:xfrm>
            <a:off x="5473700" y="1690688"/>
            <a:ext cx="61168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You created a task  - now run it from the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Cluster it should show in the drop down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To be picked – run it on ec2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59D04-FD45-8546-1F77-6EC7A4CEC1A3}"/>
              </a:ext>
            </a:extLst>
          </p:cNvPr>
          <p:cNvSpPr/>
          <p:nvPr/>
        </p:nvSpPr>
        <p:spPr>
          <a:xfrm>
            <a:off x="5727700" y="3276600"/>
            <a:ext cx="1181100" cy="698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488B-5A43-7BE3-F463-217BD097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2B7-4B0E-1ED8-C2D2-20A7E28E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In the container you need to pick ec2</a:t>
            </a:r>
          </a:p>
          <a:p>
            <a:r>
              <a:rPr lang="en-US" dirty="0"/>
              <a:t>T2.micro for you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for the task – you need to pick the outside ,inside IP statement</a:t>
            </a:r>
          </a:p>
        </p:txBody>
      </p:sp>
    </p:spTree>
    <p:extLst>
      <p:ext uri="{BB962C8B-B14F-4D97-AF65-F5344CB8AC3E}">
        <p14:creationId xmlns:p14="http://schemas.microsoft.com/office/powerpoint/2010/main" val="27373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7FC-949B-9FBF-78C3-8111FF6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working with a simple express server and building it into a docker image that can be employed to an ECS container</a:t>
            </a:r>
          </a:p>
          <a:p>
            <a:r>
              <a:rPr lang="en-US" dirty="0"/>
              <a:t>You need five files to get started – they are at </a:t>
            </a:r>
          </a:p>
          <a:p>
            <a:r>
              <a:rPr lang="en-US" dirty="0">
                <a:hlinkClick r:id="rId2"/>
              </a:rPr>
              <a:t>https://github.com/harblaith7/Docker-AWS-Crash-Course</a:t>
            </a:r>
            <a:endParaRPr lang="en-US" dirty="0"/>
          </a:p>
          <a:p>
            <a:r>
              <a:rPr lang="en-US" dirty="0"/>
              <a:t>You can manually copy them over or perform a git clone to bring these files to your local ubuntu instance</a:t>
            </a:r>
          </a:p>
          <a:p>
            <a:r>
              <a:rPr lang="en-US" dirty="0"/>
              <a:t>For now we will copy over the files directly from the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FE0-3860-42AF-314C-87133A72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0FCD-EE34-D628-96AB-937CB0B3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259"/>
            <a:ext cx="12192000" cy="50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2878-F42B-E236-5988-395A8F7A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80B4-1BBC-926A-DE2C-7323078E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should have the exact same files from the </a:t>
            </a:r>
            <a:r>
              <a:rPr lang="en-US" dirty="0" err="1"/>
              <a:t>github</a:t>
            </a:r>
            <a:r>
              <a:rPr lang="en-US" dirty="0"/>
              <a:t> noted: </a:t>
            </a:r>
          </a:p>
          <a:p>
            <a:r>
              <a:rPr lang="en-US" dirty="0"/>
              <a:t>Now install docker</a:t>
            </a:r>
          </a:p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apt-get install docker</a:t>
            </a:r>
          </a:p>
          <a:p>
            <a:r>
              <a:rPr lang="sv-SE" dirty="0"/>
              <a:t>ubuntu@ip-172-31-20-141:~/app$ sudo snap install docker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9E0E-737D-EC8A-F46E-25A69516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BB7F-85A1-8FEC-9D8A-DFD4FD71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ubuntu@ip-172-31-20-141:~/app$ </a:t>
            </a:r>
            <a:r>
              <a:rPr lang="en-US" dirty="0" err="1"/>
              <a:t>sudo</a:t>
            </a:r>
            <a:r>
              <a:rPr lang="en-US" dirty="0"/>
              <a:t> docker build -t express-app2 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the dot!</a:t>
            </a:r>
          </a:p>
          <a:p>
            <a:endParaRPr 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4CF8A6D-17F0-4B96-9710-9357190F8272}"/>
              </a:ext>
            </a:extLst>
          </p:cNvPr>
          <p:cNvSpPr/>
          <p:nvPr/>
        </p:nvSpPr>
        <p:spPr>
          <a:xfrm>
            <a:off x="1117600" y="2832100"/>
            <a:ext cx="254000" cy="825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819</Words>
  <Application>Microsoft Office PowerPoint</Application>
  <PresentationFormat>Widescreen</PresentationFormat>
  <Paragraphs>141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Application Deployment Notes</vt:lpstr>
      <vt:lpstr>outline</vt:lpstr>
      <vt:lpstr>Overview</vt:lpstr>
      <vt:lpstr>NOTE:</vt:lpstr>
      <vt:lpstr>Harlaith7/Docker-AWS-Crash-Course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run / test the docker image</vt:lpstr>
      <vt:lpstr>PowerPoint Presentation</vt:lpstr>
      <vt:lpstr>PowerPoint Presentation</vt:lpstr>
      <vt:lpstr>PowerPoint Presentation</vt:lpstr>
      <vt:lpstr>Comands to stop the server after starting</vt:lpstr>
      <vt:lpstr>Now register the docker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not hit “create policy”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that is up – create a task</vt:lpstr>
      <vt:lpstr>Create a task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Deployment Notes</dc:title>
  <dc:creator>david ostrowski</dc:creator>
  <cp:lastModifiedBy>david ostrowski</cp:lastModifiedBy>
  <cp:revision>18</cp:revision>
  <dcterms:created xsi:type="dcterms:W3CDTF">2022-05-18T16:30:53Z</dcterms:created>
  <dcterms:modified xsi:type="dcterms:W3CDTF">2022-05-22T21:18:32Z</dcterms:modified>
</cp:coreProperties>
</file>