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5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9783-85C3-268A-5125-1129E7B30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E1B6-DAA5-6E93-01A1-E92700B25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694C-DCC0-949B-07D8-8B1AB5B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69CD-C701-1EB2-F4E8-4AE75A92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8014-3C68-20D2-7408-EBC51C6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D6D2-A6C0-0D62-699B-F775E7F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DEFA-25CD-F179-B1F0-D708659B1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F79D-28BB-182F-9A58-5B47709E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CDB8-515D-0E89-1C13-582EFCD7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B34D-02AF-3BE8-094F-50E596AD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7A29A-D1C4-0EE6-3F87-DEB93786F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2784B-668C-0672-395F-0642C2B1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4C8B-AFFC-3988-22E0-AFE1934E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7970-6452-CF50-78B4-111F9CDB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3738-708A-1B7F-FD12-1071CA25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229B-EE68-E67A-5817-C5AA1AB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98EC-F5C9-CE95-A0F0-CC80ECD06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97A8F-DA7B-223C-1AD6-56F47B02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61A4-71BA-EE57-87EC-93F5AA02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13AE-34B7-6414-8339-E2A289DA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C7A8-5DFC-3021-9391-769DD294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D485-7BB2-B563-ED81-074F79E8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D0624-8540-B60E-5734-D0A8C82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ED13C-25A0-C781-022C-6D6E102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7408-582E-CECD-9E40-72954293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17DD-B676-9A9C-0120-B4AA2412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39D8-6734-F276-AD57-91D4BC199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3843D-1D29-FEC3-4A79-CABCB81A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39921-FD6D-1519-FA7A-01A85349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0449-6A8A-B974-5735-ADE21DEA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EB07A-F5BB-BA32-C5BC-549436D8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41F9-3DDC-5905-27FB-7B412BF7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9946-E657-A25D-64A3-3161CD9A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EDC56-AD50-4CD2-062B-2ACB8B68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52D4-725D-C402-077E-25150DC48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FB0D9-75F1-4A9B-AE50-F70881CE3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1EFEA-0188-F432-220F-3336E3FF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08D66-956D-CCBD-9A85-2553DF57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3385C-1E74-2143-A4AF-0894A753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8A4-F7F3-671A-2BAC-37940E91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7D081-4C62-F5AB-C8A3-C484D61D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A678-6B2F-97A7-E583-411E3C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0E6C7-95DB-77EC-8D21-D879B818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6D5CC-6BC3-76AD-D4D6-FB10F51E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4C925-F7BD-E337-D37A-2D77C688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43C3-69B6-E11A-D8F9-418E2EE2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1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6939-4B06-4C22-084B-42859FE6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5B99-044F-7623-33F9-44A3E77C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974F2-D37A-4C93-8526-D1133D2C8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94E6-5FC0-22F2-3365-4001AD1A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EC794-C99E-CBDE-0B80-730A2EBE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45ED-7162-C4DE-DED7-78A00B2F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8299-1E15-C83A-E044-7CC44EAE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EDD29-DA0C-AD1D-F8F7-CC5081650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6D298-10C3-86AB-043A-9ED597DC5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B719-7E26-E2CB-6FC3-F82EA136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2583D-2FD3-4D4C-F021-2A404CEE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6CC1C-6608-6A78-17E0-4D529DE0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221F2-5D30-D427-775E-552D9904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225B-4E36-06B5-A40E-4887C5A4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3CAC-3400-8038-0043-B27AB2758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F436-BEF6-4530-B923-AFF9D4F78B1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F79E5-3CF3-A415-BD09-0EBE1D016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146D9-F420-699E-689C-76CFFBFFB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chemy.com/blog/how-to-polyfill-node-core-modules-in-webpack-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F56D-9C9F-37A9-F498-AC801533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3CE6-0AAC-3D03-3357-5E77ABDF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C593-5AB1-6CC4-D115-747492BE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8372-0C20-6CA3-A172-BF656CB5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90F8-E26B-56BE-8505-B5D1E15DA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1FBAB-F224-96EF-C379-4C62C38E2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EE38-4BD1-355E-DBB5-4E782254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691"/>
            <a:ext cx="12192000" cy="4268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87204-F1FF-776C-60EF-F6A934CFCAE5}"/>
              </a:ext>
            </a:extLst>
          </p:cNvPr>
          <p:cNvSpPr txBox="1"/>
          <p:nvPr/>
        </p:nvSpPr>
        <p:spPr>
          <a:xfrm>
            <a:off x="4147794" y="1743959"/>
            <a:ext cx="5622758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Solution: I need to get an </a:t>
            </a:r>
            <a:r>
              <a:rPr lang="en-US" dirty="0" err="1"/>
              <a:t>accurage</a:t>
            </a:r>
            <a:r>
              <a:rPr lang="en-US" dirty="0"/>
              <a:t> migration / deploy file </a:t>
            </a:r>
          </a:p>
          <a:p>
            <a:r>
              <a:rPr lang="en-US" dirty="0"/>
              <a:t>Added with the appropriate constructor</a:t>
            </a:r>
          </a:p>
        </p:txBody>
      </p:sp>
    </p:spTree>
    <p:extLst>
      <p:ext uri="{BB962C8B-B14F-4D97-AF65-F5344CB8AC3E}">
        <p14:creationId xmlns:p14="http://schemas.microsoft.com/office/powerpoint/2010/main" val="225793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A415-5294-3486-78B8-DAE5382D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57C2-1981-5039-CA17-F4988AF8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CE92-E2A8-D809-3117-EBF29B8B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FE46-7ECF-0F97-C33E-85AE86A3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curl -</a:t>
            </a:r>
            <a:r>
              <a:rPr lang="en-US" dirty="0" err="1"/>
              <a:t>sL</a:t>
            </a:r>
            <a:r>
              <a:rPr lang="en-US" dirty="0"/>
              <a:t> https://deb.nodesource.com/setup_14.x -o nodesource_setup.sh</a:t>
            </a:r>
          </a:p>
          <a:p>
            <a:r>
              <a:rPr lang="en-US" dirty="0"/>
              <a:t>    3  </a:t>
            </a:r>
            <a:r>
              <a:rPr lang="en-US" dirty="0" err="1"/>
              <a:t>sudo</a:t>
            </a:r>
            <a:r>
              <a:rPr lang="en-US" dirty="0"/>
              <a:t> bash nodesource_setup.sh</a:t>
            </a:r>
          </a:p>
          <a:p>
            <a:r>
              <a:rPr lang="en-US" dirty="0"/>
              <a:t>    4 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    5 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    6  </a:t>
            </a:r>
            <a:r>
              <a:rPr lang="en-US" dirty="0" err="1"/>
              <a:t>sudo</a:t>
            </a:r>
            <a:r>
              <a:rPr lang="en-US" dirty="0"/>
              <a:t> apt-get webpack@3.0.0</a:t>
            </a:r>
          </a:p>
          <a:p>
            <a:r>
              <a:rPr lang="en-US" dirty="0"/>
              <a:t>    7  </a:t>
            </a:r>
            <a:r>
              <a:rPr lang="en-US" dirty="0" err="1"/>
              <a:t>sudo</a:t>
            </a:r>
            <a:r>
              <a:rPr lang="en-US" dirty="0"/>
              <a:t> apt-get install webpack@3.0.0</a:t>
            </a:r>
          </a:p>
          <a:p>
            <a:r>
              <a:rPr lang="en-US" dirty="0"/>
              <a:t>    8  </a:t>
            </a:r>
            <a:r>
              <a:rPr lang="en-US" dirty="0" err="1"/>
              <a:t>npm</a:t>
            </a:r>
            <a:r>
              <a:rPr lang="en-US" dirty="0"/>
              <a:t> install webpack@3.0.0</a:t>
            </a:r>
          </a:p>
          <a:p>
            <a:r>
              <a:rPr lang="en-US" dirty="0"/>
              <a:t>    9  </a:t>
            </a:r>
            <a:r>
              <a:rPr lang="en-US" dirty="0" err="1"/>
              <a:t>npm</a:t>
            </a:r>
            <a:r>
              <a:rPr lang="en-US" dirty="0"/>
              <a:t> install webpack-cli@3.0.8 --legacy-peer-deps</a:t>
            </a:r>
          </a:p>
          <a:p>
            <a:r>
              <a:rPr lang="en-US" dirty="0"/>
              <a:t>   10  </a:t>
            </a:r>
            <a:r>
              <a:rPr lang="en-US" dirty="0" err="1"/>
              <a:t>npm</a:t>
            </a:r>
            <a:r>
              <a:rPr lang="en-US" dirty="0"/>
              <a:t> install node-gyp@3.6.2</a:t>
            </a:r>
          </a:p>
          <a:p>
            <a:r>
              <a:rPr lang="en-US" dirty="0"/>
              <a:t>   11  </a:t>
            </a:r>
            <a:r>
              <a:rPr lang="en-US" dirty="0" err="1"/>
              <a:t>npm</a:t>
            </a:r>
            <a:r>
              <a:rPr lang="en-US" dirty="0"/>
              <a:t> install truffle@5.1.39</a:t>
            </a:r>
          </a:p>
          <a:p>
            <a:r>
              <a:rPr lang="en-US" dirty="0"/>
              <a:t>   12  </a:t>
            </a:r>
            <a:r>
              <a:rPr lang="en-US" dirty="0" err="1"/>
              <a:t>npm</a:t>
            </a:r>
            <a:r>
              <a:rPr lang="en-US" dirty="0"/>
              <a:t> install web3</a:t>
            </a:r>
          </a:p>
          <a:p>
            <a:r>
              <a:rPr lang="en-US" dirty="0"/>
              <a:t>   13  </a:t>
            </a:r>
            <a:r>
              <a:rPr lang="en-US" dirty="0" err="1"/>
              <a:t>npm</a:t>
            </a:r>
            <a:r>
              <a:rPr lang="en-US" dirty="0"/>
              <a:t> install create-react-app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6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00D8-8B04-8E94-4C6A-E3685A90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70B6-D343-D6D8-AAB2-E720601B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run through basic install(s)</a:t>
            </a:r>
          </a:p>
          <a:p>
            <a:r>
              <a:rPr lang="en-US" dirty="0"/>
              <a:t>2. create base (root) project directory</a:t>
            </a:r>
          </a:p>
          <a:p>
            <a:r>
              <a:rPr lang="en-US" dirty="0"/>
              <a:t>3. from root project directory: </a:t>
            </a:r>
          </a:p>
          <a:p>
            <a:r>
              <a:rPr lang="en-US" dirty="0"/>
              <a:t>/home/ubuntu/</a:t>
            </a:r>
            <a:r>
              <a:rPr lang="en-US" dirty="0" err="1"/>
              <a:t>node_modules</a:t>
            </a:r>
            <a:r>
              <a:rPr lang="en-US" dirty="0"/>
              <a:t>/.bin/truffle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This will create contracts</a:t>
            </a:r>
          </a:p>
          <a:p>
            <a:r>
              <a:rPr lang="en-US" dirty="0"/>
              <a:t>It will include the </a:t>
            </a:r>
            <a:r>
              <a:rPr lang="en-US" dirty="0" err="1"/>
              <a:t>Migrations.sol</a:t>
            </a:r>
            <a:endParaRPr lang="en-US" dirty="0"/>
          </a:p>
          <a:p>
            <a:r>
              <a:rPr lang="en-US" dirty="0"/>
              <a:t>This will create migrations</a:t>
            </a:r>
          </a:p>
          <a:p>
            <a:r>
              <a:rPr lang="en-US" dirty="0"/>
              <a:t>1_* file</a:t>
            </a:r>
          </a:p>
          <a:p>
            <a:r>
              <a:rPr lang="en-US" dirty="0"/>
              <a:t>Copy it to make a 2_(deploy) file</a:t>
            </a:r>
          </a:p>
        </p:txBody>
      </p:sp>
    </p:spTree>
    <p:extLst>
      <p:ext uri="{BB962C8B-B14F-4D97-AF65-F5344CB8AC3E}">
        <p14:creationId xmlns:p14="http://schemas.microsoft.com/office/powerpoint/2010/main" val="6105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236F-615B-6514-61ED-824E3631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D403-B222-0890-4227-3170102C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My last problem  - below was that it needed a parameter in the migration (deploy)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ubuntu@ip-172-31-15-252:~/packt2/migrations$ cat 2_deploy_contracts.js</a:t>
            </a:r>
          </a:p>
          <a:p>
            <a:r>
              <a:rPr lang="en-US" dirty="0"/>
              <a:t>var Voting = </a:t>
            </a:r>
            <a:r>
              <a:rPr lang="en-US" dirty="0" err="1"/>
              <a:t>artifacts.require</a:t>
            </a:r>
            <a:r>
              <a:rPr lang="en-US" dirty="0"/>
              <a:t>("./</a:t>
            </a:r>
            <a:r>
              <a:rPr lang="en-US" dirty="0" err="1"/>
              <a:t>Voting.sol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= function(deployer) {</a:t>
            </a:r>
          </a:p>
          <a:p>
            <a:endParaRPr lang="en-US" dirty="0"/>
          </a:p>
          <a:p>
            <a:r>
              <a:rPr lang="en-US" dirty="0"/>
              <a:t>        const </a:t>
            </a:r>
            <a:r>
              <a:rPr lang="en-US" dirty="0" err="1"/>
              <a:t>listOfCandidates</a:t>
            </a:r>
            <a:r>
              <a:rPr lang="en-US" dirty="0"/>
              <a:t> = ['Johnny', 'Amber']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deployer.deploy</a:t>
            </a:r>
            <a:r>
              <a:rPr lang="en-US" dirty="0"/>
              <a:t>(Voting, </a:t>
            </a:r>
            <a:r>
              <a:rPr lang="en-US" dirty="0" err="1"/>
              <a:t>listOfCandidates.map</a:t>
            </a:r>
            <a:r>
              <a:rPr lang="en-US" dirty="0"/>
              <a:t>(name =&gt; web3.utils.asciiToHex(name) ));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ubuntu@ip-172-31-15-252:~/packt2/migrations$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5D4A-9854-1049-BB44-C0AD47B6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CAD0-5441-808D-0DC9-1642DCD3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C4349-0144-94D6-F046-E9729511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814512"/>
            <a:ext cx="98583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D51F8F-9B4A-5A06-9A60-A9F47104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414462"/>
            <a:ext cx="121729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FFA2-27C6-3A75-D41D-BBAB6BE6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870B-5DA8-ED04-1744-3EC35493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have your two </a:t>
            </a:r>
            <a:r>
              <a:rPr lang="en-US" dirty="0" err="1"/>
              <a:t>Json</a:t>
            </a:r>
            <a:r>
              <a:rPr lang="en-US" dirty="0"/>
              <a:t> files (Voting, Migration)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7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C7FF-C932-EB2D-0905-16F09EA9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0515-4FC4-1AD9-D0CE-A3948BDB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49A18-B283-7CCF-ED53-31D199CF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2" y="0"/>
            <a:ext cx="1189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8F92-9F7C-0AE2-D430-3525EEEC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A99F-13A3-FA1B-3CD1-0B1A6542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https://www.alchemy.com/blog/how-to-polyfill-node-core-modules-in-webpack-5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https://www.alchemy.com/blog/how-to-polyfill-node-core-modules-in-webpack-5</a:t>
            </a:r>
          </a:p>
        </p:txBody>
      </p:sp>
    </p:spTree>
    <p:extLst>
      <p:ext uri="{BB962C8B-B14F-4D97-AF65-F5344CB8AC3E}">
        <p14:creationId xmlns:p14="http://schemas.microsoft.com/office/powerpoint/2010/main" val="108763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311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ostrowski</dc:creator>
  <cp:lastModifiedBy>david ostrowski</cp:lastModifiedBy>
  <cp:revision>7</cp:revision>
  <dcterms:created xsi:type="dcterms:W3CDTF">2022-06-18T06:33:01Z</dcterms:created>
  <dcterms:modified xsi:type="dcterms:W3CDTF">2022-06-18T20:04:16Z</dcterms:modified>
</cp:coreProperties>
</file>