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D42B-9953-1B05-AB41-BD1DC9B66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C603-BD8B-E094-7C6B-85D5F8DB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3369-6A51-42F4-92DD-A02F9616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71F8-6B7D-9A7F-8D69-46991806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AAF8-EEF0-A6BF-4008-2DA8162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E282-F1F9-2665-4245-0B6296AA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4EB9A-6226-ED98-5358-C64A564B8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1E34-8957-64C4-67D7-5D7656A0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5235-E0CB-FE21-61ED-5E2ED28E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6AF1-8AEE-7EBB-6DDA-B271844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0AE1C-B49E-DFDD-EB51-53C2B380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0F09-BAB1-CA7E-CDE1-2C87D037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E80B-21B3-551F-81D5-91866BD7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9101-051A-159D-E18B-0E9B0D5D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BDA5-7580-630A-BAE1-EF8C49E2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4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3268-C197-BC4C-96BE-A8E76D31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7D40-889C-3806-BB23-F5F33776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EC642-DCCD-34BE-F456-35535222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6D33-F504-13AA-6A1C-558D06EE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082-C353-5521-597D-723D496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DBAE-6AAE-3FE7-D746-EA1D7A92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1400-2272-97AF-E933-61D50797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AB18-3935-6FD3-073F-BF35B8F7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E2F9-567D-A4F4-0F99-31AB2B9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54AC-F02E-25E6-233B-E5C41CF4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A0B6-7979-67D3-881E-F5565A04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9850-381B-7801-ED97-B17F6EEA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0FC0A-5349-8A4B-152C-B10722223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9DD47-3ED4-16E0-F648-B98BB474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A57D-E4A2-D6E8-86DE-0FC12143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171B-83C8-BC6C-3EC7-C4DFEB0C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8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C7A4-1BE1-E286-9A54-B6A5772D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5602E-AC36-D1B2-7079-F1C0E17BB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06BCE-BC42-C866-1D39-2A0A8044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332D0-B8AC-7D56-E892-35BDD8EEA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853C4-9504-0321-21BA-DD705C6DF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8B926-968B-A97C-B84A-75E47482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B002C-FA29-A9E8-3ABB-EDBA4F1E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D5822-CBF8-6A39-354D-2E0DF632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3B18-82D8-EC7F-6F26-7B7B95BC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7EB53-4D3C-69FE-FB06-62A96E91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130D1-B9EF-1C32-1833-F0878E17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C0C59-1492-7011-00C1-9530D28A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8E685-844A-1C41-24E4-367A341F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E6FAE-F460-7F6D-3755-A0AD33C8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DAE57-16AB-EF5E-D7A3-D7C28CFD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A4C8-4A17-2BDA-D80F-CC30613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83F3-88B7-2CD4-F0E9-A8A25C489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34913-678D-1E97-E56D-457F496C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698F-170C-B5ED-CB1A-B76FACBC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0859-85A0-6458-EC8B-314419FC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CAC4C-3AEB-E08F-7602-EBDC5C7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92E5-AFF5-48F2-EBE7-98EB96D2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AD69C-F4DF-CF81-2AB6-06160B5E5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CA3A-E4A5-550E-C450-C66FD9001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C5779-9B0D-0357-B9A6-DFDD7D8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0DBE-362B-6135-883A-0AC1E156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B6016-6BEB-2066-E49F-FCBE58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A5F0B-59B0-A14B-2B76-22D91EB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91C8-E6D4-1498-4D11-ACF1D1B8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37D29-C65D-6C39-8CA1-A80E82D3F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A3D14-E6B1-4A93-8A7D-330C81BC3A03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8F2EF-92B4-25DB-ED59-39D9333E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171F-8992-E97F-2D5D-A320C39C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96485-CBE7-47E7-ACB7-A84010C5B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5B77-FF4A-2D5C-EE8F-C87635AD3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748B2-B5D6-022E-EF85-04EE0B2BE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92139-DE34-8B6B-7F47-BE785A96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09" y="13811"/>
            <a:ext cx="9726382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2326-FD49-EBAA-F243-26123681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6B8-4A3A-6624-C2DC-B019AEF5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working though I cam getting a nasty error……</a:t>
            </a:r>
          </a:p>
        </p:txBody>
      </p:sp>
    </p:spTree>
    <p:extLst>
      <p:ext uri="{BB962C8B-B14F-4D97-AF65-F5344CB8AC3E}">
        <p14:creationId xmlns:p14="http://schemas.microsoft.com/office/powerpoint/2010/main" val="404429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3375-EFFE-D241-C3E7-0B668889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BBC2-B2B5-E1B7-8A75-C3E690B5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C513C-D1AB-BBBF-5D99-D8E052DA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7" y="0"/>
            <a:ext cx="1176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8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CECD-B1FA-4B5B-D96A-11121B67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0A73-994A-EEC2-D59E-E35A2CBF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E42AB-0A50-8CD8-B7A8-CA24641F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799733"/>
            <a:ext cx="11793596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9702-FDD7-2766-CE35-5BFE0B7D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39D9-911E-23A4-37FC-0516AF2F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98236-6B80-2CF3-501D-D896FF30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023602"/>
            <a:ext cx="1215559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ostrowski</dc:creator>
  <cp:lastModifiedBy>david ostrowski</cp:lastModifiedBy>
  <cp:revision>2</cp:revision>
  <dcterms:created xsi:type="dcterms:W3CDTF">2025-10-30T01:18:12Z</dcterms:created>
  <dcterms:modified xsi:type="dcterms:W3CDTF">2025-10-30T02:57:43Z</dcterms:modified>
</cp:coreProperties>
</file>