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871B-D6DE-BF84-A99A-94F2A192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1C4D1-0527-9466-557E-72DF8B4C9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15D6-3E4A-E932-BB10-FC54FC23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1CA1-9FB3-A961-24D1-10729681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6939-1438-B173-09AB-51682D2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76D-658F-0304-4405-23C3105B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C2970-EDDE-5940-8B92-7808075E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AF19-01FA-FC36-6E5A-3D9F428A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2EEB-99B7-1E42-017F-6A53629C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5FBA-CAB7-2334-AE1F-BDBD8E24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76242-9E8A-371D-ED57-ECEF7770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DB0AC-6792-E680-2B44-22452941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BCD2-A691-7681-B5F9-08794E4E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302AF-6C7C-8441-7026-912A0435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3E96-5FB0-9DD6-84B8-9B5C8BE5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53E2-C6EB-437B-45CC-399A9CB3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2887-BD7E-2F28-AC77-118C2F05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108-9BCF-8102-094B-3253614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AC1D-3047-0A4E-AF0C-85D3044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42BF-2208-8E8B-FAC0-4A51B31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8794-12B7-5127-333F-CB42C722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1B9-8C28-8DBB-70C1-C138FF63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3FE8-E8A8-B560-9233-87C95106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432B-3677-AC48-D036-7CAF972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CAF1-C7B1-EDEC-1499-16A78AEC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5CD1-7C3F-C4BE-8FB1-BDCE3B89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E552-52A7-19ED-063F-BCFBCC05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AC3B0-B7A8-C426-DF03-8B3A0918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AE2F-B754-21D9-35BC-D560825E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FAAD-77A1-B83E-53F2-263C3D5F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D965-A2DF-B586-E76A-FDE7A0A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114E-CCBA-FA94-F8DD-9F7625F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6AB1-0AAA-FBD2-9338-0A306615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9D522-B25B-150B-5D66-D16AE638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EA391-9069-745E-BEC6-1DFD7324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8F4F-5B36-81DC-513D-5DFEFD886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6753-3B75-7968-39CA-4610216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B2B4F-9248-C64B-885F-78B07EB8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B9D5B-4EF2-12BA-863A-F5D0B54B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252-E187-9BC9-92E0-27D8FCD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89873-BAFF-DDDA-BE09-AE8F83EC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5DE7D-EEE0-85F9-69B7-68C9E0C2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E78D-643B-7754-4E83-49131C86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4791-1E35-9F3C-80DF-735EA33C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C57B0-1499-207E-EED6-75182A45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99E3-A12F-F26F-5947-DE3D88E9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4D98-17BF-C995-2C67-D822CC16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9571-418A-6D55-9282-65497BE8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38B6-2F01-6CFD-0872-B22F8AC4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8F0B-9727-33B2-6C91-048A925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AB27-67D7-8FFA-DD1F-663E6DA6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957A-3915-9FBC-54AA-4696593B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5829-BF78-C6F2-A113-D592D3B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6107F-1F92-D9C5-C33F-2051484AE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217D-DD2D-9977-A85C-838B2B94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FE3CE-D041-0289-C644-FDC3EA1C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A6C0-DF80-2070-B932-05A6065C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F71B0-21CE-16EB-54A5-3DCBB1F2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7D09B-7BEF-5594-B393-38715AB9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99F6-5124-18EB-3224-7913A512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B25C-B2B5-0A6C-A128-75C4D95A4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419A-39BD-40F1-AED4-71BCC4BB8D7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760C-C93D-613B-C400-DEC86BD07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20FA-7BA7-EADF-EDBB-CB8EDE28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1ACD-D00A-4D9A-8228-70B29A8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82ED-1823-6347-568E-CA5AC1DD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942C6-EFFB-AABB-ED32-5FD5932AA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modified the following example to support DAPP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69525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005F-16D3-E57A-3E13-A7B9A319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66DD-9F1B-E2E4-DBC6-340AC458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E4B45-5C1D-DED3-7835-1067C09A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1" y="0"/>
            <a:ext cx="9350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31A45-8A5C-D82B-740E-256DC1C6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318"/>
            <a:ext cx="12192000" cy="25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TextArea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TextArea Demo</dc:title>
  <dc:creator>david ostrowski</dc:creator>
  <cp:lastModifiedBy>david ostrowski</cp:lastModifiedBy>
  <cp:revision>2</cp:revision>
  <dcterms:created xsi:type="dcterms:W3CDTF">2022-10-15T18:01:52Z</dcterms:created>
  <dcterms:modified xsi:type="dcterms:W3CDTF">2022-10-15T18:05:52Z</dcterms:modified>
</cp:coreProperties>
</file>