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1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28B3-9700-F72D-792F-EA9D1817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7E294-C64E-C1B8-6284-3EB08E12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F0D-A1ED-A4F0-4EC4-BD81A3F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7053-D706-85D6-CF62-386CB160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50AC-B081-A959-1B43-8348028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180-1B14-08C1-5BA4-4234E8B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F57F-F0DD-9CE4-52A4-D94EF42E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EF0C-2F13-B9E0-2782-237EA888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FDBD-7110-B201-1512-4A75C9A7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9945-C81F-B3F0-C2AA-B6B839C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72CDF-E002-3727-DB6A-B436E8CA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D465D-C876-4F6C-C49E-CE9D68A53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4900-E86F-4E38-4FC3-6B5A1F58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006A-E2DF-E0E0-2C0B-67CA162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AF86-7234-41DC-C0E3-9F905AF0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26AE-4E3F-140A-8935-A096E29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841A-614A-D063-C973-9B81EC8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EEB3-34B2-9C6B-7C9D-53FD896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85E5-F11D-1203-FD4A-4680D88A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107-104D-650B-099A-4F668F71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4CB-B32D-C2AB-9E14-F742B9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3662-7486-92E8-9F83-EC601A3D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0584-1E32-59CB-0DFE-C46859A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C535-E5B1-4A61-A967-4327F99D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A0F4-3EF7-0C93-B9EC-174706A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1918-4D58-EAD1-F8E2-4EC025DB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B16D-DD77-AF31-AD47-70E77262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BBF9-7740-9E5F-6E43-1F52A59A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F165-9D23-C84F-98EF-855F3C8B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14C5-EEDA-FC0C-C373-5508AC6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3922-E824-1378-1B67-2BB9A07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CB7-D245-0F5C-0C37-544BC9F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757A-E81A-CA09-FDFA-A6C9A5AC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D3A3-8E16-8604-F381-79CDCE20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418A-2870-AFF6-9BD1-9DEE818C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BE9EB-11BD-E1F5-CB8B-E6C99A6D7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71F7E-BB31-FC03-800B-2CEE7D24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30A1-4C4A-5206-6223-BC1F829C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FC834-2D6E-DCC5-43B2-1A490372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E021-9277-3548-3D84-E62CE88D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ADF25-0D42-A5A4-4529-535FB35C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909F-F7E3-6322-B6C5-E0A6EB8D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FE869-C6F8-9134-C074-16AA783F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36B9E-E50F-CC9C-7D41-C35B44B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0042D-F447-B2B6-0CBC-93B0ED05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FCA3-4D50-4FFB-0832-5F834313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344-49A6-0DBB-E30F-6AF63BC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54DF-2BE4-524F-A52B-0C83A028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1316-AB86-5603-D2E0-49E5CED89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95FA-348D-C5FF-59AB-94CE1DB2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C0320-E7C9-7237-8D8B-83B92266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249A-0D61-234E-4B61-2FC120A9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B192-4579-767F-CC60-87E34664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5966C-60E6-B5C4-54D6-B594E2703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B5385-E8F6-1F50-8C88-26D0C8F2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093D-DE21-0908-EA22-10952CF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CD98-BBE4-89E1-BC4C-183F80B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FEAE-D03D-BC5F-CF33-EF7E735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9705F-6731-772B-9074-E5A00B4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E463-A1E6-977B-8ECE-EBFF94CA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5B3E-0721-4E09-7823-755F9E83D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128C-88FB-46E6-B75E-C1A2DFACB72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9FFA-39AD-19FB-C24B-298CF8721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29D9-D668-363A-0A5F-8F7756E8C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107F-EA49-0EDC-63C0-FBE08D332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BEC3-1A1D-6BA0-F39E-47148C9B7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6A25-7C10-CEE9-6814-4B4F1DF5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not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D487-6493-F046-FE00-EDAF54E0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8000" dirty="0"/>
              <a:t>        if (empty($</a:t>
            </a:r>
            <a:r>
              <a:rPr lang="en-US" sz="8000" dirty="0" err="1"/>
              <a:t>dbserver</a:t>
            </a:r>
            <a:r>
              <a:rPr lang="en-US" sz="8000" dirty="0"/>
              <a:t>)) $</a:t>
            </a:r>
            <a:r>
              <a:rPr lang="en-US" sz="8000" dirty="0" err="1"/>
              <a:t>dbserver</a:t>
            </a:r>
            <a:r>
              <a:rPr lang="en-US" sz="8000" dirty="0"/>
              <a:t> = 'ec2-54-202-75-59.us-west-2.compute.am</a:t>
            </a:r>
          </a:p>
          <a:p>
            <a:r>
              <a:rPr lang="en-US" sz="8000" dirty="0"/>
              <a:t>azonaws.com';</a:t>
            </a:r>
          </a:p>
          <a:p>
            <a:r>
              <a:rPr lang="en-US" sz="8000" dirty="0"/>
              <a:t>/*      if (empty($</a:t>
            </a:r>
            <a:r>
              <a:rPr lang="en-US" sz="8000" dirty="0" err="1"/>
              <a:t>dbserver</a:t>
            </a:r>
            <a:r>
              <a:rPr lang="en-US" sz="8000" dirty="0"/>
              <a:t>)) $</a:t>
            </a:r>
            <a:r>
              <a:rPr lang="en-US" sz="8000" dirty="0" err="1"/>
              <a:t>dbserver</a:t>
            </a:r>
            <a:r>
              <a:rPr lang="en-US" sz="8000" dirty="0"/>
              <a:t> = 'localhost';</a:t>
            </a:r>
          </a:p>
          <a:p>
            <a:r>
              <a:rPr lang="en-US" sz="8000" dirty="0" err="1"/>
              <a:t>i</a:t>
            </a:r>
            <a:r>
              <a:rPr lang="en-US" sz="8000" dirty="0"/>
              <a:t>*/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]['host'] = $</a:t>
            </a:r>
            <a:r>
              <a:rPr lang="en-US" sz="8000" dirty="0" err="1"/>
              <a:t>dbserver</a:t>
            </a:r>
            <a:r>
              <a:rPr lang="en-US" sz="8000" dirty="0"/>
              <a:t>;</a:t>
            </a:r>
          </a:p>
          <a:p>
            <a:r>
              <a:rPr lang="en-US" sz="8000" dirty="0"/>
              <a:t>    if (!empty($</a:t>
            </a:r>
            <a:r>
              <a:rPr lang="en-US" sz="8000" dirty="0" err="1"/>
              <a:t>dbport</a:t>
            </a:r>
            <a:r>
              <a:rPr lang="en-US" sz="8000" dirty="0"/>
              <a:t>) || $</a:t>
            </a:r>
            <a:r>
              <a:rPr lang="en-US" sz="8000" dirty="0" err="1"/>
              <a:t>dbserver</a:t>
            </a:r>
            <a:r>
              <a:rPr lang="en-US" sz="8000" dirty="0"/>
              <a:t> != 'ec2-54-202-75-59.us-west-2.compute.amaz</a:t>
            </a:r>
          </a:p>
          <a:p>
            <a:r>
              <a:rPr lang="en-US" sz="8000" dirty="0"/>
              <a:t>onaws.com') {</a:t>
            </a:r>
          </a:p>
          <a:p>
            <a:r>
              <a:rPr lang="en-US" sz="8000" dirty="0"/>
              <a:t>/*    if (!empty($</a:t>
            </a:r>
            <a:r>
              <a:rPr lang="en-US" sz="8000" dirty="0" err="1"/>
              <a:t>dbport</a:t>
            </a:r>
            <a:r>
              <a:rPr lang="en-US" sz="8000" dirty="0"/>
              <a:t>) || $</a:t>
            </a:r>
            <a:r>
              <a:rPr lang="en-US" sz="8000" dirty="0" err="1"/>
              <a:t>dbserver</a:t>
            </a:r>
            <a:r>
              <a:rPr lang="en-US" sz="8000" dirty="0"/>
              <a:t> != 'localhost') {*/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</a:t>
            </a:r>
            <a:r>
              <a:rPr lang="en-US" sz="8000" dirty="0" err="1"/>
              <a:t>connect_type</a:t>
            </a:r>
            <a:r>
              <a:rPr lang="en-US" sz="8000" dirty="0"/>
              <a:t>'] = '</a:t>
            </a:r>
            <a:r>
              <a:rPr lang="en-US" sz="8000" dirty="0" err="1"/>
              <a:t>tcp</a:t>
            </a:r>
            <a:r>
              <a:rPr lang="en-US" sz="8000" dirty="0"/>
              <a:t>';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]['port'] = $</a:t>
            </a:r>
            <a:r>
              <a:rPr lang="en-US" sz="8000" dirty="0" err="1"/>
              <a:t>dbport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53F2-26F0-E69A-23EE-12B1D268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 can log in with my credentials!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root@ip-172-31-33-160:/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/share# </a:t>
            </a:r>
            <a:r>
              <a:rPr lang="en-US" b="1" dirty="0" err="1">
                <a:solidFill>
                  <a:srgbClr val="FF0000"/>
                </a:solidFill>
              </a:rPr>
              <a:t>mysql</a:t>
            </a:r>
            <a:r>
              <a:rPr lang="en-US" b="1" dirty="0">
                <a:solidFill>
                  <a:srgbClr val="FF0000"/>
                </a:solidFill>
              </a:rPr>
              <a:t> -u root -p</a:t>
            </a:r>
          </a:p>
          <a:p>
            <a:r>
              <a:rPr lang="en-US" b="1" dirty="0">
                <a:solidFill>
                  <a:srgbClr val="FF0000"/>
                </a:solidFill>
              </a:rPr>
              <a:t>Enter password:</a:t>
            </a:r>
          </a:p>
          <a:p>
            <a:r>
              <a:rPr lang="en-US" b="1" dirty="0">
                <a:solidFill>
                  <a:srgbClr val="FF0000"/>
                </a:solidFill>
              </a:rPr>
              <a:t>Welcome to the MySQL monitor.  Commands end with ; or \g.</a:t>
            </a:r>
          </a:p>
          <a:p>
            <a:r>
              <a:rPr lang="en-US" b="1" dirty="0">
                <a:solidFill>
                  <a:srgbClr val="FF0000"/>
                </a:solidFill>
              </a:rPr>
              <a:t>Your MySQL connection id is 25</a:t>
            </a:r>
          </a:p>
          <a:p>
            <a:r>
              <a:rPr lang="en-US" b="1" dirty="0">
                <a:solidFill>
                  <a:srgbClr val="FF0000"/>
                </a:solidFill>
              </a:rPr>
              <a:t>Server version: 8.0.28-0ubuntu0.20.04.3 (Ubuntu)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Copyright (c) 2000, 2022, Oracle and/or its affiliates.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Oracle is a registered trademark of Oracle Corporation and/or its</a:t>
            </a:r>
          </a:p>
          <a:p>
            <a:r>
              <a:rPr lang="en-US" b="1" dirty="0">
                <a:solidFill>
                  <a:srgbClr val="FF0000"/>
                </a:solidFill>
              </a:rPr>
              <a:t>affiliates. Other names may be trademarks of their respective</a:t>
            </a:r>
          </a:p>
          <a:p>
            <a:r>
              <a:rPr lang="en-US" b="1" dirty="0">
                <a:solidFill>
                  <a:srgbClr val="FF0000"/>
                </a:solidFill>
              </a:rPr>
              <a:t>owners.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Type 'help;' or '\h' for help. Type '\c' to clear the current input statement.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mysql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B732-6BDA-693D-9DC1-70E577BA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77790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-p -u root</a:t>
            </a:r>
          </a:p>
          <a:p>
            <a:r>
              <a:rPr lang="en-US" dirty="0"/>
              <a:t>Enter password:</a:t>
            </a:r>
          </a:p>
          <a:p>
            <a:r>
              <a:rPr lang="en-US" dirty="0"/>
              <a:t>Welcome to the MySQL monitor.  Commands end with ; or \g.</a:t>
            </a:r>
          </a:p>
          <a:p>
            <a:r>
              <a:rPr lang="en-US" dirty="0"/>
              <a:t>Your MySQL connection id is 8</a:t>
            </a:r>
          </a:p>
          <a:p>
            <a:r>
              <a:rPr lang="en-US" dirty="0"/>
              <a:t>Server version: 8.0.28-0ubuntu0.20.04.3 (Ubuntu)</a:t>
            </a:r>
          </a:p>
          <a:p>
            <a:r>
              <a:rPr lang="en-US" dirty="0"/>
              <a:t>Type 'help;' or '\h' for help. Type '\c' to clear the current input statement.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CREATE USER '</a:t>
            </a:r>
            <a:r>
              <a:rPr lang="en-US" dirty="0" err="1"/>
              <a:t>pmauser</a:t>
            </a:r>
            <a:r>
              <a:rPr lang="en-US" dirty="0"/>
              <a:t>'@'%' IDENTIFIED BY 'junkcrunk22$$';</a:t>
            </a:r>
          </a:p>
          <a:p>
            <a:r>
              <a:rPr lang="en-US" dirty="0"/>
              <a:t>ERROR 1819 (HY000): Your password does not satisfy the current policy requirements</a:t>
            </a:r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CREATE USER '</a:t>
            </a:r>
            <a:r>
              <a:rPr lang="en-US" dirty="0" err="1"/>
              <a:t>pmauser</a:t>
            </a:r>
            <a:r>
              <a:rPr lang="en-US" dirty="0"/>
              <a:t>'@'%' IDENTIFIED BY 'JunkcrunkJunkcrunk22$$';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GRANT ALL PRIVILEGES ON *.* TO '</a:t>
            </a:r>
            <a:r>
              <a:rPr lang="en-US" dirty="0" err="1"/>
              <a:t>pmauser</a:t>
            </a:r>
            <a:r>
              <a:rPr lang="en-US" dirty="0"/>
              <a:t>'@'%' WITH GRANT OPTION;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1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7DC-5D04-4DA0-36E7-B3C18F4D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DC9A-5658-1D75-BF76-07A86FC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BB3A-8810-3867-99B2-E9E17A1C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20" y="0"/>
            <a:ext cx="7808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DF73-5FE2-6748-E22A-31E6FFCE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672B-94E6-59A0-D79B-2DC2867D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B348A-9664-E80F-7FD3-B7A3E68F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02" y="0"/>
            <a:ext cx="600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910C-28D2-56B7-33E4-C64854C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2BCF-C199-0226-73C3-D53D8929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E08C-08BD-BED1-114D-0783F0E0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560"/>
            <a:ext cx="12192000" cy="44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575B-9D78-2076-897F-B41B087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https://stackoverflow.com/questions/38837030/unable-to-connect-to-postgres-on-ec2-econnrefused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410B-91AB-D9F1-FAC8-5BBA94DB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7CEC7-66B1-7588-0DEB-36F9FF89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6" y="2981395"/>
            <a:ext cx="11412660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8CDF-E6CA-D95D-E147-A6CB1D0B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3DE0-82B9-AD0E-29ED-F59499E1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require('</a:t>
            </a:r>
            <a:r>
              <a:rPr lang="en-US" dirty="0" err="1"/>
              <a:t>sequelize</a:t>
            </a:r>
            <a:r>
              <a:rPr lang="en-US" dirty="0"/>
              <a:t>')</a:t>
            </a:r>
          </a:p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new </a:t>
            </a:r>
            <a:r>
              <a:rPr lang="en-US" dirty="0" err="1"/>
              <a:t>Sequelize</a:t>
            </a:r>
            <a:r>
              <a:rPr lang="en-US" dirty="0"/>
              <a:t>('graphbook_dev','</a:t>
            </a:r>
            <a:r>
              <a:rPr lang="en-US" dirty="0" err="1"/>
              <a:t>pmauser</a:t>
            </a:r>
            <a:r>
              <a:rPr lang="en-US" dirty="0"/>
              <a:t>', 'JunkcrunkJunkcrunk22$$', {</a:t>
            </a:r>
          </a:p>
          <a:p>
            <a:r>
              <a:rPr lang="en-US" dirty="0"/>
              <a:t>        host: 'localhost',</a:t>
            </a:r>
          </a:p>
          <a:p>
            <a:r>
              <a:rPr lang="en-US" dirty="0"/>
              <a:t>        port: 3306,</a:t>
            </a:r>
          </a:p>
          <a:p>
            <a:r>
              <a:rPr lang="en-US" dirty="0"/>
              <a:t>        dialect: '</a:t>
            </a:r>
            <a:r>
              <a:rPr lang="en-US" dirty="0" err="1"/>
              <a:t>mysql</a:t>
            </a:r>
            <a:r>
              <a:rPr lang="en-US" dirty="0"/>
              <a:t>'</a:t>
            </a:r>
          </a:p>
          <a:p>
            <a:r>
              <a:rPr lang="en-US" dirty="0"/>
              <a:t>    });</a:t>
            </a:r>
          </a:p>
          <a:p>
            <a:r>
              <a:rPr lang="en-US" dirty="0" err="1"/>
              <a:t>sequelize.authenticate</a:t>
            </a:r>
            <a:r>
              <a:rPr lang="en-US" dirty="0"/>
              <a:t>().then(() =&gt; {</a:t>
            </a:r>
          </a:p>
          <a:p>
            <a:r>
              <a:rPr lang="en-US" dirty="0"/>
              <a:t>        console.log("Connection </a:t>
            </a:r>
            <a:r>
              <a:rPr lang="en-US" dirty="0" err="1"/>
              <a:t>sucessful</a:t>
            </a:r>
            <a:r>
              <a:rPr lang="en-US" dirty="0"/>
              <a:t>!");</a:t>
            </a:r>
          </a:p>
          <a:p>
            <a:r>
              <a:rPr lang="en-US" dirty="0"/>
              <a:t>}).catch((err) =&gt; {</a:t>
            </a:r>
          </a:p>
          <a:p>
            <a:r>
              <a:rPr lang="en-US" dirty="0"/>
              <a:t>console.log(err);</a:t>
            </a:r>
          </a:p>
          <a:p>
            <a:r>
              <a:rPr lang="en-US" dirty="0"/>
              <a:t>                console.log("Error connecting to database!");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console.log("Another task");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9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1968-6A78-FB80-F70E-942C6A1A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4CC3-3801-146F-D2B3-A03754DB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4584-8AFC-001F-1239-490E33114FB0}"/>
              </a:ext>
            </a:extLst>
          </p:cNvPr>
          <p:cNvSpPr txBox="1"/>
          <p:nvPr/>
        </p:nvSpPr>
        <p:spPr>
          <a:xfrm>
            <a:off x="3048000" y="255515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x.js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 node index.js</a:t>
            </a:r>
          </a:p>
          <a:p>
            <a:r>
              <a:rPr lang="en-US" dirty="0"/>
              <a:t>Another task</a:t>
            </a:r>
          </a:p>
          <a:p>
            <a:r>
              <a:rPr lang="en-US" dirty="0"/>
              <a:t>Executing (default): SELECT 1+1 AS result</a:t>
            </a:r>
          </a:p>
          <a:p>
            <a:r>
              <a:rPr lang="en-US" dirty="0"/>
              <a:t>Connection </a:t>
            </a:r>
            <a:r>
              <a:rPr lang="en-US" dirty="0" err="1"/>
              <a:t>sucessful</a:t>
            </a:r>
            <a:r>
              <a:rPr lang="en-US" dirty="0"/>
              <a:t>!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98693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41F-7216-A25E-9F91-6E406AB1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261869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 cat index.js</a:t>
            </a:r>
          </a:p>
          <a:p>
            <a:r>
              <a:rPr lang="en-US" sz="8000" dirty="0"/>
              <a:t>const </a:t>
            </a:r>
            <a:r>
              <a:rPr lang="en-US" sz="8000" dirty="0" err="1"/>
              <a:t>Sequelize</a:t>
            </a:r>
            <a:r>
              <a:rPr lang="en-US" sz="8000" dirty="0"/>
              <a:t> = require('</a:t>
            </a:r>
            <a:r>
              <a:rPr lang="en-US" sz="8000" dirty="0" err="1"/>
              <a:t>sequelize</a:t>
            </a:r>
            <a:r>
              <a:rPr lang="en-US" sz="8000" dirty="0"/>
              <a:t>')</a:t>
            </a:r>
          </a:p>
          <a:p>
            <a:r>
              <a:rPr lang="en-US" sz="8000" dirty="0"/>
              <a:t>const </a:t>
            </a:r>
            <a:r>
              <a:rPr lang="en-US" sz="8000" dirty="0" err="1"/>
              <a:t>sequelize</a:t>
            </a:r>
            <a:r>
              <a:rPr lang="en-US" sz="8000" dirty="0"/>
              <a:t> = new </a:t>
            </a:r>
            <a:r>
              <a:rPr lang="en-US" sz="8000" dirty="0" err="1"/>
              <a:t>Sequelize</a:t>
            </a:r>
            <a:r>
              <a:rPr lang="en-US" sz="8000" dirty="0"/>
              <a:t>('graphbook_dev','</a:t>
            </a:r>
            <a:r>
              <a:rPr lang="en-US" sz="8000" dirty="0" err="1"/>
              <a:t>pmauser</a:t>
            </a:r>
            <a:r>
              <a:rPr lang="en-US" sz="8000" dirty="0"/>
              <a:t>', 'JunkcrunkJunkcrunk22$$', {</a:t>
            </a:r>
          </a:p>
          <a:p>
            <a:r>
              <a:rPr lang="en-US" sz="8000" dirty="0"/>
              <a:t>        host: 'localhost',</a:t>
            </a:r>
          </a:p>
          <a:p>
            <a:r>
              <a:rPr lang="en-US" sz="8000" dirty="0"/>
              <a:t>        port: 3306,</a:t>
            </a:r>
          </a:p>
          <a:p>
            <a:r>
              <a:rPr lang="en-US" sz="8000" dirty="0"/>
              <a:t>        dialect: '</a:t>
            </a:r>
            <a:r>
              <a:rPr lang="en-US" sz="8000" dirty="0" err="1"/>
              <a:t>mysql</a:t>
            </a:r>
            <a:r>
              <a:rPr lang="en-US" sz="8000" dirty="0"/>
              <a:t>'</a:t>
            </a:r>
          </a:p>
          <a:p>
            <a:r>
              <a:rPr lang="en-US" sz="8000" dirty="0"/>
              <a:t>    });</a:t>
            </a:r>
          </a:p>
          <a:p>
            <a:r>
              <a:rPr lang="en-US" sz="8000" dirty="0"/>
              <a:t>const User = </a:t>
            </a:r>
            <a:r>
              <a:rPr lang="en-US" sz="8000" dirty="0" err="1"/>
              <a:t>sequelize.define</a:t>
            </a:r>
            <a:r>
              <a:rPr lang="en-US" sz="8000" dirty="0"/>
              <a:t>('user', {</a:t>
            </a:r>
          </a:p>
          <a:p>
            <a:r>
              <a:rPr lang="en-US" sz="8000" dirty="0"/>
              <a:t>        username: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endParaRPr lang="en-US" sz="8000" dirty="0"/>
          </a:p>
          <a:p>
            <a:r>
              <a:rPr lang="en-US" sz="8000" dirty="0"/>
              <a:t>        },</a:t>
            </a:r>
          </a:p>
          <a:p>
            <a:endParaRPr lang="en-US" sz="8000" dirty="0"/>
          </a:p>
          <a:p>
            <a:r>
              <a:rPr lang="en-US" sz="8000" dirty="0"/>
              <a:t>        password: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endParaRPr lang="en-US" sz="8000" dirty="0"/>
          </a:p>
          <a:p>
            <a:r>
              <a:rPr lang="en-US" sz="8000" dirty="0"/>
              <a:t>        },</a:t>
            </a:r>
          </a:p>
          <a:p>
            <a:r>
              <a:rPr lang="en-US" sz="8000" dirty="0"/>
              <a:t>        age: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r>
              <a:rPr lang="en-US" sz="8000" dirty="0"/>
              <a:t>,</a:t>
            </a:r>
          </a:p>
          <a:p>
            <a:r>
              <a:rPr lang="en-US" sz="8000" dirty="0"/>
              <a:t>                </a:t>
            </a:r>
            <a:r>
              <a:rPr lang="en-US" sz="8000" dirty="0" err="1"/>
              <a:t>defaultValue</a:t>
            </a:r>
            <a:r>
              <a:rPr lang="en-US" sz="8000" dirty="0"/>
              <a:t>: 21</a:t>
            </a:r>
          </a:p>
          <a:p>
            <a:r>
              <a:rPr lang="en-US" sz="8000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5661-DD29-A8B6-7B85-33221C97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F981-FA3B-F643-B802-6F8A1A7D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Fetched 7247 kB in 2s (3970 kB/s)</a:t>
            </a:r>
          </a:p>
          <a:p>
            <a:r>
              <a:rPr lang="en-US" dirty="0"/>
              <a:t>Reading package lists... Done</a:t>
            </a:r>
          </a:p>
          <a:p>
            <a:r>
              <a:rPr lang="en-US" dirty="0"/>
              <a:t>E: Could not open lock file /var/lib/</a:t>
            </a:r>
            <a:r>
              <a:rPr lang="en-US" dirty="0" err="1"/>
              <a:t>dpkg</a:t>
            </a:r>
            <a:r>
              <a:rPr lang="en-US" dirty="0"/>
              <a:t>/lock-frontend - open (13: Permission denied)</a:t>
            </a:r>
          </a:p>
          <a:p>
            <a:r>
              <a:rPr lang="en-US" dirty="0"/>
              <a:t>E: Unable to acquire the </a:t>
            </a:r>
            <a:r>
              <a:rPr lang="en-US" dirty="0" err="1"/>
              <a:t>dpkg</a:t>
            </a:r>
            <a:r>
              <a:rPr lang="en-US" dirty="0"/>
              <a:t> frontend lock (/var/lib/</a:t>
            </a:r>
            <a:r>
              <a:rPr lang="en-US" dirty="0" err="1"/>
              <a:t>dpkg</a:t>
            </a:r>
            <a:r>
              <a:rPr lang="en-US" dirty="0"/>
              <a:t>/lock-frontend), are you root?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CREATE USER 'root'@'%' IDENTIFIED BY 'junkcrunk22';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GRANT ALL PRIVILEGES ON *.* TO 'root'@'%' WITH GRANT OPTION;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FLUSH PRIVILEGES;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ubuntu@ip-172-31-33-160:~$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phpmyadmin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get the password does not meet policy - rerun it but this time use the 'ignore'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C88-EB5F-D324-90E4-3656816A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6D9-F93D-FCDF-20FC-89806221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r>
              <a:rPr lang="en-US" sz="2800" dirty="0"/>
              <a:t>});</a:t>
            </a:r>
          </a:p>
          <a:p>
            <a:r>
              <a:rPr lang="en-US" sz="2800" dirty="0" err="1"/>
              <a:t>User.sync</a:t>
            </a:r>
            <a:r>
              <a:rPr lang="en-US" sz="2800" dirty="0"/>
              <a:t>().then((data) =&gt;{</a:t>
            </a:r>
          </a:p>
          <a:p>
            <a:r>
              <a:rPr lang="en-US" sz="2800" dirty="0"/>
              <a:t>        console.log("Table and model synced successfully!");</a:t>
            </a:r>
          </a:p>
          <a:p>
            <a:r>
              <a:rPr lang="en-US" sz="2800" dirty="0"/>
              <a:t>}).catch((err) =&gt; {</a:t>
            </a:r>
          </a:p>
          <a:p>
            <a:r>
              <a:rPr lang="en-US" sz="2800" dirty="0"/>
              <a:t>        console.log("Error syncing the table and model!");});</a:t>
            </a:r>
          </a:p>
          <a:p>
            <a:r>
              <a:rPr lang="en-US" sz="2800" dirty="0"/>
              <a:t>ubuntu@ip-172-31-33-160:~/</a:t>
            </a:r>
            <a:r>
              <a:rPr lang="en-US" sz="2800" dirty="0" err="1"/>
              <a:t>sequelizeStuff</a:t>
            </a:r>
            <a:r>
              <a:rPr lang="en-US" sz="2800" dirty="0"/>
              <a:t>$ node index.js</a:t>
            </a:r>
          </a:p>
          <a:p>
            <a:r>
              <a:rPr lang="en-US" sz="2800" dirty="0"/>
              <a:t>Executing (default): CREATE TABLE IF NOT EXISTS `users` (`id` INTEGER NOT NULL </a:t>
            </a:r>
            <a:r>
              <a:rPr lang="en-US" sz="2800" dirty="0" err="1"/>
              <a:t>auto_increment</a:t>
            </a:r>
            <a:r>
              <a:rPr lang="en-US" sz="2800" dirty="0"/>
              <a:t> , `username` VARCHAR(255), `password` VARCHAR(255), `age` VARCHAR(255) DEFAULT 21, `</a:t>
            </a:r>
            <a:r>
              <a:rPr lang="en-US" sz="2800" dirty="0" err="1"/>
              <a:t>createdAt</a:t>
            </a:r>
            <a:r>
              <a:rPr lang="en-US" sz="2800" dirty="0"/>
              <a:t>` DATETIME NOT NULL, `</a:t>
            </a:r>
            <a:r>
              <a:rPr lang="en-US" sz="2800" dirty="0" err="1"/>
              <a:t>updatedAt</a:t>
            </a:r>
            <a:r>
              <a:rPr lang="en-US" sz="2800" dirty="0"/>
              <a:t>` DATETIME NOT NULL, PRIMARY KEY (`id`)) ENGINE=</a:t>
            </a:r>
            <a:r>
              <a:rPr lang="en-US" sz="2800" dirty="0" err="1"/>
              <a:t>InnoDB</a:t>
            </a:r>
            <a:r>
              <a:rPr lang="en-US" sz="2800" dirty="0"/>
              <a:t>;</a:t>
            </a:r>
          </a:p>
          <a:p>
            <a:r>
              <a:rPr lang="en-US" sz="2800" dirty="0"/>
              <a:t>Executing (default): SHOW INDEX FROM `users`</a:t>
            </a:r>
          </a:p>
          <a:p>
            <a:r>
              <a:rPr lang="en-US" sz="2800" dirty="0"/>
              <a:t>Table and model synced successfully!</a:t>
            </a:r>
          </a:p>
          <a:p>
            <a:r>
              <a:rPr lang="en-US" sz="2800" dirty="0"/>
              <a:t>ubuntu@ip-172-31-33-160:~/</a:t>
            </a:r>
            <a:r>
              <a:rPr lang="en-US" sz="2800" dirty="0" err="1"/>
              <a:t>sequelizeStuff</a:t>
            </a:r>
            <a:r>
              <a:rPr lang="en-US" sz="2800"/>
              <a:t>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345-34FB-FF4F-7241-F03BC5A1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8866-33C6-389D-7B2A-DED6BFA0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4C40E-F251-7DDF-099F-75D0F68D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262"/>
            <a:ext cx="10515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3DC-33B7-AD11-FD59-C551506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67F0-4299-CE6C-2863-D3A2C89A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78D1D-365F-CF8C-68B8-146D0191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904" y="1152940"/>
            <a:ext cx="15632412" cy="68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013-51E1-76AC-F1D5-01C80F01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0B17-42A6-FDC7-6442-4C567BCE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https://www.youtube.com/watch?v=qJjEeIFdoxg</a:t>
            </a:r>
          </a:p>
        </p:txBody>
      </p:sp>
    </p:spTree>
    <p:extLst>
      <p:ext uri="{BB962C8B-B14F-4D97-AF65-F5344CB8AC3E}">
        <p14:creationId xmlns:p14="http://schemas.microsoft.com/office/powerpoint/2010/main" val="118039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2E7-D85F-B120-743C-7EEE7013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A216-EB46-47C3-F94F-5DEBB6E7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C673C-72B1-7D81-8C35-2671B91C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5000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29D-E24E-41F6-CA95-5BF721C0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3231-6B80-31B2-F502-6D530F4F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0C42-231C-211F-667E-BBD3FF73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23850"/>
            <a:ext cx="112966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0A90-823E-1300-FD37-C17A6240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2B14-1F1F-C2C5-329D-07D2B1CB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56A-160B-6932-A0E7-C6C224AF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97B4-463A-700B-BD2C-6E38EFA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root@ip-172-31-33-160:/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# vi </a:t>
            </a:r>
            <a:r>
              <a:rPr lang="en-US" dirty="0" err="1"/>
              <a:t>config.inc.php</a:t>
            </a:r>
            <a:endParaRPr lang="en-US" dirty="0"/>
          </a:p>
          <a:p>
            <a:r>
              <a:rPr lang="en-US" dirty="0"/>
              <a:t>root@ip-172-31-33-160:/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C131-0981-1F09-F9B8-188194C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7179-45ED-B8D9-151D-3A40C2BC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FED0C-62AD-4459-A96A-C60DDFC8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857249"/>
            <a:ext cx="5692845" cy="73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920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not work!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https://stackoverflow.com/questions/38837030/unable-to-connect-to-postgres-on-ec2-econnrefused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11</cp:revision>
  <dcterms:created xsi:type="dcterms:W3CDTF">2022-05-01T01:56:27Z</dcterms:created>
  <dcterms:modified xsi:type="dcterms:W3CDTF">2022-05-06T17:16:52Z</dcterms:modified>
</cp:coreProperties>
</file>