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4" autoAdjust="0"/>
    <p:restoredTop sz="94660"/>
  </p:normalViewPr>
  <p:slideViewPr>
    <p:cSldViewPr snapToGrid="0">
      <p:cViewPr varScale="1">
        <p:scale>
          <a:sx n="74" d="100"/>
          <a:sy n="74" d="100"/>
        </p:scale>
        <p:origin x="66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457DE-721A-A10E-88AC-D9EA351247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7F9A78-80E6-6F6B-37D7-52EE623779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2FB05-631D-E953-F34A-01DA2EAE0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DB4E7-AEF1-40C1-A311-94BF92878ED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73A62-BEED-0CEE-20C4-06A0CADD8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A5C35-5773-4BB0-A7D8-8B1C2CD57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82CD1-CF34-4049-B418-E4B4D4D27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16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45650-85CA-AD5D-6A51-97B462C30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9C60A7-2015-431B-19AE-7407C4B72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9E782-385F-EEC3-3ED1-5A131BD59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DB4E7-AEF1-40C1-A311-94BF92878ED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7CA8D-F835-9711-EFD9-3AFD2B1EB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C1F38-17C6-0BDF-D5EC-A259B7AD5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82CD1-CF34-4049-B418-E4B4D4D27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91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71A7EA-1972-B047-F51E-C22DFB9CC0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B96188-559C-6F74-8449-87F9B5BA89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1975C-56C9-2036-6254-2B115EB5F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DB4E7-AEF1-40C1-A311-94BF92878ED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68596-EB48-A5B6-3D4E-3EB363B60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40A60-0D5C-F255-67DA-E1F668D1A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82CD1-CF34-4049-B418-E4B4D4D27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330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C5481-7956-4CAD-715E-D67A79D56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FECAB-21F0-E025-BDB3-34B3EE95E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814A1-2922-21F1-6D7E-1ADE02418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DB4E7-AEF1-40C1-A311-94BF92878ED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E58E1-E631-C76B-FCD1-ED1B78258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10FC1-538E-424D-B919-7B2B68958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82CD1-CF34-4049-B418-E4B4D4D27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994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BC3BB-B99F-A863-035C-714B0168E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37F92-2921-1789-1300-19827BBDF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7BD49-EA7B-F448-D5E4-FA0E8DC0A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DB4E7-AEF1-40C1-A311-94BF92878ED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56E7C-9F20-90F1-89C3-9A301B861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F51F4-5877-873F-C9D3-79CC05803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82CD1-CF34-4049-B418-E4B4D4D27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84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3F0B-1F4A-89CE-92BF-CD9C56576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61806-65F9-B1BF-A3A6-8038863A5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88B27A-599C-23E1-AE0B-8C3BD1D4A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DF47A3-5FA2-23B3-85E9-1EB407BA7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DB4E7-AEF1-40C1-A311-94BF92878ED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076ED0-701C-A6CE-D162-217CB4091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10FC3-0292-72B2-3DCB-C66B1579B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82CD1-CF34-4049-B418-E4B4D4D27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81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7A54C-C8C1-8024-170C-8F9DBBB8B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82E60-7A44-147F-A2E9-9E0447576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9EC65F-9B8D-4F46-F5CC-24040D506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CA57D6-8A3A-C1F2-8604-8744B96085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704B3F-B42E-DFFE-7CEF-5E6800D40D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E2E7D7-9270-7205-1519-192B6ECB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DB4E7-AEF1-40C1-A311-94BF92878ED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6CAB21-E505-DD40-EE7D-AEBA2B881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347F5D-7FC2-0836-4082-747F66969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82CD1-CF34-4049-B418-E4B4D4D27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43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7D5D5-BBA6-879A-42B9-07FB1E06B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180C25-C8A4-C468-04A8-B729E333D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DB4E7-AEF1-40C1-A311-94BF92878ED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61FBC7-961D-7FA4-8A44-535821F47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BD63F8-37D2-67F5-E9FB-FC980BE60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82CD1-CF34-4049-B418-E4B4D4D27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81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F17B4B-9C67-7085-85E2-EE7A6DFFB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DB4E7-AEF1-40C1-A311-94BF92878ED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AE8B86-4094-63C8-FAA0-B54D7A7A0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C7E374-C24F-B7C0-2D6C-F58EEE9E1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82CD1-CF34-4049-B418-E4B4D4D27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864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FF5AA-08B9-ED97-D0B2-FDDB7E98E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4E8F4-A9CA-45C5-A921-15B6F3416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BB1E9A-CE41-DA21-15AA-2F1B29B49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183BF6-6449-4CC9-3A97-71F81DEED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DB4E7-AEF1-40C1-A311-94BF92878ED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9F2FB-A303-F77C-1525-495F1A7BE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C68D8-496D-F99F-2206-7FDC6484B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82CD1-CF34-4049-B418-E4B4D4D27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82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C7F40-68A5-F189-6DD3-629035615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4848F9-16DC-42FE-17B9-E6348AD729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D38F8A-4C9F-200C-C88A-49EB4DC8F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5C7C25-3670-6FC1-EB8B-DD504DBA6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DB4E7-AEF1-40C1-A311-94BF92878ED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56EE6D-7F0B-3A9B-ED47-5DA62CB41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66A24-507D-4386-F947-94C58FAD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82CD1-CF34-4049-B418-E4B4D4D27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940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269621-A542-E107-3D9D-7089FD1DB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7BCA3-0C8A-38C0-70D8-1FAA700BF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E9DB5-4207-0C92-847A-36D702982D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DB4E7-AEF1-40C1-A311-94BF92878ED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4929D-09DB-2ADE-0C4F-9499520AE5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32D5F-0297-2B54-8D17-9BA1248B01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82CD1-CF34-4049-B418-E4B4D4D27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81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ec2-54-218-32-243.us-west-2.compute.amazonaws.com:300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72D97E-12F0-8B87-E054-730997D83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822" y="1109662"/>
            <a:ext cx="435292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258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28F06-54CE-112E-52D0-2A741B4E9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E8BCE-AE5B-89B3-CD18-7E7954975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31" y="1825625"/>
            <a:ext cx="11250769" cy="4351338"/>
          </a:xfrm>
        </p:spPr>
        <p:txBody>
          <a:bodyPr>
            <a:normAutofit/>
          </a:bodyPr>
          <a:lstStyle/>
          <a:p>
            <a:r>
              <a:rPr lang="en-US" dirty="0"/>
              <a:t>Use: 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http://ec2-54-218-32-243.us-west-2.compute.amazonaws.com:3000/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Vs</a:t>
            </a:r>
          </a:p>
          <a:p>
            <a:endParaRPr lang="en-US" dirty="0"/>
          </a:p>
          <a:p>
            <a:r>
              <a:rPr lang="en-US" dirty="0"/>
              <a:t>http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://ec2-54-218-32-243.us-west-2.compute.amazonaws.com:3000/</a:t>
            </a:r>
          </a:p>
        </p:txBody>
      </p:sp>
    </p:spTree>
    <p:extLst>
      <p:ext uri="{BB962C8B-B14F-4D97-AF65-F5344CB8AC3E}">
        <p14:creationId xmlns:p14="http://schemas.microsoft.com/office/powerpoint/2010/main" val="3097198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33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FIX: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Ostrowski, David</dc:creator>
  <cp:lastModifiedBy>Ostrowski, David</cp:lastModifiedBy>
  <cp:revision>2</cp:revision>
  <dcterms:created xsi:type="dcterms:W3CDTF">2024-09-16T04:37:14Z</dcterms:created>
  <dcterms:modified xsi:type="dcterms:W3CDTF">2024-09-16T04:49:18Z</dcterms:modified>
</cp:coreProperties>
</file>