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5FD-1486-71BC-842C-B2761606A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D1323-F4DA-EEC2-2566-4A98DD2E4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1A58F-BE39-04B3-6EEB-D69CC8F2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8F4-5360-4E20-981B-F81B1FF159D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3AF4-C9B8-C4BB-E350-C73C4E72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2706-9A10-1E86-1C42-8BBECC30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56A9-40AF-478C-9725-4BD3CBD2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0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2103-537A-DC8E-8469-568F85EE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0A096-31AE-523E-9393-D3B868A16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B4980-23B6-CF31-14F5-7E89FAAF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8F4-5360-4E20-981B-F81B1FF159D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CD06E-6AA3-7D03-E66E-3AAB42FF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A99B4-A22B-0E9F-1CD7-F875E74A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56A9-40AF-478C-9725-4BD3CBD2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EBE06-EFF5-DDDC-B380-3DA9232F6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2D67E-DEC8-E640-EBEF-ADA3EB1C9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8977C-412B-4E54-FDA8-49FCA4D4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8F4-5360-4E20-981B-F81B1FF159D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0056-2A6A-A090-C7AC-28AE9C34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3FE1-967F-F1FA-50D8-EBC27231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56A9-40AF-478C-9725-4BD3CBD2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0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364B-31F6-06F0-8C82-616E7F5F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A84F-AF1C-3723-8401-F3C012C7A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53EC-641B-1B0C-50E1-CD921812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8F4-5360-4E20-981B-F81B1FF159D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C89C-67B9-5A9B-F1DE-E4D5DBE3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E587-C28B-1F24-67C5-AEFFA721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56A9-40AF-478C-9725-4BD3CBD2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3735-DE65-58C3-CE5E-28775CA6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20620-EA85-7B04-5B25-C93539DA4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4ABF2-50B7-BA18-1EEF-D86F49B1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8F4-5360-4E20-981B-F81B1FF159D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0E3C1-1658-FB38-DDB1-A68D59B0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221E9-9B9D-BF80-3DC1-CCCE2A2C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56A9-40AF-478C-9725-4BD3CBD2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AAC0-8C86-9709-AEC0-8B4F66BF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CDB0-98D3-E39D-07ED-97D267051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F3D9C-CDC9-6C87-914B-EA2B10B1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2FE7D-E84A-C764-1255-1A0C1A1A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8F4-5360-4E20-981B-F81B1FF159D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CA231-5EC9-6AFB-68D8-A8328DD7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863D-43A4-FB29-353E-89F85B3A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56A9-40AF-478C-9725-4BD3CBD2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7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3DA2-C94D-77CD-81DA-1DC7690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A405-12DD-5035-997D-4F9429FE0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C6CCA-D70D-4BB7-F66F-2CE0E24AF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7B036-C85B-7A7D-CB09-177FED5C0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38A7D-ED5D-067F-893B-59C1B48D4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B9ECB-3F3A-8C88-A454-7A1433A0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8F4-5360-4E20-981B-F81B1FF159D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76EE7-05C2-262A-1180-12FFBFFF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BC17E-C58A-96AE-2706-9840FF26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56A9-40AF-478C-9725-4BD3CBD2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469E-FB59-4BAB-FEB0-5D5B8A7E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2AEEC-44ED-28E8-DC01-4ECD07B6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8F4-5360-4E20-981B-F81B1FF159D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A9DC2-8816-E75C-079C-3A051962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2C22D-779D-D8B1-E8C8-6DEEB2AA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56A9-40AF-478C-9725-4BD3CBD2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EEEE9-C5F8-21EF-6E2C-0D9D955C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8F4-5360-4E20-981B-F81B1FF159D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87857-0690-895D-5664-08368D42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CD941-40DA-D607-BEBE-DD69B695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56A9-40AF-478C-9725-4BD3CBD2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8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B99D-C304-A86C-6839-6C49F050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2C81-67E4-5C72-D772-38E4182F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4F4C0-0012-56DB-4A32-3015DD51D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143F5-CB8A-ADF2-59AD-9A685F6C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8F4-5360-4E20-981B-F81B1FF159D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1FA4C-1C61-C8C6-3DB1-DC976A57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5E1F6-ACB0-E7B9-B091-A65FF01F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56A9-40AF-478C-9725-4BD3CBD2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AA11-E9DB-07FE-08DF-2D438B54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42D23-A66A-9DC8-2229-6C1A2A4B8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074AB-D8D4-0E94-769A-DD805C0F9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11627-2FC9-B9D4-A839-2009AAC5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78F4-5360-4E20-981B-F81B1FF159D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603BB-5986-CD29-3213-0C8C0DBF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843E3-01B1-8CBB-A4EB-81A3183B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56A9-40AF-478C-9725-4BD3CBD2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63A91-498A-1F37-4268-B6211D2C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9C61D-BB1F-C193-71BD-B979935B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5997-CCA8-42D3-3F65-F29A874B7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78F4-5360-4E20-981B-F81B1FF159D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AF52-9BF7-D424-A3BA-C16B58FB2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E993-7DC9-2DBE-F827-6CCA58A08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56A9-40AF-478C-9725-4BD3CBD2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9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FEB5-7C9A-11BC-5086-BFDE0DEBE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471E4-4F6F-ECB5-8247-599AC9AB0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8D5FD-1022-9623-6AF3-607C38028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842"/>
            <a:ext cx="12192000" cy="492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0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ostrowski</dc:creator>
  <cp:lastModifiedBy>david ostrowski</cp:lastModifiedBy>
  <cp:revision>1</cp:revision>
  <dcterms:created xsi:type="dcterms:W3CDTF">2023-12-02T20:02:41Z</dcterms:created>
  <dcterms:modified xsi:type="dcterms:W3CDTF">2023-12-02T20:05:11Z</dcterms:modified>
</cp:coreProperties>
</file>