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062400" cy="32918400"/>
  <p:notesSz cx="7053263" cy="9356725"/>
  <p:defaultTextStyle>
    <a:defPPr>
      <a:defRPr lang="en-US"/>
    </a:defPPr>
    <a:lvl1pPr algn="l" rtl="0" fontAlgn="base">
      <a:spcBef>
        <a:spcPct val="0"/>
      </a:spcBef>
      <a:spcAft>
        <a:spcPct val="0"/>
      </a:spcAft>
      <a:defRPr sz="2868" kern="1200">
        <a:solidFill>
          <a:schemeClr val="tx1"/>
        </a:solidFill>
        <a:latin typeface="Arial" charset="0"/>
        <a:ea typeface="ＭＳ Ｐゴシック" pitchFamily="34" charset="-128"/>
        <a:cs typeface="+mn-cs"/>
      </a:defRPr>
    </a:lvl1pPr>
    <a:lvl2pPr marL="430544" indent="115697" algn="l" rtl="0" fontAlgn="base">
      <a:spcBef>
        <a:spcPct val="0"/>
      </a:spcBef>
      <a:spcAft>
        <a:spcPct val="0"/>
      </a:spcAft>
      <a:defRPr sz="2868" kern="1200">
        <a:solidFill>
          <a:schemeClr val="tx1"/>
        </a:solidFill>
        <a:latin typeface="Arial" charset="0"/>
        <a:ea typeface="ＭＳ Ｐゴシック" pitchFamily="34" charset="-128"/>
        <a:cs typeface="+mn-cs"/>
      </a:defRPr>
    </a:lvl2pPr>
    <a:lvl3pPr marL="861085" indent="231393" algn="l" rtl="0" fontAlgn="base">
      <a:spcBef>
        <a:spcPct val="0"/>
      </a:spcBef>
      <a:spcAft>
        <a:spcPct val="0"/>
      </a:spcAft>
      <a:defRPr sz="2868" kern="1200">
        <a:solidFill>
          <a:schemeClr val="tx1"/>
        </a:solidFill>
        <a:latin typeface="Arial" charset="0"/>
        <a:ea typeface="ＭＳ Ｐゴシック" pitchFamily="34" charset="-128"/>
        <a:cs typeface="+mn-cs"/>
      </a:defRPr>
    </a:lvl3pPr>
    <a:lvl4pPr marL="1293525" indent="345193" algn="l" rtl="0" fontAlgn="base">
      <a:spcBef>
        <a:spcPct val="0"/>
      </a:spcBef>
      <a:spcAft>
        <a:spcPct val="0"/>
      </a:spcAft>
      <a:defRPr sz="2868" kern="1200">
        <a:solidFill>
          <a:schemeClr val="tx1"/>
        </a:solidFill>
        <a:latin typeface="Arial" charset="0"/>
        <a:ea typeface="ＭＳ Ｐゴシック" pitchFamily="34" charset="-128"/>
        <a:cs typeface="+mn-cs"/>
      </a:defRPr>
    </a:lvl4pPr>
    <a:lvl5pPr marL="1724069" indent="460891" algn="l" rtl="0" fontAlgn="base">
      <a:spcBef>
        <a:spcPct val="0"/>
      </a:spcBef>
      <a:spcAft>
        <a:spcPct val="0"/>
      </a:spcAft>
      <a:defRPr sz="2868" kern="1200">
        <a:solidFill>
          <a:schemeClr val="tx1"/>
        </a:solidFill>
        <a:latin typeface="Arial" charset="0"/>
        <a:ea typeface="ＭＳ Ｐゴシック" pitchFamily="34" charset="-128"/>
        <a:cs typeface="+mn-cs"/>
      </a:defRPr>
    </a:lvl5pPr>
    <a:lvl6pPr marL="2731197" algn="l" defTabSz="1092480" rtl="0" eaLnBrk="1" latinLnBrk="0" hangingPunct="1">
      <a:defRPr sz="2868" kern="1200">
        <a:solidFill>
          <a:schemeClr val="tx1"/>
        </a:solidFill>
        <a:latin typeface="Arial" charset="0"/>
        <a:ea typeface="ＭＳ Ｐゴシック" pitchFamily="34" charset="-128"/>
        <a:cs typeface="+mn-cs"/>
      </a:defRPr>
    </a:lvl6pPr>
    <a:lvl7pPr marL="3277437" algn="l" defTabSz="1092480" rtl="0" eaLnBrk="1" latinLnBrk="0" hangingPunct="1">
      <a:defRPr sz="2868" kern="1200">
        <a:solidFill>
          <a:schemeClr val="tx1"/>
        </a:solidFill>
        <a:latin typeface="Arial" charset="0"/>
        <a:ea typeface="ＭＳ Ｐゴシック" pitchFamily="34" charset="-128"/>
        <a:cs typeface="+mn-cs"/>
      </a:defRPr>
    </a:lvl7pPr>
    <a:lvl8pPr marL="3823677" algn="l" defTabSz="1092480" rtl="0" eaLnBrk="1" latinLnBrk="0" hangingPunct="1">
      <a:defRPr sz="2868" kern="1200">
        <a:solidFill>
          <a:schemeClr val="tx1"/>
        </a:solidFill>
        <a:latin typeface="Arial" charset="0"/>
        <a:ea typeface="ＭＳ Ｐゴシック" pitchFamily="34" charset="-128"/>
        <a:cs typeface="+mn-cs"/>
      </a:defRPr>
    </a:lvl8pPr>
    <a:lvl9pPr marL="4369915" algn="l" defTabSz="1092480" rtl="0" eaLnBrk="1" latinLnBrk="0" hangingPunct="1">
      <a:defRPr sz="2868"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0368" userDrawn="1">
          <p15:clr>
            <a:srgbClr val="A4A3A4"/>
          </p15:clr>
        </p15:guide>
        <p15:guide id="2" pos="132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a:srgbClr val="666600"/>
    <a:srgbClr val="9999FF"/>
    <a:srgbClr val="0A304E"/>
    <a:srgbClr val="D1D1F0"/>
    <a:srgbClr val="6699FF"/>
    <a:srgbClr val="008000"/>
    <a:srgbClr val="87C5CB"/>
    <a:srgbClr val="5BFF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94361" autoAdjust="0"/>
  </p:normalViewPr>
  <p:slideViewPr>
    <p:cSldViewPr snapToGrid="0">
      <p:cViewPr varScale="1">
        <p:scale>
          <a:sx n="23" d="100"/>
          <a:sy n="23" d="100"/>
        </p:scale>
        <p:origin x="2190" y="84"/>
      </p:cViewPr>
      <p:guideLst>
        <p:guide orient="horz" pos="10368"/>
        <p:guide pos="13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8313"/>
          </a:xfrm>
          <a:prstGeom prst="rect">
            <a:avLst/>
          </a:prstGeom>
        </p:spPr>
        <p:txBody>
          <a:bodyPr vert="horz" wrap="square" lIns="93758" tIns="46879" rIns="93758" bIns="46879" numCol="1" anchor="t" anchorCtr="0" compatLnSpc="1">
            <a:prstTxWarp prst="textNoShape">
              <a:avLst/>
            </a:prstTxWarp>
          </a:bodyPr>
          <a:lstStyle>
            <a:lvl1pPr>
              <a:defRPr sz="1200">
                <a:latin typeface="Arial" charset="0"/>
                <a:ea typeface="ＭＳ Ｐゴシック" pitchFamily="-111" charset="-128"/>
                <a:cs typeface="+mn-cs"/>
              </a:defRPr>
            </a:lvl1pPr>
          </a:lstStyle>
          <a:p>
            <a:pPr>
              <a:defRPr/>
            </a:pPr>
            <a:endParaRPr lang="en-US"/>
          </a:p>
        </p:txBody>
      </p:sp>
      <p:sp>
        <p:nvSpPr>
          <p:cNvPr id="3" name="Date Placeholder 2"/>
          <p:cNvSpPr>
            <a:spLocks noGrp="1"/>
          </p:cNvSpPr>
          <p:nvPr>
            <p:ph type="dt" idx="1"/>
          </p:nvPr>
        </p:nvSpPr>
        <p:spPr>
          <a:xfrm>
            <a:off x="3995738" y="0"/>
            <a:ext cx="3055937" cy="468313"/>
          </a:xfrm>
          <a:prstGeom prst="rect">
            <a:avLst/>
          </a:prstGeom>
        </p:spPr>
        <p:txBody>
          <a:bodyPr vert="horz" wrap="square" lIns="93758" tIns="46879" rIns="93758" bIns="46879" numCol="1" anchor="t" anchorCtr="0" compatLnSpc="1">
            <a:prstTxWarp prst="textNoShape">
              <a:avLst/>
            </a:prstTxWarp>
          </a:bodyPr>
          <a:lstStyle>
            <a:lvl1pPr algn="r">
              <a:defRPr sz="1200">
                <a:latin typeface="Arial" charset="0"/>
                <a:ea typeface="ＭＳ Ｐゴシック" pitchFamily="-111" charset="-128"/>
                <a:cs typeface="+mn-cs"/>
              </a:defRPr>
            </a:lvl1pPr>
          </a:lstStyle>
          <a:p>
            <a:pPr>
              <a:defRPr/>
            </a:pPr>
            <a:fld id="{FB9369D0-B8C1-41EE-8835-E5EBBD282379}" type="datetime1">
              <a:rPr lang="en-US"/>
              <a:pPr>
                <a:defRPr/>
              </a:pPr>
              <a:t>11/1/2016</a:t>
            </a:fld>
            <a:endParaRPr lang="en-US" dirty="0"/>
          </a:p>
        </p:txBody>
      </p:sp>
      <p:sp>
        <p:nvSpPr>
          <p:cNvPr id="4" name="Slide Image Placeholder 3"/>
          <p:cNvSpPr>
            <a:spLocks noGrp="1" noRot="1" noChangeAspect="1"/>
          </p:cNvSpPr>
          <p:nvPr>
            <p:ph type="sldImg" idx="2"/>
          </p:nvPr>
        </p:nvSpPr>
        <p:spPr>
          <a:xfrm>
            <a:off x="1285875" y="701675"/>
            <a:ext cx="4481513" cy="3508375"/>
          </a:xfrm>
          <a:prstGeom prst="rect">
            <a:avLst/>
          </a:prstGeom>
          <a:noFill/>
          <a:ln w="12700">
            <a:solidFill>
              <a:prstClr val="black"/>
            </a:solidFill>
          </a:ln>
        </p:spPr>
        <p:txBody>
          <a:bodyPr vert="horz" wrap="square" lIns="93758" tIns="46879" rIns="93758" bIns="46879"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704850" y="4445001"/>
            <a:ext cx="5643563" cy="4210050"/>
          </a:xfrm>
          <a:prstGeom prst="rect">
            <a:avLst/>
          </a:prstGeom>
        </p:spPr>
        <p:txBody>
          <a:bodyPr vert="horz" wrap="square" lIns="93758" tIns="46879" rIns="93758" bIns="46879"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86826"/>
            <a:ext cx="3055938" cy="468313"/>
          </a:xfrm>
          <a:prstGeom prst="rect">
            <a:avLst/>
          </a:prstGeom>
        </p:spPr>
        <p:txBody>
          <a:bodyPr vert="horz" wrap="square" lIns="93758" tIns="46879" rIns="93758" bIns="46879" numCol="1" anchor="b" anchorCtr="0" compatLnSpc="1">
            <a:prstTxWarp prst="textNoShape">
              <a:avLst/>
            </a:prstTxWarp>
          </a:bodyPr>
          <a:lstStyle>
            <a:lvl1pPr>
              <a:defRPr sz="1200">
                <a:latin typeface="Arial" charset="0"/>
                <a:ea typeface="ＭＳ Ｐゴシック" pitchFamily="-111" charset="-128"/>
                <a:cs typeface="+mn-cs"/>
              </a:defRPr>
            </a:lvl1pPr>
          </a:lstStyle>
          <a:p>
            <a:pPr>
              <a:defRPr/>
            </a:pPr>
            <a:endParaRPr lang="en-US"/>
          </a:p>
        </p:txBody>
      </p:sp>
      <p:sp>
        <p:nvSpPr>
          <p:cNvPr id="7" name="Slide Number Placeholder 6"/>
          <p:cNvSpPr>
            <a:spLocks noGrp="1"/>
          </p:cNvSpPr>
          <p:nvPr>
            <p:ph type="sldNum" sz="quarter" idx="5"/>
          </p:nvPr>
        </p:nvSpPr>
        <p:spPr>
          <a:xfrm>
            <a:off x="3995738" y="8886826"/>
            <a:ext cx="3055937" cy="468313"/>
          </a:xfrm>
          <a:prstGeom prst="rect">
            <a:avLst/>
          </a:prstGeom>
        </p:spPr>
        <p:txBody>
          <a:bodyPr vert="horz" wrap="square" lIns="93758" tIns="46879" rIns="93758" bIns="46879" numCol="1" anchor="b" anchorCtr="0" compatLnSpc="1">
            <a:prstTxWarp prst="textNoShape">
              <a:avLst/>
            </a:prstTxWarp>
          </a:bodyPr>
          <a:lstStyle>
            <a:lvl1pPr algn="r">
              <a:defRPr sz="1200">
                <a:latin typeface="Arial" charset="0"/>
                <a:ea typeface="ＭＳ Ｐゴシック" pitchFamily="-111" charset="-128"/>
                <a:cs typeface="+mn-cs"/>
              </a:defRPr>
            </a:lvl1pPr>
          </a:lstStyle>
          <a:p>
            <a:pPr>
              <a:defRPr/>
            </a:pPr>
            <a:fld id="{CDC505CF-642E-41AE-831E-E6FACB0B00C1}" type="slidenum">
              <a:rPr lang="en-US"/>
              <a:pPr>
                <a:defRPr/>
              </a:pPr>
              <a:t>‹#›</a:t>
            </a:fld>
            <a:endParaRPr lang="en-US" dirty="0"/>
          </a:p>
        </p:txBody>
      </p:sp>
    </p:spTree>
    <p:extLst>
      <p:ext uri="{BB962C8B-B14F-4D97-AF65-F5344CB8AC3E}">
        <p14:creationId xmlns:p14="http://schemas.microsoft.com/office/powerpoint/2010/main" val="20973563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75" kern="1200">
        <a:solidFill>
          <a:schemeClr val="tx1"/>
        </a:solidFill>
        <a:latin typeface="+mn-lt"/>
        <a:ea typeface="ＭＳ Ｐゴシック" pitchFamily="-111" charset="-128"/>
        <a:cs typeface="ＭＳ Ｐゴシック"/>
      </a:defRPr>
    </a:lvl1pPr>
    <a:lvl2pPr marL="430544" algn="l" rtl="0" eaLnBrk="0" fontAlgn="base" hangingPunct="0">
      <a:spcBef>
        <a:spcPct val="30000"/>
      </a:spcBef>
      <a:spcAft>
        <a:spcPct val="0"/>
      </a:spcAft>
      <a:defRPr sz="1075" kern="1200">
        <a:solidFill>
          <a:schemeClr val="tx1"/>
        </a:solidFill>
        <a:latin typeface="+mn-lt"/>
        <a:ea typeface="ＭＳ Ｐゴシック" pitchFamily="-111" charset="-128"/>
        <a:cs typeface="ＭＳ Ｐゴシック"/>
      </a:defRPr>
    </a:lvl2pPr>
    <a:lvl3pPr marL="861085" algn="l" rtl="0" eaLnBrk="0" fontAlgn="base" hangingPunct="0">
      <a:spcBef>
        <a:spcPct val="30000"/>
      </a:spcBef>
      <a:spcAft>
        <a:spcPct val="0"/>
      </a:spcAft>
      <a:defRPr sz="1075" kern="1200">
        <a:solidFill>
          <a:schemeClr val="tx1"/>
        </a:solidFill>
        <a:latin typeface="+mn-lt"/>
        <a:ea typeface="ＭＳ Ｐゴシック" pitchFamily="-111" charset="-128"/>
        <a:cs typeface="ＭＳ Ｐゴシック"/>
      </a:defRPr>
    </a:lvl3pPr>
    <a:lvl4pPr marL="1293525" algn="l" rtl="0" eaLnBrk="0" fontAlgn="base" hangingPunct="0">
      <a:spcBef>
        <a:spcPct val="30000"/>
      </a:spcBef>
      <a:spcAft>
        <a:spcPct val="0"/>
      </a:spcAft>
      <a:defRPr sz="1075" kern="1200">
        <a:solidFill>
          <a:schemeClr val="tx1"/>
        </a:solidFill>
        <a:latin typeface="+mn-lt"/>
        <a:ea typeface="ＭＳ Ｐゴシック" pitchFamily="-111" charset="-128"/>
        <a:cs typeface="ＭＳ Ｐゴシック"/>
      </a:defRPr>
    </a:lvl4pPr>
    <a:lvl5pPr marL="1724069" algn="l" rtl="0" eaLnBrk="0" fontAlgn="base" hangingPunct="0">
      <a:spcBef>
        <a:spcPct val="30000"/>
      </a:spcBef>
      <a:spcAft>
        <a:spcPct val="0"/>
      </a:spcAft>
      <a:defRPr sz="1075" kern="1200">
        <a:solidFill>
          <a:schemeClr val="tx1"/>
        </a:solidFill>
        <a:latin typeface="+mn-lt"/>
        <a:ea typeface="ＭＳ Ｐゴシック" pitchFamily="-111" charset="-128"/>
        <a:cs typeface="ＭＳ Ｐゴシック"/>
      </a:defRPr>
    </a:lvl5pPr>
    <a:lvl6pPr marL="2156007" algn="l" defTabSz="862402" rtl="0" eaLnBrk="1" latinLnBrk="0" hangingPunct="1">
      <a:defRPr sz="1075" kern="1200">
        <a:solidFill>
          <a:schemeClr val="tx1"/>
        </a:solidFill>
        <a:latin typeface="+mn-lt"/>
        <a:ea typeface="+mn-ea"/>
        <a:cs typeface="+mn-cs"/>
      </a:defRPr>
    </a:lvl6pPr>
    <a:lvl7pPr marL="2587208" algn="l" defTabSz="862402" rtl="0" eaLnBrk="1" latinLnBrk="0" hangingPunct="1">
      <a:defRPr sz="1075" kern="1200">
        <a:solidFill>
          <a:schemeClr val="tx1"/>
        </a:solidFill>
        <a:latin typeface="+mn-lt"/>
        <a:ea typeface="+mn-ea"/>
        <a:cs typeface="+mn-cs"/>
      </a:defRPr>
    </a:lvl7pPr>
    <a:lvl8pPr marL="3018410" algn="l" defTabSz="862402" rtl="0" eaLnBrk="1" latinLnBrk="0" hangingPunct="1">
      <a:defRPr sz="1075" kern="1200">
        <a:solidFill>
          <a:schemeClr val="tx1"/>
        </a:solidFill>
        <a:latin typeface="+mn-lt"/>
        <a:ea typeface="+mn-ea"/>
        <a:cs typeface="+mn-cs"/>
      </a:defRPr>
    </a:lvl8pPr>
    <a:lvl9pPr marL="3449611" algn="l" defTabSz="862402" rtl="0" eaLnBrk="1" latinLnBrk="0" hangingPunct="1">
      <a:defRPr sz="10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5875" y="701675"/>
            <a:ext cx="4481513" cy="3508375"/>
          </a:xfrm>
        </p:spPr>
      </p:sp>
      <p:sp>
        <p:nvSpPr>
          <p:cNvPr id="3" name="Notes Placeholder 2"/>
          <p:cNvSpPr>
            <a:spLocks noGrp="1"/>
          </p:cNvSpPr>
          <p:nvPr>
            <p:ph type="body" idx="1"/>
          </p:nvPr>
        </p:nvSpPr>
        <p:spPr/>
        <p:txBody>
          <a:bodyPr/>
          <a:lstStyle/>
          <a:p>
            <a:r>
              <a:rPr lang="en-US" dirty="0" smtClean="0"/>
              <a:t>Must fit in 4’ by 4’</a:t>
            </a:r>
            <a:endParaRPr lang="en-US" dirty="0"/>
          </a:p>
        </p:txBody>
      </p:sp>
      <p:sp>
        <p:nvSpPr>
          <p:cNvPr id="4" name="Slide Number Placeholder 3"/>
          <p:cNvSpPr>
            <a:spLocks noGrp="1"/>
          </p:cNvSpPr>
          <p:nvPr>
            <p:ph type="sldNum" sz="quarter" idx="10"/>
          </p:nvPr>
        </p:nvSpPr>
        <p:spPr/>
        <p:txBody>
          <a:bodyPr/>
          <a:lstStyle/>
          <a:p>
            <a:pPr>
              <a:defRPr/>
            </a:pPr>
            <a:fld id="{CDC505CF-642E-41AE-831E-E6FACB0B00C1}" type="slidenum">
              <a:rPr lang="en-US" smtClean="0"/>
              <a:pPr>
                <a:defRPr/>
              </a:pPr>
              <a:t>1</a:t>
            </a:fld>
            <a:endParaRPr lang="en-US" dirty="0"/>
          </a:p>
        </p:txBody>
      </p:sp>
    </p:spTree>
    <p:extLst>
      <p:ext uri="{BB962C8B-B14F-4D97-AF65-F5344CB8AC3E}">
        <p14:creationId xmlns:p14="http://schemas.microsoft.com/office/powerpoint/2010/main" val="3444692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5294" y="10226685"/>
            <a:ext cx="35751824"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309062" y="18653137"/>
            <a:ext cx="29444289" cy="8413751"/>
          </a:xfrm>
        </p:spPr>
        <p:txBody>
          <a:bodyPr/>
          <a:lstStyle>
            <a:lvl1pPr marL="0" indent="0" algn="ctr">
              <a:buNone/>
              <a:defRPr/>
            </a:lvl1pPr>
            <a:lvl2pPr marL="360928" indent="0" algn="ctr">
              <a:buNone/>
              <a:defRPr/>
            </a:lvl2pPr>
            <a:lvl3pPr marL="721855" indent="0" algn="ctr">
              <a:buNone/>
              <a:defRPr/>
            </a:lvl3pPr>
            <a:lvl4pPr marL="1082783" indent="0" algn="ctr">
              <a:buNone/>
              <a:defRPr/>
            </a:lvl4pPr>
            <a:lvl5pPr marL="1443711" indent="0" algn="ctr">
              <a:buNone/>
              <a:defRPr/>
            </a:lvl5pPr>
            <a:lvl6pPr marL="1804638" indent="0" algn="ctr">
              <a:buNone/>
              <a:defRPr/>
            </a:lvl6pPr>
            <a:lvl7pPr marL="2165566" indent="0" algn="ctr">
              <a:buNone/>
              <a:defRPr/>
            </a:lvl7pPr>
            <a:lvl8pPr marL="2526494" indent="0" algn="ctr">
              <a:buNone/>
              <a:defRPr/>
            </a:lvl8pPr>
            <a:lvl9pPr marL="2887422"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2E023E8-BD96-4A18-9327-7D49C55EAA2D}"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43AC336-233F-4040-BDD8-7B92172D022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549" y="1317631"/>
            <a:ext cx="9464344" cy="2808922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02519" y="1317631"/>
            <a:ext cx="28246983" cy="280892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265E7D3-D1D0-4F3F-AE6C-B44216DD417A}"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2518" y="1317625"/>
            <a:ext cx="37857376" cy="5486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102520" y="7680341"/>
            <a:ext cx="18855663" cy="217265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104237" y="7680341"/>
            <a:ext cx="18855663" cy="217265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2BD637C-205A-433A-817E-F4D890879B54}"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F473B89-D156-4AF5-8FAE-4EC07AD1ABA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1" y="21153444"/>
            <a:ext cx="35753344" cy="6537326"/>
          </a:xfrm>
        </p:spPr>
        <p:txBody>
          <a:bodyPr anchor="t"/>
          <a:lstStyle>
            <a:lvl1pPr algn="l">
              <a:defRPr sz="3200" b="1" cap="all"/>
            </a:lvl1pPr>
          </a:lstStyle>
          <a:p>
            <a:r>
              <a:rPr lang="en-US" smtClean="0"/>
              <a:t>Click to edit Master title style</a:t>
            </a:r>
            <a:endParaRPr lang="en-US"/>
          </a:p>
        </p:txBody>
      </p:sp>
      <p:sp>
        <p:nvSpPr>
          <p:cNvPr id="3" name="Text Placeholder 2"/>
          <p:cNvSpPr>
            <a:spLocks noGrp="1"/>
          </p:cNvSpPr>
          <p:nvPr>
            <p:ph type="body" idx="1"/>
          </p:nvPr>
        </p:nvSpPr>
        <p:spPr>
          <a:xfrm>
            <a:off x="3322641" y="13952546"/>
            <a:ext cx="35753344" cy="7200900"/>
          </a:xfrm>
        </p:spPr>
        <p:txBody>
          <a:bodyPr anchor="b"/>
          <a:lstStyle>
            <a:lvl1pPr marL="0" indent="0">
              <a:buNone/>
              <a:defRPr sz="1600"/>
            </a:lvl1pPr>
            <a:lvl2pPr marL="360928" indent="0">
              <a:buNone/>
              <a:defRPr sz="1400"/>
            </a:lvl2pPr>
            <a:lvl3pPr marL="721855" indent="0">
              <a:buNone/>
              <a:defRPr sz="1300"/>
            </a:lvl3pPr>
            <a:lvl4pPr marL="1082783" indent="0">
              <a:buNone/>
              <a:defRPr sz="1100"/>
            </a:lvl4pPr>
            <a:lvl5pPr marL="1443711" indent="0">
              <a:buNone/>
              <a:defRPr sz="1100"/>
            </a:lvl5pPr>
            <a:lvl6pPr marL="1804638" indent="0">
              <a:buNone/>
              <a:defRPr sz="1100"/>
            </a:lvl6pPr>
            <a:lvl7pPr marL="2165566" indent="0">
              <a:buNone/>
              <a:defRPr sz="1100"/>
            </a:lvl7pPr>
            <a:lvl8pPr marL="2526494" indent="0">
              <a:buNone/>
              <a:defRPr sz="1100"/>
            </a:lvl8pPr>
            <a:lvl9pPr marL="2887422" indent="0">
              <a:buNone/>
              <a:defRPr sz="1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2377303-C76A-454C-8BAB-6708E2A6D8A2}"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02520" y="7680341"/>
            <a:ext cx="18855663" cy="21726526"/>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104237" y="7680341"/>
            <a:ext cx="18855663" cy="21726526"/>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6567273-608C-4CA1-B4DA-BD3E4A81786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02521" y="7369185"/>
            <a:ext cx="18584863" cy="3070226"/>
          </a:xfrm>
        </p:spPr>
        <p:txBody>
          <a:bodyPr anchor="b"/>
          <a:lstStyle>
            <a:lvl1pPr marL="0" indent="0">
              <a:buNone/>
              <a:defRPr sz="1900" b="1"/>
            </a:lvl1pPr>
            <a:lvl2pPr marL="360928" indent="0">
              <a:buNone/>
              <a:defRPr sz="1600" b="1"/>
            </a:lvl2pPr>
            <a:lvl3pPr marL="721855" indent="0">
              <a:buNone/>
              <a:defRPr sz="1400" b="1"/>
            </a:lvl3pPr>
            <a:lvl4pPr marL="1082783" indent="0">
              <a:buNone/>
              <a:defRPr sz="1300" b="1"/>
            </a:lvl4pPr>
            <a:lvl5pPr marL="1443711" indent="0">
              <a:buNone/>
              <a:defRPr sz="1300" b="1"/>
            </a:lvl5pPr>
            <a:lvl6pPr marL="1804638" indent="0">
              <a:buNone/>
              <a:defRPr sz="1300" b="1"/>
            </a:lvl6pPr>
            <a:lvl7pPr marL="2165566" indent="0">
              <a:buNone/>
              <a:defRPr sz="1300" b="1"/>
            </a:lvl7pPr>
            <a:lvl8pPr marL="2526494" indent="0">
              <a:buNone/>
              <a:defRPr sz="1300" b="1"/>
            </a:lvl8pPr>
            <a:lvl9pPr marL="2887422"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2102521" y="10439404"/>
            <a:ext cx="18584863" cy="18965863"/>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367433" y="7369185"/>
            <a:ext cx="18592468" cy="3070226"/>
          </a:xfrm>
        </p:spPr>
        <p:txBody>
          <a:bodyPr anchor="b"/>
          <a:lstStyle>
            <a:lvl1pPr marL="0" indent="0">
              <a:buNone/>
              <a:defRPr sz="1900" b="1"/>
            </a:lvl1pPr>
            <a:lvl2pPr marL="360928" indent="0">
              <a:buNone/>
              <a:defRPr sz="1600" b="1"/>
            </a:lvl2pPr>
            <a:lvl3pPr marL="721855" indent="0">
              <a:buNone/>
              <a:defRPr sz="1400" b="1"/>
            </a:lvl3pPr>
            <a:lvl4pPr marL="1082783" indent="0">
              <a:buNone/>
              <a:defRPr sz="1300" b="1"/>
            </a:lvl4pPr>
            <a:lvl5pPr marL="1443711" indent="0">
              <a:buNone/>
              <a:defRPr sz="1300" b="1"/>
            </a:lvl5pPr>
            <a:lvl6pPr marL="1804638" indent="0">
              <a:buNone/>
              <a:defRPr sz="1300" b="1"/>
            </a:lvl6pPr>
            <a:lvl7pPr marL="2165566" indent="0">
              <a:buNone/>
              <a:defRPr sz="1300" b="1"/>
            </a:lvl7pPr>
            <a:lvl8pPr marL="2526494" indent="0">
              <a:buNone/>
              <a:defRPr sz="1300" b="1"/>
            </a:lvl8pPr>
            <a:lvl9pPr marL="2887422"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21367433" y="10439404"/>
            <a:ext cx="18592468" cy="18965863"/>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01ABBFC-31E2-409D-A27D-21B94D48050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8D8C3BE-D368-44B2-86AA-4AB6276C1B7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A242383-C9F4-4934-929B-F14A04D6223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2516" y="1311286"/>
            <a:ext cx="13838239" cy="5576888"/>
          </a:xfrm>
        </p:spPr>
        <p:txBody>
          <a:bodyPr anchor="b"/>
          <a:lstStyle>
            <a:lvl1pPr algn="l">
              <a:defRPr sz="1600" b="1"/>
            </a:lvl1pPr>
          </a:lstStyle>
          <a:p>
            <a:r>
              <a:rPr lang="en-US" smtClean="0"/>
              <a:t>Click to edit Master title style</a:t>
            </a:r>
            <a:endParaRPr lang="en-US"/>
          </a:p>
        </p:txBody>
      </p:sp>
      <p:sp>
        <p:nvSpPr>
          <p:cNvPr id="3" name="Content Placeholder 2"/>
          <p:cNvSpPr>
            <a:spLocks noGrp="1"/>
          </p:cNvSpPr>
          <p:nvPr>
            <p:ph idx="1"/>
          </p:nvPr>
        </p:nvSpPr>
        <p:spPr>
          <a:xfrm>
            <a:off x="16445847" y="1311277"/>
            <a:ext cx="23514050" cy="28093988"/>
          </a:xfrm>
        </p:spPr>
        <p:txBody>
          <a:bodyPr/>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02516" y="6888169"/>
            <a:ext cx="13838239" cy="22517100"/>
          </a:xfrm>
        </p:spPr>
        <p:txBody>
          <a:bodyPr/>
          <a:lstStyle>
            <a:lvl1pPr marL="0" indent="0">
              <a:buNone/>
              <a:defRPr sz="1100"/>
            </a:lvl1pPr>
            <a:lvl2pPr marL="360928" indent="0">
              <a:buNone/>
              <a:defRPr sz="900"/>
            </a:lvl2pPr>
            <a:lvl3pPr marL="721855" indent="0">
              <a:buNone/>
              <a:defRPr sz="800"/>
            </a:lvl3pPr>
            <a:lvl4pPr marL="1082783" indent="0">
              <a:buNone/>
              <a:defRPr sz="700"/>
            </a:lvl4pPr>
            <a:lvl5pPr marL="1443711" indent="0">
              <a:buNone/>
              <a:defRPr sz="700"/>
            </a:lvl5pPr>
            <a:lvl6pPr marL="1804638" indent="0">
              <a:buNone/>
              <a:defRPr sz="700"/>
            </a:lvl6pPr>
            <a:lvl7pPr marL="2165566" indent="0">
              <a:buNone/>
              <a:defRPr sz="700"/>
            </a:lvl7pPr>
            <a:lvl8pPr marL="2526494" indent="0">
              <a:buNone/>
              <a:defRPr sz="700"/>
            </a:lvl8pPr>
            <a:lvl9pPr marL="2887422"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9FD9995-B91C-4FED-A1FE-AB3A528E4A3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224" y="23042567"/>
            <a:ext cx="25237744" cy="2720975"/>
          </a:xfrm>
        </p:spPr>
        <p:txBody>
          <a:bodyPr anchor="b"/>
          <a:lstStyle>
            <a:lvl1pPr algn="l">
              <a:defRPr sz="1600" b="1"/>
            </a:lvl1pPr>
          </a:lstStyle>
          <a:p>
            <a:r>
              <a:rPr lang="en-US" smtClean="0"/>
              <a:t>Click to edit Master title style</a:t>
            </a:r>
            <a:endParaRPr lang="en-US"/>
          </a:p>
        </p:txBody>
      </p:sp>
      <p:sp>
        <p:nvSpPr>
          <p:cNvPr id="3" name="Picture Placeholder 2"/>
          <p:cNvSpPr>
            <a:spLocks noGrp="1"/>
          </p:cNvSpPr>
          <p:nvPr>
            <p:ph type="pic" idx="1"/>
          </p:nvPr>
        </p:nvSpPr>
        <p:spPr>
          <a:xfrm>
            <a:off x="8244224" y="2941644"/>
            <a:ext cx="25237744" cy="19750087"/>
          </a:xfrm>
        </p:spPr>
        <p:txBody>
          <a:bodyPr/>
          <a:lstStyle>
            <a:lvl1pPr marL="0" indent="0">
              <a:buNone/>
              <a:defRPr sz="2500"/>
            </a:lvl1pPr>
            <a:lvl2pPr marL="360928" indent="0">
              <a:buNone/>
              <a:defRPr sz="2200"/>
            </a:lvl2pPr>
            <a:lvl3pPr marL="721855" indent="0">
              <a:buNone/>
              <a:defRPr sz="1900"/>
            </a:lvl3pPr>
            <a:lvl4pPr marL="1082783" indent="0">
              <a:buNone/>
              <a:defRPr sz="1600"/>
            </a:lvl4pPr>
            <a:lvl5pPr marL="1443711" indent="0">
              <a:buNone/>
              <a:defRPr sz="1600"/>
            </a:lvl5pPr>
            <a:lvl6pPr marL="1804638" indent="0">
              <a:buNone/>
              <a:defRPr sz="1600"/>
            </a:lvl6pPr>
            <a:lvl7pPr marL="2165566" indent="0">
              <a:buNone/>
              <a:defRPr sz="1600"/>
            </a:lvl7pPr>
            <a:lvl8pPr marL="2526494" indent="0">
              <a:buNone/>
              <a:defRPr sz="1600"/>
            </a:lvl8pPr>
            <a:lvl9pPr marL="2887422" indent="0">
              <a:buNone/>
              <a:defRPr sz="1600"/>
            </a:lvl9pPr>
          </a:lstStyle>
          <a:p>
            <a:pPr lvl="0"/>
            <a:endParaRPr lang="en-US" noProof="0" dirty="0" smtClean="0"/>
          </a:p>
        </p:txBody>
      </p:sp>
      <p:sp>
        <p:nvSpPr>
          <p:cNvPr id="4" name="Text Placeholder 3"/>
          <p:cNvSpPr>
            <a:spLocks noGrp="1"/>
          </p:cNvSpPr>
          <p:nvPr>
            <p:ph type="body" sz="half" idx="2"/>
          </p:nvPr>
        </p:nvSpPr>
        <p:spPr>
          <a:xfrm>
            <a:off x="8244224" y="25763554"/>
            <a:ext cx="25237744" cy="3862387"/>
          </a:xfrm>
        </p:spPr>
        <p:txBody>
          <a:bodyPr/>
          <a:lstStyle>
            <a:lvl1pPr marL="0" indent="0">
              <a:buNone/>
              <a:defRPr sz="1100"/>
            </a:lvl1pPr>
            <a:lvl2pPr marL="360928" indent="0">
              <a:buNone/>
              <a:defRPr sz="900"/>
            </a:lvl2pPr>
            <a:lvl3pPr marL="721855" indent="0">
              <a:buNone/>
              <a:defRPr sz="800"/>
            </a:lvl3pPr>
            <a:lvl4pPr marL="1082783" indent="0">
              <a:buNone/>
              <a:defRPr sz="700"/>
            </a:lvl4pPr>
            <a:lvl5pPr marL="1443711" indent="0">
              <a:buNone/>
              <a:defRPr sz="700"/>
            </a:lvl5pPr>
            <a:lvl6pPr marL="1804638" indent="0">
              <a:buNone/>
              <a:defRPr sz="700"/>
            </a:lvl6pPr>
            <a:lvl7pPr marL="2165566" indent="0">
              <a:buNone/>
              <a:defRPr sz="700"/>
            </a:lvl7pPr>
            <a:lvl8pPr marL="2526494" indent="0">
              <a:buNone/>
              <a:defRPr sz="700"/>
            </a:lvl8pPr>
            <a:lvl9pPr marL="2887422"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BA2C4F4-1299-476B-92D1-3CEE3D8E99A9}"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04449" y="1317171"/>
            <a:ext cx="37857930" cy="5486400"/>
          </a:xfrm>
          <a:prstGeom prst="rect">
            <a:avLst/>
          </a:prstGeom>
          <a:noFill/>
          <a:ln w="9525">
            <a:noFill/>
            <a:miter lim="800000"/>
            <a:headEnd/>
            <a:tailEnd/>
          </a:ln>
        </p:spPr>
        <p:txBody>
          <a:bodyPr vert="horz" wrap="square" lIns="296975" tIns="148488" rIns="296975" bIns="14848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04449" y="7679871"/>
            <a:ext cx="37857930" cy="21727886"/>
          </a:xfrm>
          <a:prstGeom prst="rect">
            <a:avLst/>
          </a:prstGeom>
          <a:noFill/>
          <a:ln w="9525">
            <a:noFill/>
            <a:miter lim="800000"/>
            <a:headEnd/>
            <a:tailEnd/>
          </a:ln>
        </p:spPr>
        <p:txBody>
          <a:bodyPr vert="horz" wrap="square" lIns="296975" tIns="148488" rIns="296975" bIns="14848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04449" y="29979257"/>
            <a:ext cx="9816330" cy="2286000"/>
          </a:xfrm>
          <a:prstGeom prst="rect">
            <a:avLst/>
          </a:prstGeom>
          <a:noFill/>
          <a:ln w="9525">
            <a:noFill/>
            <a:miter lim="800000"/>
            <a:headEnd/>
            <a:tailEnd/>
          </a:ln>
          <a:effectLst/>
        </p:spPr>
        <p:txBody>
          <a:bodyPr vert="horz" wrap="square" lIns="296975" tIns="148488" rIns="296975" bIns="148488" numCol="1" anchor="t" anchorCtr="0" compatLnSpc="1">
            <a:prstTxWarp prst="textNoShape">
              <a:avLst/>
            </a:prstTxWarp>
          </a:bodyPr>
          <a:lstStyle>
            <a:lvl1pPr>
              <a:defRPr sz="4500">
                <a:latin typeface="Arial" charset="0"/>
                <a:ea typeface="ＭＳ Ｐゴシック" pitchFamily="-111"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14372649" y="29979257"/>
            <a:ext cx="13321530" cy="2286000"/>
          </a:xfrm>
          <a:prstGeom prst="rect">
            <a:avLst/>
          </a:prstGeom>
          <a:noFill/>
          <a:ln w="9525">
            <a:noFill/>
            <a:miter lim="800000"/>
            <a:headEnd/>
            <a:tailEnd/>
          </a:ln>
          <a:effectLst/>
        </p:spPr>
        <p:txBody>
          <a:bodyPr vert="horz" wrap="square" lIns="296975" tIns="148488" rIns="296975" bIns="148488" numCol="1" anchor="t" anchorCtr="0" compatLnSpc="1">
            <a:prstTxWarp prst="textNoShape">
              <a:avLst/>
            </a:prstTxWarp>
          </a:bodyPr>
          <a:lstStyle>
            <a:lvl1pPr algn="ctr">
              <a:defRPr sz="4500">
                <a:latin typeface="Arial" charset="0"/>
                <a:ea typeface="ＭＳ Ｐゴシック" pitchFamily="-111"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30146049" y="29979257"/>
            <a:ext cx="9816330" cy="2286000"/>
          </a:xfrm>
          <a:prstGeom prst="rect">
            <a:avLst/>
          </a:prstGeom>
          <a:noFill/>
          <a:ln w="9525">
            <a:noFill/>
            <a:miter lim="800000"/>
            <a:headEnd/>
            <a:tailEnd/>
          </a:ln>
          <a:effectLst/>
        </p:spPr>
        <p:txBody>
          <a:bodyPr vert="horz" wrap="square" lIns="296975" tIns="148488" rIns="296975" bIns="148488" numCol="1" anchor="t" anchorCtr="0" compatLnSpc="1">
            <a:prstTxWarp prst="textNoShape">
              <a:avLst/>
            </a:prstTxWarp>
          </a:bodyPr>
          <a:lstStyle>
            <a:lvl1pPr algn="r">
              <a:defRPr sz="4500">
                <a:latin typeface="Arial" charset="0"/>
                <a:ea typeface="ＭＳ Ｐゴシック" pitchFamily="-111" charset="-128"/>
                <a:cs typeface="+mn-cs"/>
              </a:defRPr>
            </a:lvl1pPr>
          </a:lstStyle>
          <a:p>
            <a:pPr>
              <a:defRPr/>
            </a:pPr>
            <a:fld id="{07EA9EBE-C323-448B-8AA5-15239EF2136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2968741" rtl="0" eaLnBrk="0" fontAlgn="base" hangingPunct="0">
        <a:spcBef>
          <a:spcPct val="0"/>
        </a:spcBef>
        <a:spcAft>
          <a:spcPct val="0"/>
        </a:spcAft>
        <a:defRPr sz="14401">
          <a:solidFill>
            <a:schemeClr val="tx2"/>
          </a:solidFill>
          <a:latin typeface="+mj-lt"/>
          <a:ea typeface="ＭＳ Ｐゴシック" pitchFamily="-111" charset="-128"/>
          <a:cs typeface="ＭＳ Ｐゴシック"/>
        </a:defRPr>
      </a:lvl1pPr>
      <a:lvl2pPr algn="ctr" defTabSz="2968741" rtl="0" eaLnBrk="0" fontAlgn="base" hangingPunct="0">
        <a:spcBef>
          <a:spcPct val="0"/>
        </a:spcBef>
        <a:spcAft>
          <a:spcPct val="0"/>
        </a:spcAft>
        <a:defRPr sz="14401">
          <a:solidFill>
            <a:schemeClr val="tx2"/>
          </a:solidFill>
          <a:latin typeface="Arial" charset="0"/>
          <a:ea typeface="ＭＳ Ｐゴシック" pitchFamily="-111" charset="-128"/>
          <a:cs typeface="ＭＳ Ｐゴシック"/>
        </a:defRPr>
      </a:lvl2pPr>
      <a:lvl3pPr algn="ctr" defTabSz="2968741" rtl="0" eaLnBrk="0" fontAlgn="base" hangingPunct="0">
        <a:spcBef>
          <a:spcPct val="0"/>
        </a:spcBef>
        <a:spcAft>
          <a:spcPct val="0"/>
        </a:spcAft>
        <a:defRPr sz="14401">
          <a:solidFill>
            <a:schemeClr val="tx2"/>
          </a:solidFill>
          <a:latin typeface="Arial" charset="0"/>
          <a:ea typeface="ＭＳ Ｐゴシック" pitchFamily="-111" charset="-128"/>
          <a:cs typeface="ＭＳ Ｐゴシック"/>
        </a:defRPr>
      </a:lvl3pPr>
      <a:lvl4pPr algn="ctr" defTabSz="2968741" rtl="0" eaLnBrk="0" fontAlgn="base" hangingPunct="0">
        <a:spcBef>
          <a:spcPct val="0"/>
        </a:spcBef>
        <a:spcAft>
          <a:spcPct val="0"/>
        </a:spcAft>
        <a:defRPr sz="14401">
          <a:solidFill>
            <a:schemeClr val="tx2"/>
          </a:solidFill>
          <a:latin typeface="Arial" charset="0"/>
          <a:ea typeface="ＭＳ Ｐゴシック" pitchFamily="-111" charset="-128"/>
          <a:cs typeface="ＭＳ Ｐゴシック"/>
        </a:defRPr>
      </a:lvl4pPr>
      <a:lvl5pPr algn="ctr" defTabSz="2968741" rtl="0" eaLnBrk="0" fontAlgn="base" hangingPunct="0">
        <a:spcBef>
          <a:spcPct val="0"/>
        </a:spcBef>
        <a:spcAft>
          <a:spcPct val="0"/>
        </a:spcAft>
        <a:defRPr sz="14401">
          <a:solidFill>
            <a:schemeClr val="tx2"/>
          </a:solidFill>
          <a:latin typeface="Arial" charset="0"/>
          <a:ea typeface="ＭＳ Ｐゴシック" pitchFamily="-111" charset="-128"/>
          <a:cs typeface="ＭＳ Ｐゴシック"/>
        </a:defRPr>
      </a:lvl5pPr>
      <a:lvl6pPr marL="360928" algn="ctr" defTabSz="2970135" rtl="0" fontAlgn="base">
        <a:spcBef>
          <a:spcPct val="0"/>
        </a:spcBef>
        <a:spcAft>
          <a:spcPct val="0"/>
        </a:spcAft>
        <a:defRPr sz="14401">
          <a:solidFill>
            <a:schemeClr val="tx2"/>
          </a:solidFill>
          <a:latin typeface="Arial" charset="0"/>
        </a:defRPr>
      </a:lvl6pPr>
      <a:lvl7pPr marL="721855" algn="ctr" defTabSz="2970135" rtl="0" fontAlgn="base">
        <a:spcBef>
          <a:spcPct val="0"/>
        </a:spcBef>
        <a:spcAft>
          <a:spcPct val="0"/>
        </a:spcAft>
        <a:defRPr sz="14401">
          <a:solidFill>
            <a:schemeClr val="tx2"/>
          </a:solidFill>
          <a:latin typeface="Arial" charset="0"/>
        </a:defRPr>
      </a:lvl7pPr>
      <a:lvl8pPr marL="1082783" algn="ctr" defTabSz="2970135" rtl="0" fontAlgn="base">
        <a:spcBef>
          <a:spcPct val="0"/>
        </a:spcBef>
        <a:spcAft>
          <a:spcPct val="0"/>
        </a:spcAft>
        <a:defRPr sz="14401">
          <a:solidFill>
            <a:schemeClr val="tx2"/>
          </a:solidFill>
          <a:latin typeface="Arial" charset="0"/>
        </a:defRPr>
      </a:lvl8pPr>
      <a:lvl9pPr marL="1443711" algn="ctr" defTabSz="2970135" rtl="0" fontAlgn="base">
        <a:spcBef>
          <a:spcPct val="0"/>
        </a:spcBef>
        <a:spcAft>
          <a:spcPct val="0"/>
        </a:spcAft>
        <a:defRPr sz="14401">
          <a:solidFill>
            <a:schemeClr val="tx2"/>
          </a:solidFill>
          <a:latin typeface="Arial" charset="0"/>
        </a:defRPr>
      </a:lvl9pPr>
    </p:titleStyle>
    <p:bodyStyle>
      <a:lvl1pPr marL="1111293" indent="-1111293" algn="l" defTabSz="2968741" rtl="0" eaLnBrk="0" fontAlgn="base" hangingPunct="0">
        <a:spcBef>
          <a:spcPct val="20000"/>
        </a:spcBef>
        <a:spcAft>
          <a:spcPct val="0"/>
        </a:spcAft>
        <a:buChar char="•"/>
        <a:defRPr sz="10400">
          <a:solidFill>
            <a:schemeClr val="tx1"/>
          </a:solidFill>
          <a:latin typeface="+mn-lt"/>
          <a:ea typeface="ＭＳ Ｐゴシック" pitchFamily="-111" charset="-128"/>
          <a:cs typeface="ＭＳ Ｐゴシック"/>
        </a:defRPr>
      </a:lvl1pPr>
      <a:lvl2pPr marL="2413094" indent="-927136" algn="l" defTabSz="2968741" rtl="0" eaLnBrk="0" fontAlgn="base" hangingPunct="0">
        <a:spcBef>
          <a:spcPct val="20000"/>
        </a:spcBef>
        <a:spcAft>
          <a:spcPct val="0"/>
        </a:spcAft>
        <a:buChar char="–"/>
        <a:defRPr sz="9100">
          <a:solidFill>
            <a:schemeClr val="tx1"/>
          </a:solidFill>
          <a:latin typeface="+mn-lt"/>
          <a:ea typeface="ＭＳ Ｐゴシック" pitchFamily="-111" charset="-128"/>
          <a:cs typeface="ＭＳ Ｐゴシック"/>
        </a:defRPr>
      </a:lvl2pPr>
      <a:lvl3pPr marL="3711720" indent="-741392" algn="l" defTabSz="2968741" rtl="0" eaLnBrk="0" fontAlgn="base" hangingPunct="0">
        <a:spcBef>
          <a:spcPct val="20000"/>
        </a:spcBef>
        <a:spcAft>
          <a:spcPct val="0"/>
        </a:spcAft>
        <a:buChar char="•"/>
        <a:defRPr sz="7801">
          <a:solidFill>
            <a:schemeClr val="tx1"/>
          </a:solidFill>
          <a:latin typeface="+mn-lt"/>
          <a:ea typeface="ＭＳ Ｐゴシック" pitchFamily="-111" charset="-128"/>
          <a:cs typeface="ＭＳ Ｐゴシック"/>
        </a:defRPr>
      </a:lvl3pPr>
      <a:lvl4pPr marL="5196091" indent="-741392" algn="l" defTabSz="2968741" rtl="0" eaLnBrk="0" fontAlgn="base" hangingPunct="0">
        <a:spcBef>
          <a:spcPct val="20000"/>
        </a:spcBef>
        <a:spcAft>
          <a:spcPct val="0"/>
        </a:spcAft>
        <a:buChar char="–"/>
        <a:defRPr sz="6500">
          <a:solidFill>
            <a:schemeClr val="tx1"/>
          </a:solidFill>
          <a:latin typeface="+mn-lt"/>
          <a:ea typeface="ＭＳ Ｐゴシック" pitchFamily="-111" charset="-128"/>
          <a:cs typeface="ＭＳ Ｐゴシック"/>
        </a:defRPr>
      </a:lvl4pPr>
      <a:lvl5pPr marL="6682048" indent="-742979" algn="l" defTabSz="2968741" rtl="0" eaLnBrk="0" fontAlgn="base" hangingPunct="0">
        <a:spcBef>
          <a:spcPct val="20000"/>
        </a:spcBef>
        <a:spcAft>
          <a:spcPct val="0"/>
        </a:spcAft>
        <a:buChar char="»"/>
        <a:defRPr sz="6500">
          <a:solidFill>
            <a:schemeClr val="tx1"/>
          </a:solidFill>
          <a:latin typeface="+mn-lt"/>
          <a:ea typeface="ＭＳ Ｐゴシック" pitchFamily="-111" charset="-128"/>
          <a:cs typeface="ＭＳ Ｐゴシック"/>
        </a:defRPr>
      </a:lvl5pPr>
      <a:lvl6pPr marL="7044358" indent="-743161" algn="l" defTabSz="2970135" rtl="0" fontAlgn="base">
        <a:spcBef>
          <a:spcPct val="20000"/>
        </a:spcBef>
        <a:spcAft>
          <a:spcPct val="0"/>
        </a:spcAft>
        <a:buChar char="»"/>
        <a:defRPr sz="6500">
          <a:solidFill>
            <a:schemeClr val="tx1"/>
          </a:solidFill>
          <a:latin typeface="+mn-lt"/>
        </a:defRPr>
      </a:lvl6pPr>
      <a:lvl7pPr marL="7405286" indent="-743161" algn="l" defTabSz="2970135" rtl="0" fontAlgn="base">
        <a:spcBef>
          <a:spcPct val="20000"/>
        </a:spcBef>
        <a:spcAft>
          <a:spcPct val="0"/>
        </a:spcAft>
        <a:buChar char="»"/>
        <a:defRPr sz="6500">
          <a:solidFill>
            <a:schemeClr val="tx1"/>
          </a:solidFill>
          <a:latin typeface="+mn-lt"/>
        </a:defRPr>
      </a:lvl7pPr>
      <a:lvl8pPr marL="7766213" indent="-743161" algn="l" defTabSz="2970135" rtl="0" fontAlgn="base">
        <a:spcBef>
          <a:spcPct val="20000"/>
        </a:spcBef>
        <a:spcAft>
          <a:spcPct val="0"/>
        </a:spcAft>
        <a:buChar char="»"/>
        <a:defRPr sz="6500">
          <a:solidFill>
            <a:schemeClr val="tx1"/>
          </a:solidFill>
          <a:latin typeface="+mn-lt"/>
        </a:defRPr>
      </a:lvl8pPr>
      <a:lvl9pPr marL="8127141" indent="-743161" algn="l" defTabSz="2970135" rtl="0" fontAlgn="base">
        <a:spcBef>
          <a:spcPct val="20000"/>
        </a:spcBef>
        <a:spcAft>
          <a:spcPct val="0"/>
        </a:spcAft>
        <a:buChar char="»"/>
        <a:defRPr sz="6500">
          <a:solidFill>
            <a:schemeClr val="tx1"/>
          </a:solidFill>
          <a:latin typeface="+mn-lt"/>
        </a:defRPr>
      </a:lvl9pPr>
    </p:bodyStyle>
    <p:otherStyle>
      <a:defPPr>
        <a:defRPr lang="en-US"/>
      </a:defPPr>
      <a:lvl1pPr marL="0" algn="l" defTabSz="721855" rtl="0" eaLnBrk="1" latinLnBrk="0" hangingPunct="1">
        <a:defRPr sz="1400" kern="1200">
          <a:solidFill>
            <a:schemeClr val="tx1"/>
          </a:solidFill>
          <a:latin typeface="+mn-lt"/>
          <a:ea typeface="+mn-ea"/>
          <a:cs typeface="+mn-cs"/>
        </a:defRPr>
      </a:lvl1pPr>
      <a:lvl2pPr marL="360928" algn="l" defTabSz="721855" rtl="0" eaLnBrk="1" latinLnBrk="0" hangingPunct="1">
        <a:defRPr sz="1400" kern="1200">
          <a:solidFill>
            <a:schemeClr val="tx1"/>
          </a:solidFill>
          <a:latin typeface="+mn-lt"/>
          <a:ea typeface="+mn-ea"/>
          <a:cs typeface="+mn-cs"/>
        </a:defRPr>
      </a:lvl2pPr>
      <a:lvl3pPr marL="721855" algn="l" defTabSz="721855" rtl="0" eaLnBrk="1" latinLnBrk="0" hangingPunct="1">
        <a:defRPr sz="1400" kern="1200">
          <a:solidFill>
            <a:schemeClr val="tx1"/>
          </a:solidFill>
          <a:latin typeface="+mn-lt"/>
          <a:ea typeface="+mn-ea"/>
          <a:cs typeface="+mn-cs"/>
        </a:defRPr>
      </a:lvl3pPr>
      <a:lvl4pPr marL="1082783" algn="l" defTabSz="721855" rtl="0" eaLnBrk="1" latinLnBrk="0" hangingPunct="1">
        <a:defRPr sz="1400" kern="1200">
          <a:solidFill>
            <a:schemeClr val="tx1"/>
          </a:solidFill>
          <a:latin typeface="+mn-lt"/>
          <a:ea typeface="+mn-ea"/>
          <a:cs typeface="+mn-cs"/>
        </a:defRPr>
      </a:lvl4pPr>
      <a:lvl5pPr marL="1443711" algn="l" defTabSz="721855" rtl="0" eaLnBrk="1" latinLnBrk="0" hangingPunct="1">
        <a:defRPr sz="1400" kern="1200">
          <a:solidFill>
            <a:schemeClr val="tx1"/>
          </a:solidFill>
          <a:latin typeface="+mn-lt"/>
          <a:ea typeface="+mn-ea"/>
          <a:cs typeface="+mn-cs"/>
        </a:defRPr>
      </a:lvl5pPr>
      <a:lvl6pPr marL="1804638" algn="l" defTabSz="721855" rtl="0" eaLnBrk="1" latinLnBrk="0" hangingPunct="1">
        <a:defRPr sz="1400" kern="1200">
          <a:solidFill>
            <a:schemeClr val="tx1"/>
          </a:solidFill>
          <a:latin typeface="+mn-lt"/>
          <a:ea typeface="+mn-ea"/>
          <a:cs typeface="+mn-cs"/>
        </a:defRPr>
      </a:lvl6pPr>
      <a:lvl7pPr marL="2165566" algn="l" defTabSz="721855" rtl="0" eaLnBrk="1" latinLnBrk="0" hangingPunct="1">
        <a:defRPr sz="1400" kern="1200">
          <a:solidFill>
            <a:schemeClr val="tx1"/>
          </a:solidFill>
          <a:latin typeface="+mn-lt"/>
          <a:ea typeface="+mn-ea"/>
          <a:cs typeface="+mn-cs"/>
        </a:defRPr>
      </a:lvl7pPr>
      <a:lvl8pPr marL="2526494" algn="l" defTabSz="721855" rtl="0" eaLnBrk="1" latinLnBrk="0" hangingPunct="1">
        <a:defRPr sz="1400" kern="1200">
          <a:solidFill>
            <a:schemeClr val="tx1"/>
          </a:solidFill>
          <a:latin typeface="+mn-lt"/>
          <a:ea typeface="+mn-ea"/>
          <a:cs typeface="+mn-cs"/>
        </a:defRPr>
      </a:lvl8pPr>
      <a:lvl9pPr marL="2887422" algn="l" defTabSz="721855"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jp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github.com/davidallbritton/" TargetMode="External"/><Relationship Id="rId5" Type="http://schemas.openxmlformats.org/officeDocument/2006/relationships/hyperlink" Target="http://www.rstudio.com/" TargetMode="External"/><Relationship Id="rId10" Type="http://schemas.openxmlformats.org/officeDocument/2006/relationships/image" Target="../media/image5.png"/><Relationship Id="rId4" Type="http://schemas.openxmlformats.org/officeDocument/2006/relationships/hyperlink" Target="http://www.r-project.org/"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13"/>
          <p:cNvSpPr txBox="1">
            <a:spLocks noChangeArrowheads="1"/>
          </p:cNvSpPr>
          <p:nvPr/>
        </p:nvSpPr>
        <p:spPr bwMode="auto">
          <a:xfrm>
            <a:off x="77900" y="1704109"/>
            <a:ext cx="41795700" cy="1879600"/>
          </a:xfrm>
          <a:prstGeom prst="rect">
            <a:avLst/>
          </a:prstGeom>
          <a:solidFill>
            <a:srgbClr val="6666FF">
              <a:alpha val="40000"/>
            </a:srgbClr>
          </a:solidFill>
          <a:ln w="9525">
            <a:noFill/>
            <a:miter lim="800000"/>
            <a:headEnd/>
            <a:tailEnd/>
          </a:ln>
          <a:effectLst/>
          <a:scene3d>
            <a:camera prst="orthographicFront"/>
            <a:lightRig rig="threePt" dir="t"/>
          </a:scene3d>
          <a:sp3d>
            <a:bevelT w="114300" prst="artDeco"/>
          </a:sp3d>
        </p:spPr>
        <p:txBody>
          <a:bodyPr vert="horz" wrap="square" lIns="296975" tIns="148488" rIns="296975" bIns="148488" numCol="1" anchor="ctr" anchorCtr="0" compatLnSpc="1">
            <a:prstTxWarp prst="textNoShape">
              <a:avLst/>
            </a:prstTxWarp>
          </a:bodyPr>
          <a:lstStyle/>
          <a:p>
            <a:pPr algn="ctr" defTabSz="2968741">
              <a:defRPr/>
            </a:pPr>
            <a:r>
              <a:rPr lang="en-US" sz="6000" dirty="0"/>
              <a:t>Exploratory Text Analysis with </a:t>
            </a:r>
            <a:r>
              <a:rPr lang="en-US" sz="6000" dirty="0"/>
              <a:t>R and </a:t>
            </a:r>
            <a:r>
              <a:rPr lang="en-US" sz="6000" dirty="0"/>
              <a:t>Shiny                 </a:t>
            </a:r>
            <a:r>
              <a:rPr lang="en-US" sz="5400" dirty="0"/>
              <a:t>David Allbritton         </a:t>
            </a:r>
            <a:r>
              <a:rPr lang="en-US" sz="5400" dirty="0"/>
              <a:t>    </a:t>
            </a:r>
            <a:r>
              <a:rPr lang="en-US" sz="5400" dirty="0"/>
              <a:t>http://</a:t>
            </a:r>
            <a:r>
              <a:rPr lang="en-US" sz="5400" dirty="0"/>
              <a:t>davidallbritton.com</a:t>
            </a:r>
            <a:endParaRPr lang="en-US" sz="5400" dirty="0"/>
          </a:p>
        </p:txBody>
      </p:sp>
      <p:sp>
        <p:nvSpPr>
          <p:cNvPr id="2065" name="Rectangle 17"/>
          <p:cNvSpPr>
            <a:spLocks noChangeArrowheads="1"/>
          </p:cNvSpPr>
          <p:nvPr/>
        </p:nvSpPr>
        <p:spPr bwMode="auto">
          <a:xfrm>
            <a:off x="77898" y="4016008"/>
            <a:ext cx="11963402" cy="474402"/>
          </a:xfrm>
          <a:prstGeom prst="rect">
            <a:avLst/>
          </a:prstGeom>
          <a:solidFill>
            <a:srgbClr val="6666FF">
              <a:alpha val="40000"/>
            </a:srgbClr>
          </a:solidFill>
          <a:ln w="9525">
            <a:noFill/>
            <a:miter lim="800000"/>
            <a:headEnd/>
            <a:tailEnd/>
          </a:ln>
          <a:effectLst/>
          <a:scene3d>
            <a:camera prst="orthographicFront">
              <a:rot lat="0" lon="0" rev="0"/>
            </a:camera>
            <a:lightRig rig="glow" dir="t">
              <a:rot lat="0" lon="0" rev="14100000"/>
            </a:lightRig>
          </a:scene3d>
          <a:sp3d prstMaterial="softEdge">
            <a:bevelT w="127000" prst="divot"/>
          </a:sp3d>
        </p:spPr>
        <p:txBody>
          <a:bodyPr wrap="none" lIns="108274" tIns="54137" rIns="108274" bIns="54137" anchor="ctr"/>
          <a:lstStyle/>
          <a:p>
            <a:pPr algn="ctr" defTabSz="2970135">
              <a:defRPr/>
            </a:pPr>
            <a:r>
              <a:rPr lang="en-US" sz="2800" b="1" dirty="0">
                <a:ea typeface="ＭＳ Ｐゴシック" pitchFamily="-111" charset="-128"/>
              </a:rPr>
              <a:t>Purpose</a:t>
            </a:r>
          </a:p>
        </p:txBody>
      </p:sp>
      <p:sp>
        <p:nvSpPr>
          <p:cNvPr id="2058" name="Rectangle 31"/>
          <p:cNvSpPr>
            <a:spLocks noChangeArrowheads="1"/>
          </p:cNvSpPr>
          <p:nvPr/>
        </p:nvSpPr>
        <p:spPr bwMode="auto">
          <a:xfrm>
            <a:off x="5754800" y="12737003"/>
            <a:ext cx="145840" cy="514226"/>
          </a:xfrm>
          <a:prstGeom prst="rect">
            <a:avLst/>
          </a:prstGeom>
          <a:noFill/>
          <a:ln w="9525">
            <a:noFill/>
            <a:miter lim="800000"/>
            <a:headEnd/>
            <a:tailEnd/>
          </a:ln>
        </p:spPr>
        <p:txBody>
          <a:bodyPr wrap="none" lIns="72183" tIns="36091" rIns="72183" bIns="36091" anchor="ctr">
            <a:spAutoFit/>
          </a:bodyPr>
          <a:lstStyle/>
          <a:p>
            <a:endParaRPr lang="en-US"/>
          </a:p>
        </p:txBody>
      </p:sp>
      <p:sp>
        <p:nvSpPr>
          <p:cNvPr id="2059" name="Rectangle 39"/>
          <p:cNvSpPr>
            <a:spLocks noChangeArrowheads="1"/>
          </p:cNvSpPr>
          <p:nvPr/>
        </p:nvSpPr>
        <p:spPr bwMode="auto">
          <a:xfrm>
            <a:off x="5754800" y="12737003"/>
            <a:ext cx="145840" cy="514226"/>
          </a:xfrm>
          <a:prstGeom prst="rect">
            <a:avLst/>
          </a:prstGeom>
          <a:noFill/>
          <a:ln w="9525">
            <a:noFill/>
            <a:miter lim="800000"/>
            <a:headEnd/>
            <a:tailEnd/>
          </a:ln>
        </p:spPr>
        <p:txBody>
          <a:bodyPr wrap="none" lIns="72183" tIns="36091" rIns="72183" bIns="36091" anchor="ctr">
            <a:spAutoFit/>
          </a:bodyPr>
          <a:lstStyle/>
          <a:p>
            <a:endParaRPr lang="en-US"/>
          </a:p>
        </p:txBody>
      </p:sp>
      <p:sp>
        <p:nvSpPr>
          <p:cNvPr id="2064" name="AutoShape 30"/>
          <p:cNvSpPr>
            <a:spLocks noChangeAspect="1" noChangeArrowheads="1"/>
          </p:cNvSpPr>
          <p:nvPr/>
        </p:nvSpPr>
        <p:spPr bwMode="auto">
          <a:xfrm>
            <a:off x="26269114" y="15644748"/>
            <a:ext cx="9707563" cy="5133975"/>
          </a:xfrm>
          <a:prstGeom prst="rect">
            <a:avLst/>
          </a:prstGeom>
          <a:noFill/>
          <a:ln w="9525">
            <a:noFill/>
            <a:miter lim="800000"/>
            <a:headEnd/>
            <a:tailEnd/>
          </a:ln>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8867" y="1928343"/>
            <a:ext cx="1437520" cy="1431131"/>
          </a:xfrm>
          <a:prstGeom prst="rect">
            <a:avLst/>
          </a:prstGeom>
        </p:spPr>
      </p:pic>
      <p:sp>
        <p:nvSpPr>
          <p:cNvPr id="7" name="TextBox 6"/>
          <p:cNvSpPr txBox="1"/>
          <p:nvPr/>
        </p:nvSpPr>
        <p:spPr>
          <a:xfrm>
            <a:off x="77899" y="4581817"/>
            <a:ext cx="12041299" cy="10263451"/>
          </a:xfrm>
          <a:prstGeom prst="rect">
            <a:avLst/>
          </a:prstGeom>
          <a:noFill/>
        </p:spPr>
        <p:txBody>
          <a:bodyPr wrap="square" rtlCol="0">
            <a:spAutoFit/>
          </a:bodyPr>
          <a:lstStyle/>
          <a:p>
            <a:r>
              <a:rPr lang="en-US" dirty="0"/>
              <a:t>Text analysis and text mining are powerful tools for automatically extracting patterns from unstructured texts, such as texts from open-ended survey questions.  The open-source statistical programming language R includes modules for text analysis such as tm (Text Mining) and NLP/</a:t>
            </a:r>
            <a:r>
              <a:rPr lang="en-US" dirty="0" err="1"/>
              <a:t>openNLP</a:t>
            </a:r>
            <a:r>
              <a:rPr lang="en-US" dirty="0"/>
              <a:t> (Natural Language Processing) </a:t>
            </a:r>
            <a:br>
              <a:rPr lang="en-US" dirty="0"/>
            </a:br>
            <a:r>
              <a:rPr lang="en-US" dirty="0"/>
              <a:t>(http://</a:t>
            </a:r>
            <a:r>
              <a:rPr lang="en-US" dirty="0"/>
              <a:t>cran.r-project.org/web/views/NaturalLanguageProcessing.html</a:t>
            </a:r>
            <a:r>
              <a:rPr lang="en-US" dirty="0"/>
              <a:t>).  </a:t>
            </a:r>
          </a:p>
          <a:p>
            <a:endParaRPr lang="en-US" sz="1000" dirty="0"/>
          </a:p>
          <a:p>
            <a:r>
              <a:rPr lang="en-US" dirty="0"/>
              <a:t>Shiny (http://shiny.rstudio.com/) is an application framework for creating interactive web interfaces to data analysis programs in R.  Analysis outputs are wrapped in html markup for viewing in a web browser.  Input forms allow the user to change analysis parameters interactively and immediately view the results.</a:t>
            </a:r>
          </a:p>
          <a:p>
            <a:endParaRPr lang="en-US" sz="1000" dirty="0"/>
          </a:p>
          <a:p>
            <a:r>
              <a:rPr lang="en-US" dirty="0"/>
              <a:t>A Shiny application is presented for exploratory analysis of open-ended text data, such as course evaluation comments.  Texts are analyzed based on lexical n-gram </a:t>
            </a:r>
            <a:r>
              <a:rPr lang="en-US" dirty="0"/>
              <a:t>frequency </a:t>
            </a:r>
            <a:r>
              <a:rPr lang="en-US" dirty="0"/>
              <a:t>and </a:t>
            </a:r>
            <a:r>
              <a:rPr lang="en-US" dirty="0"/>
              <a:t>grouped into “topics” using Latent </a:t>
            </a:r>
            <a:r>
              <a:rPr lang="en-US" dirty="0" err="1"/>
              <a:t>Dirichlet</a:t>
            </a:r>
            <a:r>
              <a:rPr lang="en-US" dirty="0"/>
              <a:t> Allocation (LDA).  </a:t>
            </a:r>
            <a:r>
              <a:rPr lang="en-US" dirty="0"/>
              <a:t>The user can change analysis parameters (such as minimum frequency, whether to use stemming, n-gram size, </a:t>
            </a:r>
            <a:r>
              <a:rPr lang="en-US" dirty="0"/>
              <a:t>number of topics, etc</a:t>
            </a:r>
            <a:r>
              <a:rPr lang="en-US" dirty="0"/>
              <a:t>.) interactively while viewing the results</a:t>
            </a:r>
            <a:r>
              <a:rPr lang="en-US" dirty="0"/>
              <a:t>.  Model results and parameters can be downloaded to an Excel file.</a:t>
            </a:r>
          </a:p>
          <a:p>
            <a:endParaRPr lang="en-US" sz="1000" dirty="0"/>
          </a:p>
          <a:p>
            <a:r>
              <a:rPr lang="en-US" dirty="0"/>
              <a:t>This </a:t>
            </a:r>
            <a:r>
              <a:rPr lang="en-US" dirty="0"/>
              <a:t>tool could be useful for generating coding categories prior to doing a traditional content analysis, </a:t>
            </a:r>
            <a:r>
              <a:rPr lang="en-US" dirty="0"/>
              <a:t>or automated exploration of a large set of open-ended responses.  Source code is provided for use as a teaching tool or further development.</a:t>
            </a:r>
            <a:endParaRPr lang="en-US" dirty="0"/>
          </a:p>
        </p:txBody>
      </p:sp>
      <p:sp>
        <p:nvSpPr>
          <p:cNvPr id="10" name="TextBox 9"/>
          <p:cNvSpPr txBox="1"/>
          <p:nvPr/>
        </p:nvSpPr>
        <p:spPr>
          <a:xfrm>
            <a:off x="0" y="26537054"/>
            <a:ext cx="11963402" cy="1857688"/>
          </a:xfrm>
          <a:prstGeom prst="rect">
            <a:avLst/>
          </a:prstGeom>
          <a:noFill/>
        </p:spPr>
        <p:txBody>
          <a:bodyPr wrap="square" rtlCol="0">
            <a:spAutoFit/>
          </a:bodyPr>
          <a:lstStyle/>
          <a:p>
            <a:r>
              <a:rPr lang="en-US" dirty="0"/>
              <a:t>Text mining can be a useful tool for </a:t>
            </a:r>
            <a:r>
              <a:rPr lang="en-US" dirty="0"/>
              <a:t>exploring open-ended survey responses.  R has packages that make text mining available to non-experts, and Shiny is a useful platform for making those capabilities accessible to a wider audience.</a:t>
            </a:r>
            <a:endParaRPr lang="en-US" dirty="0"/>
          </a:p>
        </p:txBody>
      </p:sp>
      <p:sp>
        <p:nvSpPr>
          <p:cNvPr id="71" name="TextBox 70"/>
          <p:cNvSpPr txBox="1"/>
          <p:nvPr/>
        </p:nvSpPr>
        <p:spPr>
          <a:xfrm>
            <a:off x="28629590" y="18594620"/>
            <a:ext cx="11963402" cy="9698424"/>
          </a:xfrm>
          <a:prstGeom prst="rect">
            <a:avLst/>
          </a:prstGeom>
          <a:noFill/>
        </p:spPr>
        <p:txBody>
          <a:bodyPr wrap="square" rtlCol="0">
            <a:spAutoFit/>
          </a:bodyPr>
          <a:lstStyle/>
          <a:p>
            <a:r>
              <a:rPr lang="en-US" dirty="0"/>
              <a:t>A working demo of the Shiny app is at https</a:t>
            </a:r>
            <a:r>
              <a:rPr lang="en-US" dirty="0"/>
              <a:t>://</a:t>
            </a:r>
            <a:r>
              <a:rPr lang="en-US" dirty="0"/>
              <a:t>shiny.is.depaul.edu</a:t>
            </a:r>
          </a:p>
          <a:p>
            <a:endParaRPr lang="en-US" sz="1000" dirty="0"/>
          </a:p>
          <a:p>
            <a:r>
              <a:rPr lang="en-US" dirty="0"/>
              <a:t>Source code, sample input files, and this poster are available on </a:t>
            </a:r>
            <a:r>
              <a:rPr lang="en-US" dirty="0" err="1"/>
              <a:t>github</a:t>
            </a:r>
            <a:r>
              <a:rPr lang="en-US" dirty="0"/>
              <a:t>. </a:t>
            </a:r>
          </a:p>
          <a:p>
            <a:r>
              <a:rPr lang="en-US" sz="1000" dirty="0"/>
              <a:t> </a:t>
            </a:r>
          </a:p>
          <a:p>
            <a:r>
              <a:rPr lang="en-US" dirty="0"/>
              <a:t>Links to both can be found at:</a:t>
            </a:r>
          </a:p>
          <a:p>
            <a:endParaRPr lang="en-US" sz="1200" dirty="0"/>
          </a:p>
          <a:p>
            <a:pPr algn="ctr"/>
            <a:r>
              <a:rPr lang="en-US" sz="4400" dirty="0">
                <a:solidFill>
                  <a:srgbClr val="0070C0"/>
                </a:solidFill>
              </a:rPr>
              <a:t>http://davidallbritton.com</a:t>
            </a:r>
          </a:p>
          <a:p>
            <a:endParaRPr lang="en-US" sz="1400" dirty="0"/>
          </a:p>
          <a:p>
            <a:endParaRPr lang="en-US" sz="1400" dirty="0"/>
          </a:p>
          <a:p>
            <a:r>
              <a:rPr lang="en-US" dirty="0"/>
              <a:t>To </a:t>
            </a:r>
            <a:r>
              <a:rPr lang="en-US" dirty="0"/>
              <a:t>install and use the app on your own computer:</a:t>
            </a:r>
            <a:endParaRPr lang="en-US" dirty="0"/>
          </a:p>
          <a:p>
            <a:endParaRPr lang="en-US" sz="1400" dirty="0"/>
          </a:p>
          <a:p>
            <a:pPr marL="457200" indent="-457200">
              <a:buFont typeface="+mj-lt"/>
              <a:buAutoNum type="arabicPeriod"/>
            </a:pPr>
            <a:r>
              <a:rPr lang="en-US" dirty="0"/>
              <a:t>Download and install R</a:t>
            </a:r>
            <a:br>
              <a:rPr lang="en-US" dirty="0"/>
            </a:br>
            <a:r>
              <a:rPr lang="en-US" dirty="0">
                <a:hlinkClick r:id="rId4"/>
              </a:rPr>
              <a:t>http://www.r-project.org/</a:t>
            </a:r>
            <a:endParaRPr lang="en-US" dirty="0"/>
          </a:p>
          <a:p>
            <a:pPr marL="457200" indent="-457200">
              <a:buFont typeface="+mj-lt"/>
              <a:buAutoNum type="arabicPeriod"/>
            </a:pPr>
            <a:r>
              <a:rPr lang="en-US" dirty="0"/>
              <a:t>Download and install the Desktop version of </a:t>
            </a:r>
            <a:r>
              <a:rPr lang="en-US" dirty="0" err="1"/>
              <a:t>Rstudio</a:t>
            </a:r>
            <a:r>
              <a:rPr lang="en-US" dirty="0"/>
              <a:t/>
            </a:r>
            <a:br>
              <a:rPr lang="en-US" dirty="0"/>
            </a:br>
            <a:r>
              <a:rPr lang="en-US" dirty="0">
                <a:hlinkClick r:id="rId5"/>
              </a:rPr>
              <a:t>http://www.rstudio.com/</a:t>
            </a:r>
            <a:endParaRPr lang="en-US" dirty="0"/>
          </a:p>
          <a:p>
            <a:pPr marL="457200" indent="-457200">
              <a:buFont typeface="+mj-lt"/>
              <a:buAutoNum type="arabicPeriod"/>
            </a:pPr>
            <a:r>
              <a:rPr lang="en-US" dirty="0"/>
              <a:t>Download the R script and sample input file (click “Download Zip” if you do not use GitHub)</a:t>
            </a:r>
            <a:br>
              <a:rPr lang="en-US" dirty="0"/>
            </a:br>
            <a:r>
              <a:rPr lang="en-US" dirty="0">
                <a:hlinkClick r:id="rId6"/>
              </a:rPr>
              <a:t>https://</a:t>
            </a:r>
            <a:r>
              <a:rPr lang="en-US" dirty="0">
                <a:hlinkClick r:id="rId6"/>
              </a:rPr>
              <a:t>github.com/davidallbritton/</a:t>
            </a:r>
            <a:endParaRPr lang="en-US" dirty="0"/>
          </a:p>
          <a:p>
            <a:pPr marL="457200" indent="-457200">
              <a:buFont typeface="+mj-lt"/>
              <a:buAutoNum type="arabicPeriod"/>
            </a:pPr>
            <a:r>
              <a:rPr lang="en-US" dirty="0"/>
              <a:t>Place the R script and sample </a:t>
            </a:r>
            <a:r>
              <a:rPr lang="en-US" dirty="0"/>
              <a:t>input files in </a:t>
            </a:r>
            <a:r>
              <a:rPr lang="en-US" dirty="0"/>
              <a:t>a folder on your computer (after extracting from the zip archive)</a:t>
            </a:r>
          </a:p>
          <a:p>
            <a:pPr marL="457200" indent="-457200">
              <a:buFont typeface="+mj-lt"/>
              <a:buAutoNum type="arabicPeriod"/>
            </a:pPr>
            <a:r>
              <a:rPr lang="en-US" dirty="0"/>
              <a:t>Open the </a:t>
            </a:r>
            <a:r>
              <a:rPr lang="en-US" dirty="0" err="1"/>
              <a:t>ui.R</a:t>
            </a:r>
            <a:r>
              <a:rPr lang="en-US" dirty="0"/>
              <a:t> </a:t>
            </a:r>
            <a:r>
              <a:rPr lang="en-US" dirty="0"/>
              <a:t>script in </a:t>
            </a:r>
            <a:r>
              <a:rPr lang="en-US" dirty="0" err="1"/>
              <a:t>RStudio</a:t>
            </a:r>
            <a:r>
              <a:rPr lang="en-US" dirty="0"/>
              <a:t> and click </a:t>
            </a:r>
            <a:r>
              <a:rPr lang="en-US" dirty="0"/>
              <a:t>“run app”</a:t>
            </a:r>
          </a:p>
          <a:p>
            <a:pPr marL="457200" indent="-457200">
              <a:buFont typeface="+mj-lt"/>
              <a:buAutoNum type="arabicPeriod"/>
            </a:pPr>
            <a:r>
              <a:rPr lang="en-US" dirty="0"/>
              <a:t>Select “Run External” in the drop-down menu to the right of “Run App” for best results</a:t>
            </a:r>
            <a:r>
              <a:rPr lang="en-US" dirty="0"/>
              <a:t/>
            </a:r>
            <a:br>
              <a:rPr lang="en-US" dirty="0"/>
            </a:br>
            <a:endParaRPr lang="en-US" dirty="0"/>
          </a:p>
        </p:txBody>
      </p:sp>
      <p:sp>
        <p:nvSpPr>
          <p:cNvPr id="22" name="TextBox 21"/>
          <p:cNvSpPr txBox="1"/>
          <p:nvPr/>
        </p:nvSpPr>
        <p:spPr>
          <a:xfrm>
            <a:off x="6144502" y="18840722"/>
            <a:ext cx="9410434" cy="533672"/>
          </a:xfrm>
          <a:prstGeom prst="rect">
            <a:avLst/>
          </a:prstGeom>
          <a:noFill/>
        </p:spPr>
        <p:txBody>
          <a:bodyPr wrap="square" rtlCol="0">
            <a:spAutoFit/>
          </a:bodyPr>
          <a:lstStyle/>
          <a:p>
            <a:endParaRPr lang="en-US" dirty="0"/>
          </a:p>
        </p:txBody>
      </p:sp>
      <p:sp>
        <p:nvSpPr>
          <p:cNvPr id="43" name="Rectangle 17"/>
          <p:cNvSpPr>
            <a:spLocks noChangeArrowheads="1"/>
          </p:cNvSpPr>
          <p:nvPr/>
        </p:nvSpPr>
        <p:spPr bwMode="auto">
          <a:xfrm>
            <a:off x="77898" y="15318195"/>
            <a:ext cx="11963402" cy="474402"/>
          </a:xfrm>
          <a:prstGeom prst="rect">
            <a:avLst/>
          </a:prstGeom>
          <a:solidFill>
            <a:srgbClr val="6666FF">
              <a:alpha val="40000"/>
            </a:srgbClr>
          </a:solidFill>
          <a:ln w="9525">
            <a:noFill/>
            <a:miter lim="800000"/>
            <a:headEnd/>
            <a:tailEnd/>
          </a:ln>
          <a:effectLst/>
          <a:scene3d>
            <a:camera prst="orthographicFront">
              <a:rot lat="0" lon="0" rev="0"/>
            </a:camera>
            <a:lightRig rig="glow" dir="t">
              <a:rot lat="0" lon="0" rev="14100000"/>
            </a:lightRig>
          </a:scene3d>
          <a:sp3d prstMaterial="softEdge">
            <a:bevelT w="127000" prst="divot"/>
          </a:sp3d>
        </p:spPr>
        <p:txBody>
          <a:bodyPr wrap="none" lIns="108274" tIns="54137" rIns="108274" bIns="54137" anchor="ctr"/>
          <a:lstStyle/>
          <a:p>
            <a:pPr algn="ctr" defTabSz="2970135">
              <a:defRPr/>
            </a:pPr>
            <a:r>
              <a:rPr lang="en-US" sz="2800" b="1" dirty="0">
                <a:ea typeface="ＭＳ Ｐゴシック" pitchFamily="-111" charset="-128"/>
              </a:rPr>
              <a:t>Method</a:t>
            </a:r>
            <a:endParaRPr lang="en-US" sz="2800" b="1" dirty="0">
              <a:ea typeface="ＭＳ Ｐゴシック" pitchFamily="-111" charset="-128"/>
            </a:endParaRPr>
          </a:p>
        </p:txBody>
      </p:sp>
      <p:sp>
        <p:nvSpPr>
          <p:cNvPr id="44" name="Rectangle 17"/>
          <p:cNvSpPr>
            <a:spLocks noChangeArrowheads="1"/>
          </p:cNvSpPr>
          <p:nvPr/>
        </p:nvSpPr>
        <p:spPr bwMode="auto">
          <a:xfrm>
            <a:off x="77897" y="22722086"/>
            <a:ext cx="11963402" cy="474402"/>
          </a:xfrm>
          <a:prstGeom prst="rect">
            <a:avLst/>
          </a:prstGeom>
          <a:solidFill>
            <a:srgbClr val="6666FF">
              <a:alpha val="40000"/>
            </a:srgbClr>
          </a:solidFill>
          <a:ln w="9525">
            <a:noFill/>
            <a:miter lim="800000"/>
            <a:headEnd/>
            <a:tailEnd/>
          </a:ln>
          <a:effectLst/>
          <a:scene3d>
            <a:camera prst="orthographicFront">
              <a:rot lat="0" lon="0" rev="0"/>
            </a:camera>
            <a:lightRig rig="glow" dir="t">
              <a:rot lat="0" lon="0" rev="14100000"/>
            </a:lightRig>
          </a:scene3d>
          <a:sp3d prstMaterial="softEdge">
            <a:bevelT w="127000" prst="divot"/>
          </a:sp3d>
        </p:spPr>
        <p:txBody>
          <a:bodyPr wrap="none" lIns="108274" tIns="54137" rIns="108274" bIns="54137" anchor="ctr"/>
          <a:lstStyle/>
          <a:p>
            <a:pPr algn="ctr" defTabSz="2970135">
              <a:defRPr/>
            </a:pPr>
            <a:r>
              <a:rPr lang="en-US" sz="2800" b="1" dirty="0">
                <a:ea typeface="ＭＳ Ｐゴシック" pitchFamily="-111" charset="-128"/>
              </a:rPr>
              <a:t>Results</a:t>
            </a:r>
            <a:endParaRPr lang="en-US" sz="2800" b="1" dirty="0">
              <a:ea typeface="ＭＳ Ｐゴシック" pitchFamily="-111" charset="-128"/>
            </a:endParaRPr>
          </a:p>
        </p:txBody>
      </p:sp>
      <p:sp>
        <p:nvSpPr>
          <p:cNvPr id="47" name="TextBox 46"/>
          <p:cNvSpPr txBox="1"/>
          <p:nvPr/>
        </p:nvSpPr>
        <p:spPr>
          <a:xfrm>
            <a:off x="1" y="15886123"/>
            <a:ext cx="12041299" cy="5696175"/>
          </a:xfrm>
          <a:prstGeom prst="rect">
            <a:avLst/>
          </a:prstGeom>
          <a:noFill/>
        </p:spPr>
        <p:txBody>
          <a:bodyPr wrap="square" rtlCol="0">
            <a:spAutoFit/>
          </a:bodyPr>
          <a:lstStyle/>
          <a:p>
            <a:r>
              <a:rPr lang="en-US" dirty="0"/>
              <a:t>The texts explored consisted of all student responses to open-ended questions about what they “most enjoyed” about my online courses from Fall 2009 to Spring 2014 (5 sections of Cognitive Psychology, 13 sections of Intro Psych I, and 5 sections of Intro Psych II).  Each student response (295 total) was treated as one “text.”</a:t>
            </a:r>
          </a:p>
          <a:p>
            <a:endParaRPr lang="en-US" sz="1000" dirty="0"/>
          </a:p>
          <a:p>
            <a:r>
              <a:rPr lang="en-US" dirty="0"/>
              <a:t>Corpora are input as Excel files, one text per row.  High-frequency English “stop” words were removed from the corpus, as were a small set of additional user-defined “stop” words in an Excel file.</a:t>
            </a:r>
          </a:p>
          <a:p>
            <a:endParaRPr lang="en-US" sz="1000" dirty="0"/>
          </a:p>
          <a:p>
            <a:r>
              <a:rPr lang="en-US" dirty="0"/>
              <a:t>R packages </a:t>
            </a:r>
            <a:r>
              <a:rPr lang="en-US" i="1" dirty="0"/>
              <a:t>tm </a:t>
            </a:r>
            <a:r>
              <a:rPr lang="en-US" dirty="0"/>
              <a:t>and</a:t>
            </a:r>
            <a:r>
              <a:rPr lang="en-US" i="1" dirty="0"/>
              <a:t> NLP</a:t>
            </a:r>
            <a:r>
              <a:rPr lang="en-US" dirty="0"/>
              <a:t> were used to process a corpus and create a term-document matrix.  The </a:t>
            </a:r>
            <a:r>
              <a:rPr lang="en-US" i="1" dirty="0" err="1"/>
              <a:t>wordcloud</a:t>
            </a:r>
            <a:r>
              <a:rPr lang="en-US" dirty="0"/>
              <a:t> package was used to generate word clouds, </a:t>
            </a:r>
            <a:r>
              <a:rPr lang="en-US" i="1" dirty="0" err="1"/>
              <a:t>SnowballC</a:t>
            </a:r>
            <a:r>
              <a:rPr lang="en-US" dirty="0"/>
              <a:t> was used for stemming, and LDA topic models were created with the </a:t>
            </a:r>
            <a:r>
              <a:rPr lang="en-US" i="1" dirty="0" err="1"/>
              <a:t>topicmodels</a:t>
            </a:r>
            <a:r>
              <a:rPr lang="en-US" i="1" dirty="0"/>
              <a:t> </a:t>
            </a:r>
            <a:r>
              <a:rPr lang="en-US" dirty="0"/>
              <a:t>package.  </a:t>
            </a:r>
          </a:p>
        </p:txBody>
      </p:sp>
      <p:sp>
        <p:nvSpPr>
          <p:cNvPr id="48" name="TextBox 47"/>
          <p:cNvSpPr txBox="1"/>
          <p:nvPr/>
        </p:nvSpPr>
        <p:spPr>
          <a:xfrm>
            <a:off x="0" y="22347915"/>
            <a:ext cx="12041299" cy="3623043"/>
          </a:xfrm>
          <a:prstGeom prst="rect">
            <a:avLst/>
          </a:prstGeom>
          <a:noFill/>
        </p:spPr>
        <p:txBody>
          <a:bodyPr wrap="square" rtlCol="0">
            <a:spAutoFit/>
          </a:bodyPr>
          <a:lstStyle/>
          <a:p>
            <a:endParaRPr lang="en-US" dirty="0"/>
          </a:p>
          <a:p>
            <a:endParaRPr lang="en-US" dirty="0"/>
          </a:p>
          <a:p>
            <a:r>
              <a:rPr lang="en-US" dirty="0"/>
              <a:t>Because the optimal n-gram size, number of topics, and other parameters may vary from corpus to corpus, it is helpful to be able to interactively change them and immediately see the results.  In the example shown here, one of the topics appears to focus on flexibility (although in general this corpus did not produce any set of obviously interpretable and distinct topics).</a:t>
            </a:r>
            <a:endParaRPr lang="en-US" dirty="0"/>
          </a:p>
        </p:txBody>
      </p:sp>
      <p:sp>
        <p:nvSpPr>
          <p:cNvPr id="49" name="Rectangle 17"/>
          <p:cNvSpPr>
            <a:spLocks noChangeArrowheads="1"/>
          </p:cNvSpPr>
          <p:nvPr/>
        </p:nvSpPr>
        <p:spPr bwMode="auto">
          <a:xfrm>
            <a:off x="77896" y="26076144"/>
            <a:ext cx="11963402" cy="474402"/>
          </a:xfrm>
          <a:prstGeom prst="rect">
            <a:avLst/>
          </a:prstGeom>
          <a:solidFill>
            <a:srgbClr val="6666FF">
              <a:alpha val="40000"/>
            </a:srgbClr>
          </a:solidFill>
          <a:ln w="9525">
            <a:noFill/>
            <a:miter lim="800000"/>
            <a:headEnd/>
            <a:tailEnd/>
          </a:ln>
          <a:effectLst/>
          <a:scene3d>
            <a:camera prst="orthographicFront">
              <a:rot lat="0" lon="0" rev="0"/>
            </a:camera>
            <a:lightRig rig="glow" dir="t">
              <a:rot lat="0" lon="0" rev="14100000"/>
            </a:lightRig>
          </a:scene3d>
          <a:sp3d prstMaterial="softEdge">
            <a:bevelT w="127000" prst="divot"/>
          </a:sp3d>
        </p:spPr>
        <p:txBody>
          <a:bodyPr wrap="none" lIns="108274" tIns="54137" rIns="108274" bIns="54137" anchor="ctr"/>
          <a:lstStyle/>
          <a:p>
            <a:pPr algn="ctr" defTabSz="2970135">
              <a:defRPr/>
            </a:pPr>
            <a:r>
              <a:rPr lang="en-US" sz="2800" b="1" dirty="0">
                <a:ea typeface="ＭＳ Ｐゴシック" pitchFamily="-111" charset="-128"/>
              </a:rPr>
              <a:t>Conclusions</a:t>
            </a:r>
            <a:endParaRPr lang="en-US" sz="2800" b="1" dirty="0">
              <a:ea typeface="ＭＳ Ｐゴシック" pitchFamily="-111" charset="-128"/>
            </a:endParaRPr>
          </a:p>
        </p:txBody>
      </p:sp>
      <p:sp>
        <p:nvSpPr>
          <p:cNvPr id="50" name="Rectangle 17"/>
          <p:cNvSpPr>
            <a:spLocks noChangeArrowheads="1"/>
          </p:cNvSpPr>
          <p:nvPr/>
        </p:nvSpPr>
        <p:spPr bwMode="auto">
          <a:xfrm>
            <a:off x="28629590" y="17414807"/>
            <a:ext cx="12506798" cy="588100"/>
          </a:xfrm>
          <a:prstGeom prst="rect">
            <a:avLst/>
          </a:prstGeom>
          <a:solidFill>
            <a:srgbClr val="6666FF">
              <a:alpha val="40000"/>
            </a:srgbClr>
          </a:solidFill>
          <a:ln w="9525">
            <a:noFill/>
            <a:miter lim="800000"/>
            <a:headEnd/>
            <a:tailEnd/>
          </a:ln>
          <a:effectLst/>
          <a:scene3d>
            <a:camera prst="orthographicFront">
              <a:rot lat="0" lon="0" rev="0"/>
            </a:camera>
            <a:lightRig rig="glow" dir="t">
              <a:rot lat="0" lon="0" rev="14100000"/>
            </a:lightRig>
          </a:scene3d>
          <a:sp3d prstMaterial="softEdge">
            <a:bevelT w="127000" prst="divot"/>
          </a:sp3d>
        </p:spPr>
        <p:txBody>
          <a:bodyPr wrap="none" lIns="108274" tIns="54137" rIns="108274" bIns="54137" anchor="ctr"/>
          <a:lstStyle/>
          <a:p>
            <a:pPr algn="ctr" defTabSz="2970135">
              <a:defRPr/>
            </a:pPr>
            <a:r>
              <a:rPr lang="en-US" sz="2800" b="1" dirty="0">
                <a:ea typeface="ＭＳ Ｐゴシック" pitchFamily="-111" charset="-128"/>
              </a:rPr>
              <a:t>Resources and Downloads</a:t>
            </a:r>
            <a:endParaRPr lang="en-US" sz="2800" b="1" dirty="0">
              <a:ea typeface="ＭＳ Ｐゴシック" pitchFamily="-111" charset="-128"/>
            </a:endParaRPr>
          </a:p>
        </p:txBody>
      </p:sp>
      <p:sp>
        <p:nvSpPr>
          <p:cNvPr id="69" name="Rectangle 17"/>
          <p:cNvSpPr>
            <a:spLocks noChangeArrowheads="1"/>
          </p:cNvSpPr>
          <p:nvPr/>
        </p:nvSpPr>
        <p:spPr bwMode="auto">
          <a:xfrm>
            <a:off x="26698496" y="4022839"/>
            <a:ext cx="15175104" cy="428629"/>
          </a:xfrm>
          <a:prstGeom prst="rect">
            <a:avLst/>
          </a:prstGeom>
          <a:solidFill>
            <a:srgbClr val="6666FF">
              <a:alpha val="40000"/>
            </a:srgbClr>
          </a:solidFill>
          <a:ln w="9525">
            <a:noFill/>
            <a:miter lim="800000"/>
            <a:headEnd/>
            <a:tailEnd/>
          </a:ln>
          <a:effectLst/>
          <a:scene3d>
            <a:camera prst="orthographicFront">
              <a:rot lat="0" lon="0" rev="0"/>
            </a:camera>
            <a:lightRig rig="glow" dir="t">
              <a:rot lat="0" lon="0" rev="14100000"/>
            </a:lightRig>
          </a:scene3d>
          <a:sp3d prstMaterial="softEdge">
            <a:bevelT w="127000" prst="divot"/>
          </a:sp3d>
        </p:spPr>
        <p:txBody>
          <a:bodyPr wrap="none" lIns="108274" tIns="54137" rIns="108274" bIns="54137" anchor="ctr"/>
          <a:lstStyle/>
          <a:p>
            <a:pPr algn="ctr" defTabSz="2970135">
              <a:defRPr/>
            </a:pPr>
            <a:r>
              <a:rPr lang="en-US" sz="2800" b="1" dirty="0">
                <a:ea typeface="ＭＳ Ｐゴシック" pitchFamily="-111" charset="-128"/>
              </a:rPr>
              <a:t>LDA Topic Modeling Tab</a:t>
            </a:r>
            <a:endParaRPr lang="en-US" sz="2800" b="1" dirty="0">
              <a:ea typeface="ＭＳ Ｐゴシック" pitchFamily="-111" charset="-128"/>
            </a:endParaRPr>
          </a:p>
        </p:txBody>
      </p:sp>
      <p:sp>
        <p:nvSpPr>
          <p:cNvPr id="73" name="Rectangle 17"/>
          <p:cNvSpPr>
            <a:spLocks noChangeArrowheads="1"/>
          </p:cNvSpPr>
          <p:nvPr/>
        </p:nvSpPr>
        <p:spPr bwMode="auto">
          <a:xfrm>
            <a:off x="13350219" y="4016008"/>
            <a:ext cx="13133585" cy="435460"/>
          </a:xfrm>
          <a:prstGeom prst="rect">
            <a:avLst/>
          </a:prstGeom>
          <a:solidFill>
            <a:srgbClr val="6666FF">
              <a:alpha val="40000"/>
            </a:srgbClr>
          </a:solidFill>
          <a:ln w="9525">
            <a:noFill/>
            <a:miter lim="800000"/>
            <a:headEnd/>
            <a:tailEnd/>
          </a:ln>
          <a:effectLst/>
          <a:scene3d>
            <a:camera prst="orthographicFront">
              <a:rot lat="0" lon="0" rev="0"/>
            </a:camera>
            <a:lightRig rig="glow" dir="t">
              <a:rot lat="0" lon="0" rev="14100000"/>
            </a:lightRig>
          </a:scene3d>
          <a:sp3d prstMaterial="softEdge">
            <a:bevelT w="127000" prst="divot"/>
          </a:sp3d>
        </p:spPr>
        <p:txBody>
          <a:bodyPr wrap="none" lIns="108274" tIns="54137" rIns="108274" bIns="54137" anchor="ctr"/>
          <a:lstStyle/>
          <a:p>
            <a:pPr algn="ctr" defTabSz="2970135">
              <a:defRPr/>
            </a:pPr>
            <a:r>
              <a:rPr lang="en-US" sz="2800" b="1" dirty="0" err="1">
                <a:ea typeface="ＭＳ Ｐゴシック" pitchFamily="-111" charset="-128"/>
              </a:rPr>
              <a:t>Ngram</a:t>
            </a:r>
            <a:r>
              <a:rPr lang="en-US" sz="2800" b="1" dirty="0">
                <a:ea typeface="ＭＳ Ｐゴシック" pitchFamily="-111" charset="-128"/>
              </a:rPr>
              <a:t> Frequency Analysis Tab</a:t>
            </a:r>
            <a:endParaRPr lang="en-US" sz="2800" b="1" dirty="0">
              <a:ea typeface="ＭＳ Ｐゴシック" pitchFamily="-111" charset="-128"/>
            </a:endParaRPr>
          </a:p>
        </p:txBody>
      </p:sp>
      <p:sp>
        <p:nvSpPr>
          <p:cNvPr id="38" name="Rectangle 17"/>
          <p:cNvSpPr>
            <a:spLocks noChangeArrowheads="1"/>
          </p:cNvSpPr>
          <p:nvPr/>
        </p:nvSpPr>
        <p:spPr bwMode="auto">
          <a:xfrm>
            <a:off x="13355324" y="16306332"/>
            <a:ext cx="13887448" cy="588099"/>
          </a:xfrm>
          <a:prstGeom prst="rect">
            <a:avLst/>
          </a:prstGeom>
          <a:solidFill>
            <a:srgbClr val="6666FF">
              <a:alpha val="40000"/>
            </a:srgbClr>
          </a:solidFill>
          <a:ln w="9525">
            <a:noFill/>
            <a:miter lim="800000"/>
            <a:headEnd/>
            <a:tailEnd/>
          </a:ln>
          <a:effectLst/>
          <a:scene3d>
            <a:camera prst="orthographicFront">
              <a:rot lat="0" lon="0" rev="0"/>
            </a:camera>
            <a:lightRig rig="glow" dir="t">
              <a:rot lat="0" lon="0" rev="14100000"/>
            </a:lightRig>
          </a:scene3d>
          <a:sp3d prstMaterial="softEdge">
            <a:bevelT w="127000" prst="divot"/>
          </a:sp3d>
        </p:spPr>
        <p:txBody>
          <a:bodyPr wrap="none" lIns="108274" tIns="54137" rIns="108274" bIns="54137" anchor="ctr"/>
          <a:lstStyle/>
          <a:p>
            <a:pPr algn="ctr" defTabSz="2970135">
              <a:defRPr/>
            </a:pPr>
            <a:r>
              <a:rPr lang="en-US" sz="2800" b="1" dirty="0">
                <a:ea typeface="ＭＳ Ｐゴシック" pitchFamily="-111" charset="-128"/>
              </a:rPr>
              <a:t>Downloaded Results File</a:t>
            </a:r>
            <a:endParaRPr lang="en-US" sz="2800" b="1" dirty="0">
              <a:ea typeface="ＭＳ Ｐゴシック" pitchFamily="-111" charset="-128"/>
            </a:endParaRPr>
          </a:p>
        </p:txBody>
      </p:sp>
      <p:pic>
        <p:nvPicPr>
          <p:cNvPr id="3" name="Picture 2"/>
          <p:cNvPicPr>
            <a:picLocks noChangeAspect="1"/>
          </p:cNvPicPr>
          <p:nvPr/>
        </p:nvPicPr>
        <p:blipFill rotWithShape="1">
          <a:blip r:embed="rId7">
            <a:extLst>
              <a:ext uri="{28A0092B-C50C-407E-A947-70E740481C1C}">
                <a14:useLocalDpi xmlns:a14="http://schemas.microsoft.com/office/drawing/2010/main" val="0"/>
              </a:ext>
            </a:extLst>
          </a:blip>
          <a:srcRect t="11" b="44812"/>
          <a:stretch/>
        </p:blipFill>
        <p:spPr>
          <a:xfrm>
            <a:off x="13140633" y="4610938"/>
            <a:ext cx="13343172" cy="11256264"/>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698496" y="4768627"/>
            <a:ext cx="15109223" cy="10828644"/>
          </a:xfrm>
          <a:prstGeom prst="rect">
            <a:avLst/>
          </a:prstGeom>
        </p:spPr>
      </p:pic>
      <p:pic>
        <p:nvPicPr>
          <p:cNvPr id="6" name="Picture 5"/>
          <p:cNvPicPr>
            <a:picLocks noChangeAspect="1"/>
          </p:cNvPicPr>
          <p:nvPr/>
        </p:nvPicPr>
        <p:blipFill>
          <a:blip r:embed="rId9"/>
          <a:stretch>
            <a:fillRect/>
          </a:stretch>
        </p:blipFill>
        <p:spPr>
          <a:xfrm>
            <a:off x="13352772" y="17053901"/>
            <a:ext cx="13892552" cy="5157794"/>
          </a:xfrm>
          <a:prstGeom prst="rect">
            <a:avLst/>
          </a:prstGeom>
        </p:spPr>
      </p:pic>
      <p:pic>
        <p:nvPicPr>
          <p:cNvPr id="8" name="Picture 7"/>
          <p:cNvPicPr>
            <a:picLocks noChangeAspect="1"/>
          </p:cNvPicPr>
          <p:nvPr/>
        </p:nvPicPr>
        <p:blipFill>
          <a:blip r:embed="rId10"/>
          <a:stretch>
            <a:fillRect/>
          </a:stretch>
        </p:blipFill>
        <p:spPr>
          <a:xfrm>
            <a:off x="13350220" y="22540024"/>
            <a:ext cx="13892552" cy="515779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2375"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2375"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18741</TotalTime>
  <Words>400</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Arial</vt:lpstr>
      <vt:lpstr>Calibri</vt:lpstr>
      <vt:lpstr>Default Design</vt:lpstr>
      <vt:lpstr>PowerPoint Presentation</vt:lpstr>
    </vt:vector>
  </TitlesOfParts>
  <Company>Graphicsland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E 24 by 48</dc:title>
  <dc:creator>DALLBRIT@depaul.edu</dc:creator>
  <cp:lastModifiedBy>Allbritton, David</cp:lastModifiedBy>
  <cp:revision>578</cp:revision>
  <cp:lastPrinted>2015-10-16T03:12:31Z</cp:lastPrinted>
  <dcterms:created xsi:type="dcterms:W3CDTF">2004-07-26T21:45:23Z</dcterms:created>
  <dcterms:modified xsi:type="dcterms:W3CDTF">2016-11-01T21:19:59Z</dcterms:modified>
</cp:coreProperties>
</file>