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7"/>
    <p:restoredTop sz="94667"/>
  </p:normalViewPr>
  <p:slideViewPr>
    <p:cSldViewPr snapToGrid="0" snapToObjects="1">
      <p:cViewPr varScale="1">
        <p:scale>
          <a:sx n="59" d="100"/>
          <a:sy n="59" d="100"/>
        </p:scale>
        <p:origin x="19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49D72-3FA9-684A-89FC-B91CEF4E08C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4BAD-725F-7F4C-A8F7-3CA76D29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Passive acoustic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0" y="307731"/>
            <a:ext cx="5191736" cy="39976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67" y="307731"/>
            <a:ext cx="5225669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M69 </a:t>
            </a:r>
            <a:r>
              <a:rPr lang="mr-IN" sz="5400" dirty="0" smtClean="0">
                <a:solidFill>
                  <a:schemeClr val="bg1"/>
                </a:solidFill>
              </a:rPr>
              <a:t>–</a:t>
            </a:r>
            <a:r>
              <a:rPr lang="en-US" sz="5400" dirty="0" smtClean="0">
                <a:solidFill>
                  <a:schemeClr val="bg1"/>
                </a:solidFill>
              </a:rPr>
              <a:t> Jan 2017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068" y="0"/>
            <a:ext cx="528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 Recorder (1min/5min): Detected 255 Red Grouper Sounds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1653" y="0"/>
            <a:ext cx="528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Dorsal Recorder (1 min/ 4 min): Detected 135 Red Grouper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7" y="307731"/>
            <a:ext cx="5330182" cy="399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90159"/>
            <a:ext cx="5455917" cy="3832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M70 </a:t>
            </a:r>
            <a:r>
              <a:rPr lang="mr-IN" sz="5400" dirty="0" smtClean="0">
                <a:solidFill>
                  <a:schemeClr val="bg1"/>
                </a:solidFill>
              </a:rPr>
              <a:t>–</a:t>
            </a:r>
            <a:r>
              <a:rPr lang="en-US" sz="5400" dirty="0" smtClean="0">
                <a:solidFill>
                  <a:schemeClr val="bg1"/>
                </a:solidFill>
              </a:rPr>
              <a:t> Feb 2017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3832"/>
                </a:solidFill>
              </a:rPr>
              <a:t>1 minute every 10 minutes</a:t>
            </a:r>
            <a:endParaRPr lang="en-US" sz="2000" dirty="0">
              <a:solidFill>
                <a:srgbClr val="E738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068" y="0"/>
            <a:ext cx="528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 Recorder: Detected 230 Red Grouper Sounds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1653" y="0"/>
            <a:ext cx="528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Dorsal Recorder: Detected 85 Red Grouper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7" y="307731"/>
            <a:ext cx="5242802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M72 </a:t>
            </a:r>
            <a:r>
              <a:rPr lang="mr-IN" sz="5400" dirty="0" smtClean="0">
                <a:solidFill>
                  <a:schemeClr val="bg1"/>
                </a:solidFill>
              </a:rPr>
              <a:t>–</a:t>
            </a:r>
            <a:r>
              <a:rPr lang="en-US" sz="5400" dirty="0" smtClean="0">
                <a:solidFill>
                  <a:schemeClr val="bg1"/>
                </a:solidFill>
              </a:rPr>
              <a:t> June 2017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34" y="108417"/>
            <a:ext cx="528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Dorsal Recorder: Detected 72 Red Grouper Sounds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0" y="305757"/>
            <a:ext cx="5358092" cy="40663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65591" y="44296"/>
            <a:ext cx="528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Overlaid with </a:t>
            </a:r>
            <a:r>
              <a:rPr lang="en-US" dirty="0" err="1" smtClean="0"/>
              <a:t>Vemco</a:t>
            </a:r>
            <a:r>
              <a:rPr lang="en-US" dirty="0" smtClean="0"/>
              <a:t> Detections (blue)</a:t>
            </a:r>
          </a:p>
          <a:p>
            <a:r>
              <a:rPr lang="en-US" sz="1200" dirty="0" smtClean="0"/>
              <a:t>Note—time series available for </a:t>
            </a:r>
            <a:r>
              <a:rPr lang="en-US" sz="1200" dirty="0" err="1" smtClean="0"/>
              <a:t>Vemco</a:t>
            </a:r>
            <a:r>
              <a:rPr lang="en-US" sz="1200" dirty="0" smtClean="0"/>
              <a:t> was shorter, so beginning of glider deployment not shown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400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Passive acoustic results</vt:lpstr>
      <vt:lpstr>M69 – Jan 2017</vt:lpstr>
      <vt:lpstr>M70 – Feb 2017</vt:lpstr>
      <vt:lpstr>M72 – June 2017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acoustic results</dc:title>
  <dc:creator>David Mann</dc:creator>
  <cp:lastModifiedBy>David Mann</cp:lastModifiedBy>
  <cp:revision>2</cp:revision>
  <dcterms:created xsi:type="dcterms:W3CDTF">2017-10-12T19:52:36Z</dcterms:created>
  <dcterms:modified xsi:type="dcterms:W3CDTF">2017-10-12T20:08:07Z</dcterms:modified>
</cp:coreProperties>
</file>