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6781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3626"/>
            <a:ext cx="10364451" cy="1596177"/>
          </a:xfrm>
        </p:spPr>
        <p:txBody>
          <a:bodyPr/>
          <a:lstStyle/>
          <a:p>
            <a:r>
              <a:rPr lang="en-US" dirty="0"/>
              <a:t>TYPE CATEGORY OF PATTERN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1712" y="1392574"/>
            <a:ext cx="2936772" cy="2919368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INSERT YOUR PHOTO HERE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20037" y="3162651"/>
            <a:ext cx="2936772" cy="2919368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YOUR PHOTO HERE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9" y="2298584"/>
            <a:ext cx="2936772" cy="2919368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YOUR PHOTO HERE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32771" y="998292"/>
            <a:ext cx="2936772" cy="2919368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YOUR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294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STEM Patterns</vt:lpstr>
      <vt:lpstr>TYPE CATEGORY OF PATTERN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Patterns</dc:title>
  <dc:creator>Rene Pico</dc:creator>
  <cp:lastModifiedBy>Rene Pico</cp:lastModifiedBy>
  <cp:revision>1</cp:revision>
  <dcterms:created xsi:type="dcterms:W3CDTF">2017-02-13T14:44:45Z</dcterms:created>
  <dcterms:modified xsi:type="dcterms:W3CDTF">2017-02-13T14:49:38Z</dcterms:modified>
</cp:coreProperties>
</file>