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B2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B307-FD98-49AE-A754-678362DCF3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BEB6-2F68-4790-A757-35D44298730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28600" y="838200"/>
            <a:ext cx="8763000" cy="2057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Logical Publisher P1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792162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Pub/Sub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8600" y="3124200"/>
            <a:ext cx="4191000" cy="3581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solidFill>
                  <a:prstClr val="black"/>
                </a:solidFill>
              </a:rPr>
              <a:t>            Logical Subscriber: S_A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33400" y="4343400"/>
            <a:ext cx="1730830" cy="838200"/>
            <a:chOff x="4572000" y="3962400"/>
            <a:chExt cx="1730830" cy="838200"/>
          </a:xfrm>
        </p:grpSpPr>
        <p:sp>
          <p:nvSpPr>
            <p:cNvPr id="53" name="Flowchart: Direct Access Storage 52"/>
            <p:cNvSpPr/>
            <p:nvPr/>
          </p:nvSpPr>
          <p:spPr>
            <a:xfrm>
              <a:off x="4572000" y="42672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4800600" y="3962400"/>
              <a:ext cx="1371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Distributor</a:t>
              </a:r>
              <a:endParaRPr lang="en-US" dirty="0"/>
            </a:p>
          </p:txBody>
        </p:sp>
        <p:sp>
          <p:nvSpPr>
            <p:cNvPr id="58" name="Flowchart: Direct Access Storage 57"/>
            <p:cNvSpPr/>
            <p:nvPr/>
          </p:nvSpPr>
          <p:spPr>
            <a:xfrm>
              <a:off x="6074230" y="4267200"/>
              <a:ext cx="228600" cy="304800"/>
            </a:xfrm>
            <a:prstGeom prst="flowChartMagneticDrum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49"/>
          <p:cNvGrpSpPr/>
          <p:nvPr/>
        </p:nvGrpSpPr>
        <p:grpSpPr>
          <a:xfrm>
            <a:off x="2819400" y="4343400"/>
            <a:ext cx="1295400" cy="838200"/>
            <a:chOff x="2438400" y="2590800"/>
            <a:chExt cx="1295400" cy="838200"/>
          </a:xfrm>
        </p:grpSpPr>
        <p:sp>
          <p:nvSpPr>
            <p:cNvPr id="64" name="Flowchart: Direct Access Storage 63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ube 65"/>
            <p:cNvSpPr/>
            <p:nvPr/>
          </p:nvSpPr>
          <p:spPr>
            <a:xfrm>
              <a:off x="2743200" y="2590800"/>
              <a:ext cx="990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S_A_1</a:t>
              </a:r>
              <a:endParaRPr lang="en-US" dirty="0"/>
            </a:p>
          </p:txBody>
        </p:sp>
      </p:grpSp>
      <p:grpSp>
        <p:nvGrpSpPr>
          <p:cNvPr id="67" name="Group 49"/>
          <p:cNvGrpSpPr/>
          <p:nvPr/>
        </p:nvGrpSpPr>
        <p:grpSpPr>
          <a:xfrm>
            <a:off x="2743200" y="5486400"/>
            <a:ext cx="1295400" cy="838200"/>
            <a:chOff x="2438400" y="2590800"/>
            <a:chExt cx="1295400" cy="838200"/>
          </a:xfrm>
        </p:grpSpPr>
        <p:sp>
          <p:nvSpPr>
            <p:cNvPr id="68" name="Flowchart: Direct Access Storage 67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ube 69"/>
            <p:cNvSpPr/>
            <p:nvPr/>
          </p:nvSpPr>
          <p:spPr>
            <a:xfrm>
              <a:off x="2743200" y="2590800"/>
              <a:ext cx="990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S_A_2</a:t>
              </a:r>
              <a:endParaRPr lang="en-US" dirty="0"/>
            </a:p>
          </p:txBody>
        </p:sp>
      </p:grpSp>
      <p:grpSp>
        <p:nvGrpSpPr>
          <p:cNvPr id="72" name="Group 49"/>
          <p:cNvGrpSpPr/>
          <p:nvPr/>
        </p:nvGrpSpPr>
        <p:grpSpPr>
          <a:xfrm>
            <a:off x="838200" y="5562600"/>
            <a:ext cx="1295400" cy="838200"/>
            <a:chOff x="2438400" y="2590800"/>
            <a:chExt cx="1295400" cy="838200"/>
          </a:xfrm>
        </p:grpSpPr>
        <p:sp>
          <p:nvSpPr>
            <p:cNvPr id="74" name="Flowchart: Direct Access Storage 73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Cube 74"/>
            <p:cNvSpPr/>
            <p:nvPr/>
          </p:nvSpPr>
          <p:spPr>
            <a:xfrm>
              <a:off x="2743200" y="2590800"/>
              <a:ext cx="990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S_A_3</a:t>
              </a:r>
              <a:endParaRPr lang="en-US" dirty="0"/>
            </a:p>
          </p:txBody>
        </p:sp>
      </p:grpSp>
      <p:cxnSp>
        <p:nvCxnSpPr>
          <p:cNvPr id="101" name="Straight Arrow Connector 100"/>
          <p:cNvCxnSpPr/>
          <p:nvPr/>
        </p:nvCxnSpPr>
        <p:spPr>
          <a:xfrm rot="5400000">
            <a:off x="723900" y="5372100"/>
            <a:ext cx="6858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17508" y="5300246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Msg</a:t>
            </a:r>
            <a:r>
              <a:rPr lang="en-US" sz="1400" dirty="0" smtClean="0">
                <a:solidFill>
                  <a:srgbClr val="C00000"/>
                </a:solidFill>
              </a:rPr>
              <a:t> 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rot="16200000" flipH="1">
            <a:off x="1981200" y="5181600"/>
            <a:ext cx="762000" cy="7620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362200" y="53340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Msg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2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4800600" y="3124200"/>
            <a:ext cx="4191000" cy="3581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                          Logical Subscriber: S_B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5105400" y="4343400"/>
            <a:ext cx="1730830" cy="838200"/>
            <a:chOff x="4572000" y="3962400"/>
            <a:chExt cx="1730830" cy="838200"/>
          </a:xfrm>
        </p:grpSpPr>
        <p:sp>
          <p:nvSpPr>
            <p:cNvPr id="124" name="Flowchart: Direct Access Storage 123"/>
            <p:cNvSpPr/>
            <p:nvPr/>
          </p:nvSpPr>
          <p:spPr>
            <a:xfrm>
              <a:off x="4572000" y="42672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Cube 124"/>
            <p:cNvSpPr/>
            <p:nvPr/>
          </p:nvSpPr>
          <p:spPr>
            <a:xfrm>
              <a:off x="4800600" y="3962400"/>
              <a:ext cx="1371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Distributor</a:t>
              </a:r>
              <a:endParaRPr lang="en-US" dirty="0"/>
            </a:p>
          </p:txBody>
        </p:sp>
        <p:sp>
          <p:nvSpPr>
            <p:cNvPr id="126" name="Flowchart: Direct Access Storage 125"/>
            <p:cNvSpPr/>
            <p:nvPr/>
          </p:nvSpPr>
          <p:spPr>
            <a:xfrm>
              <a:off x="6074230" y="4267200"/>
              <a:ext cx="228600" cy="304800"/>
            </a:xfrm>
            <a:prstGeom prst="flowChartMagneticDrum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49"/>
          <p:cNvGrpSpPr/>
          <p:nvPr/>
        </p:nvGrpSpPr>
        <p:grpSpPr>
          <a:xfrm>
            <a:off x="7391400" y="4343400"/>
            <a:ext cx="1295400" cy="838200"/>
            <a:chOff x="2438400" y="2590800"/>
            <a:chExt cx="1295400" cy="838200"/>
          </a:xfrm>
        </p:grpSpPr>
        <p:sp>
          <p:nvSpPr>
            <p:cNvPr id="128" name="Flowchart: Direct Access Storage 127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Cube 128"/>
            <p:cNvSpPr/>
            <p:nvPr/>
          </p:nvSpPr>
          <p:spPr>
            <a:xfrm>
              <a:off x="2743200" y="2590800"/>
              <a:ext cx="990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S_B_1</a:t>
              </a:r>
              <a:endParaRPr lang="en-US" dirty="0"/>
            </a:p>
          </p:txBody>
        </p:sp>
      </p:grpSp>
      <p:grpSp>
        <p:nvGrpSpPr>
          <p:cNvPr id="130" name="Group 49"/>
          <p:cNvGrpSpPr/>
          <p:nvPr/>
        </p:nvGrpSpPr>
        <p:grpSpPr>
          <a:xfrm>
            <a:off x="7315200" y="5486400"/>
            <a:ext cx="1295400" cy="838200"/>
            <a:chOff x="2438400" y="2590800"/>
            <a:chExt cx="1295400" cy="838200"/>
          </a:xfrm>
        </p:grpSpPr>
        <p:sp>
          <p:nvSpPr>
            <p:cNvPr id="131" name="Flowchart: Direct Access Storage 130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ube 131"/>
            <p:cNvSpPr/>
            <p:nvPr/>
          </p:nvSpPr>
          <p:spPr>
            <a:xfrm>
              <a:off x="2743200" y="2590800"/>
              <a:ext cx="990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S_B_2</a:t>
              </a:r>
              <a:endParaRPr lang="en-US" dirty="0"/>
            </a:p>
          </p:txBody>
        </p:sp>
      </p:grpSp>
      <p:grpSp>
        <p:nvGrpSpPr>
          <p:cNvPr id="133" name="Group 49"/>
          <p:cNvGrpSpPr/>
          <p:nvPr/>
        </p:nvGrpSpPr>
        <p:grpSpPr>
          <a:xfrm>
            <a:off x="5410200" y="5562600"/>
            <a:ext cx="1295400" cy="838200"/>
            <a:chOff x="2438400" y="2590800"/>
            <a:chExt cx="1295400" cy="838200"/>
          </a:xfrm>
        </p:grpSpPr>
        <p:sp>
          <p:nvSpPr>
            <p:cNvPr id="134" name="Flowchart: Direct Access Storage 133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Cube 134"/>
            <p:cNvSpPr/>
            <p:nvPr/>
          </p:nvSpPr>
          <p:spPr>
            <a:xfrm>
              <a:off x="2743200" y="2590800"/>
              <a:ext cx="990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S_B_3</a:t>
              </a:r>
              <a:endParaRPr lang="en-US" dirty="0"/>
            </a:p>
          </p:txBody>
        </p:sp>
      </p:grpSp>
      <p:cxnSp>
        <p:nvCxnSpPr>
          <p:cNvPr id="136" name="Straight Arrow Connector 135"/>
          <p:cNvCxnSpPr/>
          <p:nvPr/>
        </p:nvCxnSpPr>
        <p:spPr>
          <a:xfrm rot="5400000">
            <a:off x="5295900" y="5372100"/>
            <a:ext cx="6858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105400" y="5300246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Msg</a:t>
            </a:r>
            <a:r>
              <a:rPr lang="en-US" sz="1400" dirty="0" smtClean="0">
                <a:solidFill>
                  <a:srgbClr val="C00000"/>
                </a:solidFill>
              </a:rPr>
              <a:t> 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rot="16200000" flipH="1">
            <a:off x="6553200" y="5181600"/>
            <a:ext cx="762000" cy="7620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934200" y="53340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Msg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2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42" name="Group 49"/>
          <p:cNvGrpSpPr/>
          <p:nvPr/>
        </p:nvGrpSpPr>
        <p:grpSpPr>
          <a:xfrm>
            <a:off x="685800" y="1752600"/>
            <a:ext cx="1295400" cy="838200"/>
            <a:chOff x="2438400" y="2590800"/>
            <a:chExt cx="1295400" cy="838200"/>
          </a:xfrm>
        </p:grpSpPr>
        <p:sp>
          <p:nvSpPr>
            <p:cNvPr id="143" name="Flowchart: Direct Access Storage 142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ube 143"/>
            <p:cNvSpPr/>
            <p:nvPr/>
          </p:nvSpPr>
          <p:spPr>
            <a:xfrm>
              <a:off x="2743200" y="2590800"/>
              <a:ext cx="990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P_1</a:t>
              </a:r>
              <a:endParaRPr lang="en-US" dirty="0"/>
            </a:p>
          </p:txBody>
        </p:sp>
      </p:grpSp>
      <p:sp>
        <p:nvSpPr>
          <p:cNvPr id="145" name="Flowchart: Magnetic Disk 144"/>
          <p:cNvSpPr/>
          <p:nvPr/>
        </p:nvSpPr>
        <p:spPr>
          <a:xfrm>
            <a:off x="3581400" y="1752602"/>
            <a:ext cx="1905000" cy="9906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DB Subscription Storage</a:t>
            </a:r>
            <a:endParaRPr 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62000" y="1368623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Bus.Publish</a:t>
            </a:r>
            <a:r>
              <a:rPr lang="en-US" sz="1400" dirty="0" smtClean="0">
                <a:solidFill>
                  <a:srgbClr val="C00000"/>
                </a:solidFill>
              </a:rPr>
              <a:t>(Msg1);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1905000" y="1905000"/>
            <a:ext cx="1676400" cy="152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133600" y="1654630"/>
            <a:ext cx="131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Get subscribers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rot="10800000">
            <a:off x="2057400" y="2057400"/>
            <a:ext cx="1447800" cy="1524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>
            <a:off x="-76200" y="3276600"/>
            <a:ext cx="2057400" cy="685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057400" y="2438400"/>
            <a:ext cx="3048000" cy="2209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85800" y="25908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Msg</a:t>
            </a:r>
            <a:r>
              <a:rPr lang="en-US" sz="1400" dirty="0" smtClean="0">
                <a:solidFill>
                  <a:srgbClr val="C00000"/>
                </a:solidFill>
              </a:rPr>
              <a:t> 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590800" y="25908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Msg</a:t>
            </a:r>
            <a:r>
              <a:rPr lang="en-US" sz="1400" dirty="0" smtClean="0">
                <a:solidFill>
                  <a:srgbClr val="C00000"/>
                </a:solidFill>
              </a:rPr>
              <a:t> 1</a:t>
            </a:r>
            <a:endParaRPr lang="en-US" sz="1400" dirty="0">
              <a:solidFill>
                <a:srgbClr val="C00000"/>
              </a:solidFill>
            </a:endParaRPr>
          </a:p>
        </p:txBody>
      </p:sp>
      <p:grpSp>
        <p:nvGrpSpPr>
          <p:cNvPr id="164" name="Group 49"/>
          <p:cNvGrpSpPr/>
          <p:nvPr/>
        </p:nvGrpSpPr>
        <p:grpSpPr>
          <a:xfrm>
            <a:off x="7010400" y="1676400"/>
            <a:ext cx="1295400" cy="838200"/>
            <a:chOff x="2438400" y="2590800"/>
            <a:chExt cx="1295400" cy="838200"/>
          </a:xfrm>
        </p:grpSpPr>
        <p:sp>
          <p:nvSpPr>
            <p:cNvPr id="165" name="Flowchart: Direct Access Storage 164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Cube 165"/>
            <p:cNvSpPr/>
            <p:nvPr/>
          </p:nvSpPr>
          <p:spPr>
            <a:xfrm>
              <a:off x="2743200" y="2590800"/>
              <a:ext cx="990600" cy="8382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P_2</a:t>
              </a:r>
              <a:endParaRPr lang="en-US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7029718" y="1368623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Bus.Publish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(Msg2);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68" name="Straight Arrow Connector 167"/>
          <p:cNvCxnSpPr/>
          <p:nvPr/>
        </p:nvCxnSpPr>
        <p:spPr>
          <a:xfrm rot="10800000" flipV="1">
            <a:off x="5486400" y="1905000"/>
            <a:ext cx="1828800" cy="762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5638800" y="1524000"/>
            <a:ext cx="131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Get subscribers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5486400" y="2057400"/>
            <a:ext cx="1905000" cy="762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rot="5400000">
            <a:off x="5181600" y="2438400"/>
            <a:ext cx="2133600" cy="21336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53" idx="0"/>
          </p:cNvCxnSpPr>
          <p:nvPr/>
        </p:nvCxnSpPr>
        <p:spPr>
          <a:xfrm rot="10800000" flipV="1">
            <a:off x="762000" y="2438400"/>
            <a:ext cx="6400800" cy="22098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5638800" y="25146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Msg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2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103364" y="255814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Msg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2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4" grpId="0"/>
      <p:bldP spid="137" grpId="0"/>
      <p:bldP spid="139" grpId="0"/>
      <p:bldP spid="146" grpId="0"/>
      <p:bldP spid="149" grpId="0"/>
      <p:bldP spid="162" grpId="0"/>
      <p:bldP spid="163" grpId="0"/>
      <p:bldP spid="167" grpId="0"/>
      <p:bldP spid="169" grpId="0"/>
      <p:bldP spid="180" grpId="0"/>
      <p:bldP spid="181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52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Distributed Pub/Sub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documentation</dc:title>
  <dc:subject>NServiceBus</dc:subject>
  <dc:creator>Udi Dahan</dc:creator>
  <cp:lastModifiedBy>Windows User</cp:lastModifiedBy>
  <cp:revision>47</cp:revision>
  <dcterms:created xsi:type="dcterms:W3CDTF">2009-05-31T08:10:34Z</dcterms:created>
  <dcterms:modified xsi:type="dcterms:W3CDTF">2009-10-28T08:19:21Z</dcterms:modified>
</cp:coreProperties>
</file>