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B307-FD98-49AE-A754-678362DCF3D2}" type="datetimeFigureOut">
              <a:rPr lang="en-US" smtClean="0"/>
              <a:t>5/31/2009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BEB6-2F68-4790-A757-35D4429873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5486400" y="381000"/>
            <a:ext cx="3429000" cy="601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B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04800" y="381000"/>
            <a:ext cx="4191000" cy="601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 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2438400"/>
            <a:ext cx="1087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[HTTP]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RemoteUrl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261140" y="2971800"/>
            <a:ext cx="1752600" cy="1295400"/>
            <a:chOff x="2438400" y="2362200"/>
            <a:chExt cx="1752600" cy="1295400"/>
          </a:xfrm>
        </p:grpSpPr>
        <p:sp>
          <p:nvSpPr>
            <p:cNvPr id="38" name="Flowchart: Direct Access Storage 37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2743200" y="2362200"/>
              <a:ext cx="1447800" cy="1295400"/>
            </a:xfrm>
            <a:prstGeom prst="cube">
              <a:avLst>
                <a:gd name="adj" fmla="val 1659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1000" y="3530025"/>
            <a:ext cx="118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[MSMQ]</a:t>
            </a:r>
          </a:p>
          <a:p>
            <a:r>
              <a:rPr lang="en-US" sz="1600" dirty="0" err="1" smtClean="0"/>
              <a:t>InputQueue</a:t>
            </a:r>
            <a:endParaRPr lang="en-US" sz="1600" dirty="0"/>
          </a:p>
        </p:txBody>
      </p:sp>
      <p:sp>
        <p:nvSpPr>
          <p:cNvPr id="45" name="Flowchart: Direct Access Storage 44"/>
          <p:cNvSpPr/>
          <p:nvPr/>
        </p:nvSpPr>
        <p:spPr>
          <a:xfrm>
            <a:off x="2861340" y="3505200"/>
            <a:ext cx="381000" cy="304800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024624" y="3548744"/>
            <a:ext cx="1002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[HTTP]</a:t>
            </a:r>
          </a:p>
          <a:p>
            <a:pPr algn="r"/>
            <a:r>
              <a:rPr lang="en-US" sz="1600" dirty="0" err="1" smtClean="0">
                <a:solidFill>
                  <a:schemeClr val="bg1"/>
                </a:solidFill>
              </a:rPr>
              <a:t>ListenURL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607630" y="2514600"/>
            <a:ext cx="1926770" cy="1295400"/>
            <a:chOff x="6836230" y="2819400"/>
            <a:chExt cx="1926770" cy="1295400"/>
          </a:xfrm>
        </p:grpSpPr>
        <p:sp>
          <p:nvSpPr>
            <p:cNvPr id="47" name="Flowchart: Direct Access Storage 46"/>
            <p:cNvSpPr/>
            <p:nvPr/>
          </p:nvSpPr>
          <p:spPr>
            <a:xfrm>
              <a:off x="6836230" y="3418114"/>
              <a:ext cx="381000" cy="304800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7086600" y="2819400"/>
              <a:ext cx="1447800" cy="1295400"/>
            </a:xfrm>
            <a:prstGeom prst="cube">
              <a:avLst>
                <a:gd name="adj" fmla="val 1659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  <p:sp>
          <p:nvSpPr>
            <p:cNvPr id="39" name="Flowchart: Direct Access Storage 38"/>
            <p:cNvSpPr/>
            <p:nvPr/>
          </p:nvSpPr>
          <p:spPr>
            <a:xfrm>
              <a:off x="8382000" y="3352800"/>
              <a:ext cx="381000" cy="304800"/>
            </a:xfrm>
            <a:prstGeom prst="flowChartMagneticDrum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7200" y="990600"/>
            <a:ext cx="1752600" cy="1295400"/>
            <a:chOff x="2438400" y="2362200"/>
            <a:chExt cx="1752600" cy="1295400"/>
          </a:xfrm>
        </p:grpSpPr>
        <p:sp>
          <p:nvSpPr>
            <p:cNvPr id="51" name="Flowchart: Direct Access Storage 50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>
              <a:off x="2743200" y="2362200"/>
              <a:ext cx="1447800" cy="12954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4200" y="4572000"/>
            <a:ext cx="1752600" cy="1295400"/>
            <a:chOff x="2438400" y="2362200"/>
            <a:chExt cx="1752600" cy="1295400"/>
          </a:xfrm>
        </p:grpSpPr>
        <p:sp>
          <p:nvSpPr>
            <p:cNvPr id="54" name="Flowchart: Direct Access Storage 53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/>
            <p:cNvSpPr/>
            <p:nvPr/>
          </p:nvSpPr>
          <p:spPr>
            <a:xfrm>
              <a:off x="2743200" y="2362200"/>
              <a:ext cx="1447800" cy="12954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143000" y="2133600"/>
            <a:ext cx="812414" cy="1447800"/>
            <a:chOff x="1143000" y="2133600"/>
            <a:chExt cx="812414" cy="1447800"/>
          </a:xfrm>
        </p:grpSpPr>
        <p:cxnSp>
          <p:nvCxnSpPr>
            <p:cNvPr id="56" name="Straight Arrow Connector 55"/>
            <p:cNvCxnSpPr/>
            <p:nvPr/>
          </p:nvCxnSpPr>
          <p:spPr>
            <a:xfrm rot="16200000" flipH="1">
              <a:off x="571500" y="2705100"/>
              <a:ext cx="14478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371600" y="25146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MSG</a:t>
              </a:r>
              <a:endParaRPr lang="en-US" sz="16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937540" y="2892623"/>
            <a:ext cx="3657600" cy="309365"/>
            <a:chOff x="2937540" y="2892623"/>
            <a:chExt cx="3657600" cy="3093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37540" y="3200400"/>
              <a:ext cx="3657600" cy="1588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48000" y="2892623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MSG + Hash(MSG)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895600" y="3352800"/>
            <a:ext cx="3674007" cy="307777"/>
            <a:chOff x="2895600" y="3352800"/>
            <a:chExt cx="3674007" cy="307777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2895600" y="3352800"/>
              <a:ext cx="3657600" cy="1588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562600" y="3352800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Hash(MSG)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86600" y="3657600"/>
            <a:ext cx="1778280" cy="1600200"/>
            <a:chOff x="7086600" y="3657600"/>
            <a:chExt cx="1778280" cy="1600200"/>
          </a:xfrm>
        </p:grpSpPr>
        <p:cxnSp>
          <p:nvCxnSpPr>
            <p:cNvPr id="62" name="Straight Arrow Connector 61"/>
            <p:cNvCxnSpPr/>
            <p:nvPr/>
          </p:nvCxnSpPr>
          <p:spPr>
            <a:xfrm rot="5400000">
              <a:off x="6400800" y="4343400"/>
              <a:ext cx="16002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391400" y="3886200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MyHash</a:t>
              </a:r>
              <a:r>
                <a:rPr lang="en-US" sz="1400" dirty="0" smtClean="0"/>
                <a:t> == hash?</a:t>
              </a:r>
              <a:endParaRPr lang="en-US" sz="14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600200" y="4343400"/>
            <a:ext cx="2283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Response hash different?</a:t>
            </a:r>
          </a:p>
          <a:p>
            <a:r>
              <a:rPr lang="en-US" sz="1600" dirty="0" smtClean="0"/>
              <a:t>Retry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900172" y="5130225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[MSMQ]</a:t>
            </a:r>
          </a:p>
          <a:p>
            <a:r>
              <a:rPr lang="en-US" sz="1600" dirty="0" err="1" smtClean="0"/>
              <a:t>OutputQueue</a:t>
            </a:r>
            <a:endParaRPr lang="en-US" sz="16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5715000" y="914400"/>
            <a:ext cx="1752600" cy="1295400"/>
            <a:chOff x="2438400" y="2362200"/>
            <a:chExt cx="1752600" cy="1295400"/>
          </a:xfrm>
        </p:grpSpPr>
        <p:sp>
          <p:nvSpPr>
            <p:cNvPr id="76" name="Flowchart: Direct Access Storage 75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Cube 76"/>
            <p:cNvSpPr/>
            <p:nvPr/>
          </p:nvSpPr>
          <p:spPr>
            <a:xfrm>
              <a:off x="2743200" y="2362200"/>
              <a:ext cx="1447800" cy="12954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209800" y="4876800"/>
            <a:ext cx="1752600" cy="1295400"/>
            <a:chOff x="2438400" y="2362200"/>
            <a:chExt cx="1752600" cy="1295400"/>
          </a:xfrm>
        </p:grpSpPr>
        <p:sp>
          <p:nvSpPr>
            <p:cNvPr id="79" name="Flowchart: Direct Access Storage 78"/>
            <p:cNvSpPr/>
            <p:nvPr/>
          </p:nvSpPr>
          <p:spPr>
            <a:xfrm>
              <a:off x="2438400" y="2895600"/>
              <a:ext cx="457200" cy="304800"/>
            </a:xfrm>
            <a:prstGeom prst="flowChartMagneticDrum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be 79"/>
            <p:cNvSpPr/>
            <p:nvPr/>
          </p:nvSpPr>
          <p:spPr>
            <a:xfrm>
              <a:off x="2743200" y="2362200"/>
              <a:ext cx="1447800" cy="1295400"/>
            </a:xfrm>
            <a:prstGeom prst="cube">
              <a:avLst>
                <a:gd name="adj" fmla="val 1659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42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41</cp:revision>
  <dcterms:created xsi:type="dcterms:W3CDTF">2009-05-31T08:10:34Z</dcterms:created>
  <dcterms:modified xsi:type="dcterms:W3CDTF">2009-05-31T14:54:04Z</dcterms:modified>
</cp:coreProperties>
</file>