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B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307-FD98-49AE-A754-678362DCF3D2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BEB6-2F68-4790-A757-35D442987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4800" y="1676400"/>
            <a:ext cx="4191000" cy="472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Site 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29000" y="2895600"/>
            <a:ext cx="914400" cy="147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6553200" y="1676400"/>
            <a:ext cx="2362200" cy="472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Site 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0" y="228600"/>
            <a:ext cx="26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Request / Response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57200" y="2286000"/>
            <a:ext cx="1295400" cy="838200"/>
            <a:chOff x="2438400" y="2590800"/>
            <a:chExt cx="1295400" cy="838200"/>
          </a:xfrm>
        </p:grpSpPr>
        <p:sp>
          <p:nvSpPr>
            <p:cNvPr id="51" name="Flowchart: Direct Access Storage 50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2971800"/>
            <a:ext cx="1752600" cy="1295400"/>
            <a:chOff x="2438400" y="2362200"/>
            <a:chExt cx="1752600" cy="1295400"/>
          </a:xfrm>
        </p:grpSpPr>
        <p:sp>
          <p:nvSpPr>
            <p:cNvPr id="54" name="Flowchart: Direct Access Storage 5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Server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1676400" y="2743200"/>
            <a:ext cx="17526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81000" y="6019800"/>
            <a:ext cx="3674007" cy="307777"/>
            <a:chOff x="2895600" y="3352800"/>
            <a:chExt cx="3674007" cy="307777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2895600" y="3352800"/>
              <a:ext cx="3657600" cy="1588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562600" y="3352800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Hash(MSG)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4495800" y="3581400"/>
            <a:ext cx="2438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4495800" y="3733800"/>
            <a:ext cx="2362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57200" y="3352800"/>
            <a:ext cx="1295400" cy="838200"/>
            <a:chOff x="2438400" y="2590800"/>
            <a:chExt cx="1295400" cy="838200"/>
          </a:xfrm>
        </p:grpSpPr>
        <p:sp>
          <p:nvSpPr>
            <p:cNvPr id="83" name="Flowchart: Direct Access Storage 82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rot="10800000">
            <a:off x="1752600" y="2971800"/>
            <a:ext cx="213360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381000" y="0"/>
            <a:ext cx="2743200" cy="7921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Proxy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7200" y="4267200"/>
            <a:ext cx="1295400" cy="838200"/>
            <a:chOff x="2438400" y="2590800"/>
            <a:chExt cx="1295400" cy="838200"/>
          </a:xfrm>
        </p:grpSpPr>
        <p:sp>
          <p:nvSpPr>
            <p:cNvPr id="94" name="Flowchart: Direct Access Storage 9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57200" y="5257800"/>
            <a:ext cx="1295400" cy="838200"/>
            <a:chOff x="2438400" y="2590800"/>
            <a:chExt cx="1295400" cy="838200"/>
          </a:xfrm>
        </p:grpSpPr>
        <p:sp>
          <p:nvSpPr>
            <p:cNvPr id="97" name="Flowchart: Direct Access Storage 96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31772" y="681335"/>
            <a:ext cx="255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Publish / Subscribe</a:t>
            </a:r>
            <a:endParaRPr lang="en-US" sz="2400" dirty="0"/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4648200" y="4038600"/>
            <a:ext cx="2362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4648201" y="4191000"/>
            <a:ext cx="2362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4648201" y="4343400"/>
            <a:ext cx="2362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752600" y="3810000"/>
            <a:ext cx="1676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1752600" y="3962400"/>
            <a:ext cx="16764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1828800" y="4114800"/>
            <a:ext cx="1752600" cy="1524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7242" y="1138535"/>
            <a:ext cx="597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Requires a hole in the firewall for every client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9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4800" y="1676400"/>
            <a:ext cx="5105400" cy="472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Site 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553200" y="1676400"/>
            <a:ext cx="2362200" cy="472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Site 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0" y="228600"/>
            <a:ext cx="26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Request / Response</a:t>
            </a:r>
            <a:endParaRPr lang="en-US" sz="2400" dirty="0"/>
          </a:p>
        </p:txBody>
      </p:sp>
      <p:grpSp>
        <p:nvGrpSpPr>
          <p:cNvPr id="2" name="Group 49"/>
          <p:cNvGrpSpPr/>
          <p:nvPr/>
        </p:nvGrpSpPr>
        <p:grpSpPr>
          <a:xfrm>
            <a:off x="457200" y="2590800"/>
            <a:ext cx="1295400" cy="838200"/>
            <a:chOff x="2438400" y="2590800"/>
            <a:chExt cx="1295400" cy="838200"/>
          </a:xfrm>
        </p:grpSpPr>
        <p:sp>
          <p:nvSpPr>
            <p:cNvPr id="51" name="Flowchart: Direct Access Storage 50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34200" y="2971800"/>
            <a:ext cx="1752600" cy="1295400"/>
            <a:chOff x="2438400" y="2362200"/>
            <a:chExt cx="1752600" cy="1295400"/>
          </a:xfrm>
        </p:grpSpPr>
        <p:sp>
          <p:nvSpPr>
            <p:cNvPr id="54" name="Flowchart: Direct Access Storage 5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Server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1828800" y="3124200"/>
            <a:ext cx="1066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62600" y="35814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486399" y="37338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1"/>
          <p:cNvGrpSpPr/>
          <p:nvPr/>
        </p:nvGrpSpPr>
        <p:grpSpPr>
          <a:xfrm>
            <a:off x="457200" y="3505200"/>
            <a:ext cx="1295400" cy="838200"/>
            <a:chOff x="2438400" y="2590800"/>
            <a:chExt cx="1295400" cy="838200"/>
          </a:xfrm>
        </p:grpSpPr>
        <p:sp>
          <p:nvSpPr>
            <p:cNvPr id="83" name="Flowchart: Direct Access Storage 82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rot="10800000">
            <a:off x="1828800" y="2743200"/>
            <a:ext cx="12954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381000" y="0"/>
            <a:ext cx="2743200" cy="7921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>
            <a:off x="457200" y="4419600"/>
            <a:ext cx="1295400" cy="838200"/>
            <a:chOff x="2438400" y="2590800"/>
            <a:chExt cx="1295400" cy="838200"/>
          </a:xfrm>
        </p:grpSpPr>
        <p:sp>
          <p:nvSpPr>
            <p:cNvPr id="94" name="Flowchart: Direct Access Storage 9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7" name="Group 95"/>
          <p:cNvGrpSpPr/>
          <p:nvPr/>
        </p:nvGrpSpPr>
        <p:grpSpPr>
          <a:xfrm>
            <a:off x="457200" y="5334000"/>
            <a:ext cx="1295400" cy="838200"/>
            <a:chOff x="2438400" y="2590800"/>
            <a:chExt cx="1295400" cy="838200"/>
          </a:xfrm>
        </p:grpSpPr>
        <p:sp>
          <p:nvSpPr>
            <p:cNvPr id="97" name="Flowchart: Direct Access Storage 96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31772" y="681335"/>
            <a:ext cx="255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Publish / Subscribe</a:t>
            </a:r>
            <a:endParaRPr lang="en-US" sz="2400" dirty="0"/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5638799" y="4038600"/>
            <a:ext cx="1371600" cy="1588"/>
          </a:xfrm>
          <a:prstGeom prst="straightConnector1">
            <a:avLst/>
          </a:prstGeom>
          <a:ln w="38100">
            <a:solidFill>
              <a:srgbClr val="137B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752600" y="4038600"/>
            <a:ext cx="1295400" cy="1588"/>
          </a:xfrm>
          <a:prstGeom prst="straightConnector1">
            <a:avLst/>
          </a:prstGeom>
          <a:ln w="38100">
            <a:solidFill>
              <a:srgbClr val="137B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1752600" y="4114800"/>
            <a:ext cx="1295400" cy="609600"/>
          </a:xfrm>
          <a:prstGeom prst="straightConnector1">
            <a:avLst/>
          </a:prstGeom>
          <a:ln w="38100">
            <a:solidFill>
              <a:srgbClr val="137B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1714500" y="4305300"/>
            <a:ext cx="1447800" cy="1219200"/>
          </a:xfrm>
          <a:prstGeom prst="straightConnector1">
            <a:avLst/>
          </a:prstGeom>
          <a:ln w="38100">
            <a:solidFill>
              <a:srgbClr val="137B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54895" y="1138535"/>
            <a:ext cx="564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137B24"/>
                </a:solidFill>
              </a:rPr>
              <a:t>Requires only one open port in the firewall</a:t>
            </a:r>
            <a:endParaRPr lang="en-US" sz="2400" b="1" dirty="0">
              <a:solidFill>
                <a:srgbClr val="137B24"/>
              </a:solidFill>
            </a:endParaRPr>
          </a:p>
        </p:txBody>
      </p:sp>
      <p:grpSp>
        <p:nvGrpSpPr>
          <p:cNvPr id="39" name="Group 42"/>
          <p:cNvGrpSpPr/>
          <p:nvPr/>
        </p:nvGrpSpPr>
        <p:grpSpPr>
          <a:xfrm>
            <a:off x="2895600" y="3352800"/>
            <a:ext cx="1295400" cy="762000"/>
            <a:chOff x="2438400" y="2590800"/>
            <a:chExt cx="1295400" cy="762000"/>
          </a:xfrm>
        </p:grpSpPr>
        <p:sp>
          <p:nvSpPr>
            <p:cNvPr id="40" name="Flowchart: Direct Access Storage 39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2743200" y="2590800"/>
              <a:ext cx="990600" cy="762000"/>
            </a:xfrm>
            <a:prstGeom prst="cube">
              <a:avLst>
                <a:gd name="adj" fmla="val 1659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Proxy</a:t>
              </a:r>
              <a:endParaRPr lang="en-US" dirty="0"/>
            </a:p>
          </p:txBody>
        </p:sp>
      </p:grpSp>
      <p:sp>
        <p:nvSpPr>
          <p:cNvPr id="42" name="Flowchart: Direct Access Storage 41"/>
          <p:cNvSpPr/>
          <p:nvPr/>
        </p:nvSpPr>
        <p:spPr>
          <a:xfrm>
            <a:off x="4114800" y="3657600"/>
            <a:ext cx="381000" cy="3048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49"/>
          <p:cNvGrpSpPr/>
          <p:nvPr/>
        </p:nvGrpSpPr>
        <p:grpSpPr>
          <a:xfrm>
            <a:off x="457200" y="1752600"/>
            <a:ext cx="1295400" cy="838200"/>
            <a:chOff x="2438400" y="2590800"/>
            <a:chExt cx="1295400" cy="838200"/>
          </a:xfrm>
        </p:grpSpPr>
        <p:sp>
          <p:nvSpPr>
            <p:cNvPr id="60" name="Flowchart: Direct Access Storage 59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rot="16200000" flipH="1">
            <a:off x="1752600" y="2362200"/>
            <a:ext cx="12192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1828800" y="2057400"/>
            <a:ext cx="14478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2136" r="44764" b="8095"/>
          <a:stretch>
            <a:fillRect/>
          </a:stretch>
        </p:blipFill>
        <p:spPr bwMode="auto">
          <a:xfrm>
            <a:off x="4724400" y="3081345"/>
            <a:ext cx="646713" cy="14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9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No Proxy</vt:lpstr>
      <vt:lpstr>Proxy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documentation</dc:title>
  <dc:subject>NServiceBus</dc:subject>
  <dc:creator>Udi Dahan</dc:creator>
  <cp:lastModifiedBy>Windows User</cp:lastModifiedBy>
  <cp:revision>43</cp:revision>
  <dcterms:created xsi:type="dcterms:W3CDTF">2009-05-31T08:10:34Z</dcterms:created>
  <dcterms:modified xsi:type="dcterms:W3CDTF">2009-06-23T14:15:50Z</dcterms:modified>
</cp:coreProperties>
</file>