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F7A9A8-455E-403C-899A-95BB5DABC37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1A3E9AE-7CB2-4B31-87F0-73E04F908B6D}">
      <dgm:prSet/>
      <dgm:spPr/>
      <dgm:t>
        <a:bodyPr/>
        <a:lstStyle/>
        <a:p>
          <a:r>
            <a:rPr lang="en-US" dirty="0"/>
            <a:t>Chocolatey</a:t>
          </a:r>
        </a:p>
      </dgm:t>
    </dgm:pt>
    <dgm:pt modelId="{5E9E8454-00BC-4B3D-9A6F-1DB8FB2FB30C}" type="parTrans" cxnId="{1F71B18F-39D7-437F-81C2-1EAD04116A27}">
      <dgm:prSet/>
      <dgm:spPr/>
      <dgm:t>
        <a:bodyPr/>
        <a:lstStyle/>
        <a:p>
          <a:endParaRPr lang="en-US"/>
        </a:p>
      </dgm:t>
    </dgm:pt>
    <dgm:pt modelId="{9BE67F59-440B-4D04-A66E-750FDB386653}" type="sibTrans" cxnId="{1F71B18F-39D7-437F-81C2-1EAD04116A27}">
      <dgm:prSet/>
      <dgm:spPr/>
      <dgm:t>
        <a:bodyPr/>
        <a:lstStyle/>
        <a:p>
          <a:endParaRPr lang="en-US"/>
        </a:p>
      </dgm:t>
    </dgm:pt>
    <dgm:pt modelId="{5161F440-5CA1-4AA4-A7B0-C5C533B8AB89}">
      <dgm:prSet/>
      <dgm:spPr/>
      <dgm:t>
        <a:bodyPr/>
        <a:lstStyle/>
        <a:p>
          <a:r>
            <a:rPr lang="en-US" dirty="0"/>
            <a:t>VS Code</a:t>
          </a:r>
        </a:p>
      </dgm:t>
    </dgm:pt>
    <dgm:pt modelId="{3E32F91C-E7F2-4EFC-84DA-1BCC08D7F1EB}" type="parTrans" cxnId="{C18E9AED-13B2-4109-B050-6C4C7C294541}">
      <dgm:prSet/>
      <dgm:spPr/>
      <dgm:t>
        <a:bodyPr/>
        <a:lstStyle/>
        <a:p>
          <a:endParaRPr lang="en-US"/>
        </a:p>
      </dgm:t>
    </dgm:pt>
    <dgm:pt modelId="{A84D30CD-49ED-4A75-8AA8-830E8EEDDC46}" type="sibTrans" cxnId="{C18E9AED-13B2-4109-B050-6C4C7C294541}">
      <dgm:prSet/>
      <dgm:spPr/>
      <dgm:t>
        <a:bodyPr/>
        <a:lstStyle/>
        <a:p>
          <a:endParaRPr lang="en-US"/>
        </a:p>
      </dgm:t>
    </dgm:pt>
    <dgm:pt modelId="{463A9BBE-07F8-461B-ABA2-15C4CE0CAEBA}">
      <dgm:prSet/>
      <dgm:spPr/>
      <dgm:t>
        <a:bodyPr/>
        <a:lstStyle/>
        <a:p>
          <a:r>
            <a:rPr lang="en-US"/>
            <a:t>.NET 6 SDK</a:t>
          </a:r>
        </a:p>
      </dgm:t>
    </dgm:pt>
    <dgm:pt modelId="{D428C3AB-2108-4B49-8D41-BAA86F32ADD5}" type="parTrans" cxnId="{050F3D9D-3451-4AAF-9980-74BEE99F4282}">
      <dgm:prSet/>
      <dgm:spPr/>
      <dgm:t>
        <a:bodyPr/>
        <a:lstStyle/>
        <a:p>
          <a:endParaRPr lang="en-US"/>
        </a:p>
      </dgm:t>
    </dgm:pt>
    <dgm:pt modelId="{90DDE20D-5046-4F20-9C77-82D0EF7471E7}" type="sibTrans" cxnId="{050F3D9D-3451-4AAF-9980-74BEE99F4282}">
      <dgm:prSet/>
      <dgm:spPr/>
      <dgm:t>
        <a:bodyPr/>
        <a:lstStyle/>
        <a:p>
          <a:endParaRPr lang="en-US"/>
        </a:p>
      </dgm:t>
    </dgm:pt>
    <dgm:pt modelId="{0DA3B30F-F503-4888-A27F-4CF762C5B73F}">
      <dgm:prSet/>
      <dgm:spPr/>
      <dgm:t>
        <a:bodyPr/>
        <a:lstStyle/>
        <a:p>
          <a:r>
            <a:rPr lang="en-US"/>
            <a:t>EF CLI</a:t>
          </a:r>
        </a:p>
      </dgm:t>
    </dgm:pt>
    <dgm:pt modelId="{3CA233D8-A439-4D57-ACC2-74B14688C3BC}" type="parTrans" cxnId="{A504F146-D050-4BF2-8980-91FEF1FBF2D6}">
      <dgm:prSet/>
      <dgm:spPr/>
      <dgm:t>
        <a:bodyPr/>
        <a:lstStyle/>
        <a:p>
          <a:endParaRPr lang="en-US"/>
        </a:p>
      </dgm:t>
    </dgm:pt>
    <dgm:pt modelId="{F40EC1B5-9869-40EF-8657-DACB43AEC494}" type="sibTrans" cxnId="{A504F146-D050-4BF2-8980-91FEF1FBF2D6}">
      <dgm:prSet/>
      <dgm:spPr/>
      <dgm:t>
        <a:bodyPr/>
        <a:lstStyle/>
        <a:p>
          <a:endParaRPr lang="en-US"/>
        </a:p>
      </dgm:t>
    </dgm:pt>
    <dgm:pt modelId="{D446D724-19EA-4449-B96F-DFF6C31CFC9D}">
      <dgm:prSet/>
      <dgm:spPr/>
      <dgm:t>
        <a:bodyPr/>
        <a:lstStyle/>
        <a:p>
          <a:r>
            <a:rPr lang="en-US"/>
            <a:t>Code Generator CLI</a:t>
          </a:r>
        </a:p>
      </dgm:t>
    </dgm:pt>
    <dgm:pt modelId="{2A7E3A65-3CE6-49EC-B024-A4C59354B7DD}" type="parTrans" cxnId="{C6AA50CE-31B3-417B-AD65-906E709DFE8C}">
      <dgm:prSet/>
      <dgm:spPr/>
      <dgm:t>
        <a:bodyPr/>
        <a:lstStyle/>
        <a:p>
          <a:endParaRPr lang="en-US"/>
        </a:p>
      </dgm:t>
    </dgm:pt>
    <dgm:pt modelId="{452DE9C9-0AA2-4F69-96F8-A274BBA40EF1}" type="sibTrans" cxnId="{C6AA50CE-31B3-417B-AD65-906E709DFE8C}">
      <dgm:prSet/>
      <dgm:spPr/>
      <dgm:t>
        <a:bodyPr/>
        <a:lstStyle/>
        <a:p>
          <a:endParaRPr lang="en-US"/>
        </a:p>
      </dgm:t>
    </dgm:pt>
    <dgm:pt modelId="{F2363E52-CB4E-4E15-99F4-2D57497883E9}" type="pres">
      <dgm:prSet presAssocID="{81F7A9A8-455E-403C-899A-95BB5DABC37E}" presName="Name0" presStyleCnt="0">
        <dgm:presLayoutVars>
          <dgm:chMax/>
          <dgm:chPref/>
          <dgm:dir/>
          <dgm:animLvl val="lvl"/>
        </dgm:presLayoutVars>
      </dgm:prSet>
      <dgm:spPr/>
    </dgm:pt>
    <dgm:pt modelId="{75607991-988F-4341-89F4-30461A7912E5}" type="pres">
      <dgm:prSet presAssocID="{31A3E9AE-7CB2-4B31-87F0-73E04F908B6D}" presName="composite" presStyleCnt="0"/>
      <dgm:spPr/>
    </dgm:pt>
    <dgm:pt modelId="{88939495-079F-4EF2-8B6F-CA5E2CAA9768}" type="pres">
      <dgm:prSet presAssocID="{31A3E9AE-7CB2-4B31-87F0-73E04F908B6D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3F0AD038-3D86-42E7-895E-14F7A0486CF3}" type="pres">
      <dgm:prSet presAssocID="{31A3E9AE-7CB2-4B31-87F0-73E04F908B6D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75B90A6-ED13-4679-A398-9990BB52EFF4}" type="pres">
      <dgm:prSet presAssocID="{31A3E9AE-7CB2-4B31-87F0-73E04F908B6D}" presName="BalanceSpacing" presStyleCnt="0"/>
      <dgm:spPr/>
    </dgm:pt>
    <dgm:pt modelId="{ACA25E15-2B4E-46FE-99EB-2315807A64B5}" type="pres">
      <dgm:prSet presAssocID="{31A3E9AE-7CB2-4B31-87F0-73E04F908B6D}" presName="BalanceSpacing1" presStyleCnt="0"/>
      <dgm:spPr/>
    </dgm:pt>
    <dgm:pt modelId="{C7EDB329-C70B-40AA-AE77-56F06E3AD5B5}" type="pres">
      <dgm:prSet presAssocID="{9BE67F59-440B-4D04-A66E-750FDB386653}" presName="Accent1Text" presStyleLbl="node1" presStyleIdx="1" presStyleCnt="10"/>
      <dgm:spPr/>
    </dgm:pt>
    <dgm:pt modelId="{C203FFC4-731E-44D9-AC68-143C13198817}" type="pres">
      <dgm:prSet presAssocID="{9BE67F59-440B-4D04-A66E-750FDB386653}" presName="spaceBetweenRectangles" presStyleCnt="0"/>
      <dgm:spPr/>
    </dgm:pt>
    <dgm:pt modelId="{138AA00A-3DCE-4324-8F87-29EF8D5EF2BF}" type="pres">
      <dgm:prSet presAssocID="{5161F440-5CA1-4AA4-A7B0-C5C533B8AB89}" presName="composite" presStyleCnt="0"/>
      <dgm:spPr/>
    </dgm:pt>
    <dgm:pt modelId="{6279CC06-7AEC-472A-AEF3-D944BAC5349D}" type="pres">
      <dgm:prSet presAssocID="{5161F440-5CA1-4AA4-A7B0-C5C533B8AB89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43281D12-B7F7-46E3-8C75-FAB8AE813E93}" type="pres">
      <dgm:prSet presAssocID="{5161F440-5CA1-4AA4-A7B0-C5C533B8AB89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C01560E-DACB-4B42-81CC-44A47CE88C3C}" type="pres">
      <dgm:prSet presAssocID="{5161F440-5CA1-4AA4-A7B0-C5C533B8AB89}" presName="BalanceSpacing" presStyleCnt="0"/>
      <dgm:spPr/>
    </dgm:pt>
    <dgm:pt modelId="{60511F6E-F6EA-491A-9780-316C56F7DBB7}" type="pres">
      <dgm:prSet presAssocID="{5161F440-5CA1-4AA4-A7B0-C5C533B8AB89}" presName="BalanceSpacing1" presStyleCnt="0"/>
      <dgm:spPr/>
    </dgm:pt>
    <dgm:pt modelId="{52C12D56-195E-4B1B-AE75-85DC5A02D821}" type="pres">
      <dgm:prSet presAssocID="{A84D30CD-49ED-4A75-8AA8-830E8EEDDC46}" presName="Accent1Text" presStyleLbl="node1" presStyleIdx="3" presStyleCnt="10"/>
      <dgm:spPr/>
    </dgm:pt>
    <dgm:pt modelId="{F62A7C2F-41B8-4D90-B567-E06931D80D52}" type="pres">
      <dgm:prSet presAssocID="{A84D30CD-49ED-4A75-8AA8-830E8EEDDC46}" presName="spaceBetweenRectangles" presStyleCnt="0"/>
      <dgm:spPr/>
    </dgm:pt>
    <dgm:pt modelId="{9E5C84C7-2BB7-402B-B525-A84E53CBD414}" type="pres">
      <dgm:prSet presAssocID="{463A9BBE-07F8-461B-ABA2-15C4CE0CAEBA}" presName="composite" presStyleCnt="0"/>
      <dgm:spPr/>
    </dgm:pt>
    <dgm:pt modelId="{4522AFE9-CE34-4628-A4E0-4E56F8AD6B66}" type="pres">
      <dgm:prSet presAssocID="{463A9BBE-07F8-461B-ABA2-15C4CE0CAEBA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6C9E8F17-BA86-49E2-891F-E8D90C93EA7E}" type="pres">
      <dgm:prSet presAssocID="{463A9BBE-07F8-461B-ABA2-15C4CE0CAEBA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4AD5DC5-F256-4C07-8730-E937B2A336FE}" type="pres">
      <dgm:prSet presAssocID="{463A9BBE-07F8-461B-ABA2-15C4CE0CAEBA}" presName="BalanceSpacing" presStyleCnt="0"/>
      <dgm:spPr/>
    </dgm:pt>
    <dgm:pt modelId="{4B21EE80-36A3-464A-B4F8-7868BC96E7CF}" type="pres">
      <dgm:prSet presAssocID="{463A9BBE-07F8-461B-ABA2-15C4CE0CAEBA}" presName="BalanceSpacing1" presStyleCnt="0"/>
      <dgm:spPr/>
    </dgm:pt>
    <dgm:pt modelId="{1966F415-5236-4B9C-A4B5-F8F6E16CA672}" type="pres">
      <dgm:prSet presAssocID="{90DDE20D-5046-4F20-9C77-82D0EF7471E7}" presName="Accent1Text" presStyleLbl="node1" presStyleIdx="5" presStyleCnt="10"/>
      <dgm:spPr/>
    </dgm:pt>
    <dgm:pt modelId="{0B316915-2603-48E2-9E51-6D7EEFEB6ED7}" type="pres">
      <dgm:prSet presAssocID="{90DDE20D-5046-4F20-9C77-82D0EF7471E7}" presName="spaceBetweenRectangles" presStyleCnt="0"/>
      <dgm:spPr/>
    </dgm:pt>
    <dgm:pt modelId="{CED741FC-783A-4D81-A881-7188F87CF45C}" type="pres">
      <dgm:prSet presAssocID="{0DA3B30F-F503-4888-A27F-4CF762C5B73F}" presName="composite" presStyleCnt="0"/>
      <dgm:spPr/>
    </dgm:pt>
    <dgm:pt modelId="{B28A046C-D2E7-4C8A-8B03-5677DB050520}" type="pres">
      <dgm:prSet presAssocID="{0DA3B30F-F503-4888-A27F-4CF762C5B73F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9EDF1BF8-EFB4-4B1E-8FB3-804A4E2A3645}" type="pres">
      <dgm:prSet presAssocID="{0DA3B30F-F503-4888-A27F-4CF762C5B73F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7092B23-4C0D-4F14-89B6-291496A6DDB0}" type="pres">
      <dgm:prSet presAssocID="{0DA3B30F-F503-4888-A27F-4CF762C5B73F}" presName="BalanceSpacing" presStyleCnt="0"/>
      <dgm:spPr/>
    </dgm:pt>
    <dgm:pt modelId="{9B0E97FE-40E1-4F91-9208-5CE1EF42B796}" type="pres">
      <dgm:prSet presAssocID="{0DA3B30F-F503-4888-A27F-4CF762C5B73F}" presName="BalanceSpacing1" presStyleCnt="0"/>
      <dgm:spPr/>
    </dgm:pt>
    <dgm:pt modelId="{A89245BD-8E52-4EF7-ABBF-1B0F51FDAB2E}" type="pres">
      <dgm:prSet presAssocID="{F40EC1B5-9869-40EF-8657-DACB43AEC494}" presName="Accent1Text" presStyleLbl="node1" presStyleIdx="7" presStyleCnt="10"/>
      <dgm:spPr/>
    </dgm:pt>
    <dgm:pt modelId="{111AFD7B-E592-4D8C-9348-638588915EE2}" type="pres">
      <dgm:prSet presAssocID="{F40EC1B5-9869-40EF-8657-DACB43AEC494}" presName="spaceBetweenRectangles" presStyleCnt="0"/>
      <dgm:spPr/>
    </dgm:pt>
    <dgm:pt modelId="{2E4F7F3C-72BA-4936-97A4-93DEF6DB8B89}" type="pres">
      <dgm:prSet presAssocID="{D446D724-19EA-4449-B96F-DFF6C31CFC9D}" presName="composite" presStyleCnt="0"/>
      <dgm:spPr/>
    </dgm:pt>
    <dgm:pt modelId="{F57CF882-8162-4E3C-AB66-644DA8300141}" type="pres">
      <dgm:prSet presAssocID="{D446D724-19EA-4449-B96F-DFF6C31CFC9D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15528B96-E389-4368-B2CE-D2A4F1AAF2C6}" type="pres">
      <dgm:prSet presAssocID="{D446D724-19EA-4449-B96F-DFF6C31CFC9D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409C138-2EFF-4614-B4DC-0A097E10062E}" type="pres">
      <dgm:prSet presAssocID="{D446D724-19EA-4449-B96F-DFF6C31CFC9D}" presName="BalanceSpacing" presStyleCnt="0"/>
      <dgm:spPr/>
    </dgm:pt>
    <dgm:pt modelId="{CD99D3AD-4075-489E-976C-8BF52E55837B}" type="pres">
      <dgm:prSet presAssocID="{D446D724-19EA-4449-B96F-DFF6C31CFC9D}" presName="BalanceSpacing1" presStyleCnt="0"/>
      <dgm:spPr/>
    </dgm:pt>
    <dgm:pt modelId="{94728A85-6ABB-4D48-8EFA-77D2B3FD37A5}" type="pres">
      <dgm:prSet presAssocID="{452DE9C9-0AA2-4F69-96F8-A274BBA40EF1}" presName="Accent1Text" presStyleLbl="node1" presStyleIdx="9" presStyleCnt="10"/>
      <dgm:spPr/>
    </dgm:pt>
  </dgm:ptLst>
  <dgm:cxnLst>
    <dgm:cxn modelId="{04ACD332-A477-40C2-B3EA-E6FE7A2171C4}" type="presOf" srcId="{F40EC1B5-9869-40EF-8657-DACB43AEC494}" destId="{A89245BD-8E52-4EF7-ABBF-1B0F51FDAB2E}" srcOrd="0" destOrd="0" presId="urn:microsoft.com/office/officeart/2008/layout/AlternatingHexagons"/>
    <dgm:cxn modelId="{ADB26439-D897-4F3E-8F58-ADB85E1143D0}" type="presOf" srcId="{90DDE20D-5046-4F20-9C77-82D0EF7471E7}" destId="{1966F415-5236-4B9C-A4B5-F8F6E16CA672}" srcOrd="0" destOrd="0" presId="urn:microsoft.com/office/officeart/2008/layout/AlternatingHexagons"/>
    <dgm:cxn modelId="{E8C8763D-2986-4EB4-84F7-44CBA7BA73A2}" type="presOf" srcId="{A84D30CD-49ED-4A75-8AA8-830E8EEDDC46}" destId="{52C12D56-195E-4B1B-AE75-85DC5A02D821}" srcOrd="0" destOrd="0" presId="urn:microsoft.com/office/officeart/2008/layout/AlternatingHexagons"/>
    <dgm:cxn modelId="{010FD33E-2F28-4723-A70F-C110A2A6398F}" type="presOf" srcId="{9BE67F59-440B-4D04-A66E-750FDB386653}" destId="{C7EDB329-C70B-40AA-AE77-56F06E3AD5B5}" srcOrd="0" destOrd="0" presId="urn:microsoft.com/office/officeart/2008/layout/AlternatingHexagons"/>
    <dgm:cxn modelId="{5BA9C362-7F2E-4A97-A2B4-B30F715A2071}" type="presOf" srcId="{D446D724-19EA-4449-B96F-DFF6C31CFC9D}" destId="{F57CF882-8162-4E3C-AB66-644DA8300141}" srcOrd="0" destOrd="0" presId="urn:microsoft.com/office/officeart/2008/layout/AlternatingHexagons"/>
    <dgm:cxn modelId="{A504F146-D050-4BF2-8980-91FEF1FBF2D6}" srcId="{81F7A9A8-455E-403C-899A-95BB5DABC37E}" destId="{0DA3B30F-F503-4888-A27F-4CF762C5B73F}" srcOrd="3" destOrd="0" parTransId="{3CA233D8-A439-4D57-ACC2-74B14688C3BC}" sibTransId="{F40EC1B5-9869-40EF-8657-DACB43AEC494}"/>
    <dgm:cxn modelId="{0A6CF76A-63FD-4F25-9018-D794B2DF29F5}" type="presOf" srcId="{31A3E9AE-7CB2-4B31-87F0-73E04F908B6D}" destId="{88939495-079F-4EF2-8B6F-CA5E2CAA9768}" srcOrd="0" destOrd="0" presId="urn:microsoft.com/office/officeart/2008/layout/AlternatingHexagons"/>
    <dgm:cxn modelId="{48988F7B-5B4E-482E-A128-ED4820ED8805}" type="presOf" srcId="{5161F440-5CA1-4AA4-A7B0-C5C533B8AB89}" destId="{6279CC06-7AEC-472A-AEF3-D944BAC5349D}" srcOrd="0" destOrd="0" presId="urn:microsoft.com/office/officeart/2008/layout/AlternatingHexagons"/>
    <dgm:cxn modelId="{1F71B18F-39D7-437F-81C2-1EAD04116A27}" srcId="{81F7A9A8-455E-403C-899A-95BB5DABC37E}" destId="{31A3E9AE-7CB2-4B31-87F0-73E04F908B6D}" srcOrd="0" destOrd="0" parTransId="{5E9E8454-00BC-4B3D-9A6F-1DB8FB2FB30C}" sibTransId="{9BE67F59-440B-4D04-A66E-750FDB386653}"/>
    <dgm:cxn modelId="{62A0239B-EFC0-4F4D-9F16-1B01D51DBC87}" type="presOf" srcId="{452DE9C9-0AA2-4F69-96F8-A274BBA40EF1}" destId="{94728A85-6ABB-4D48-8EFA-77D2B3FD37A5}" srcOrd="0" destOrd="0" presId="urn:microsoft.com/office/officeart/2008/layout/AlternatingHexagons"/>
    <dgm:cxn modelId="{050F3D9D-3451-4AAF-9980-74BEE99F4282}" srcId="{81F7A9A8-455E-403C-899A-95BB5DABC37E}" destId="{463A9BBE-07F8-461B-ABA2-15C4CE0CAEBA}" srcOrd="2" destOrd="0" parTransId="{D428C3AB-2108-4B49-8D41-BAA86F32ADD5}" sibTransId="{90DDE20D-5046-4F20-9C77-82D0EF7471E7}"/>
    <dgm:cxn modelId="{F95721A2-3479-4C9C-9F13-A736F783FE75}" type="presOf" srcId="{0DA3B30F-F503-4888-A27F-4CF762C5B73F}" destId="{B28A046C-D2E7-4C8A-8B03-5677DB050520}" srcOrd="0" destOrd="0" presId="urn:microsoft.com/office/officeart/2008/layout/AlternatingHexagons"/>
    <dgm:cxn modelId="{06DE8FC9-0437-4603-8EDA-B6F6606B5FDB}" type="presOf" srcId="{81F7A9A8-455E-403C-899A-95BB5DABC37E}" destId="{F2363E52-CB4E-4E15-99F4-2D57497883E9}" srcOrd="0" destOrd="0" presId="urn:microsoft.com/office/officeart/2008/layout/AlternatingHexagons"/>
    <dgm:cxn modelId="{F119E1C9-C5BC-4543-8C07-647FEF75DEF4}" type="presOf" srcId="{463A9BBE-07F8-461B-ABA2-15C4CE0CAEBA}" destId="{4522AFE9-CE34-4628-A4E0-4E56F8AD6B66}" srcOrd="0" destOrd="0" presId="urn:microsoft.com/office/officeart/2008/layout/AlternatingHexagons"/>
    <dgm:cxn modelId="{C6AA50CE-31B3-417B-AD65-906E709DFE8C}" srcId="{81F7A9A8-455E-403C-899A-95BB5DABC37E}" destId="{D446D724-19EA-4449-B96F-DFF6C31CFC9D}" srcOrd="4" destOrd="0" parTransId="{2A7E3A65-3CE6-49EC-B024-A4C59354B7DD}" sibTransId="{452DE9C9-0AA2-4F69-96F8-A274BBA40EF1}"/>
    <dgm:cxn modelId="{C18E9AED-13B2-4109-B050-6C4C7C294541}" srcId="{81F7A9A8-455E-403C-899A-95BB5DABC37E}" destId="{5161F440-5CA1-4AA4-A7B0-C5C533B8AB89}" srcOrd="1" destOrd="0" parTransId="{3E32F91C-E7F2-4EFC-84DA-1BCC08D7F1EB}" sibTransId="{A84D30CD-49ED-4A75-8AA8-830E8EEDDC46}"/>
    <dgm:cxn modelId="{BEB9F56D-17D1-43FE-8297-0F84C51DADE8}" type="presParOf" srcId="{F2363E52-CB4E-4E15-99F4-2D57497883E9}" destId="{75607991-988F-4341-89F4-30461A7912E5}" srcOrd="0" destOrd="0" presId="urn:microsoft.com/office/officeart/2008/layout/AlternatingHexagons"/>
    <dgm:cxn modelId="{526BD5F1-24B3-4BB5-96ED-3C1060387773}" type="presParOf" srcId="{75607991-988F-4341-89F4-30461A7912E5}" destId="{88939495-079F-4EF2-8B6F-CA5E2CAA9768}" srcOrd="0" destOrd="0" presId="urn:microsoft.com/office/officeart/2008/layout/AlternatingHexagons"/>
    <dgm:cxn modelId="{EAF8BDAD-9563-4AA9-B72F-55B04475B82A}" type="presParOf" srcId="{75607991-988F-4341-89F4-30461A7912E5}" destId="{3F0AD038-3D86-42E7-895E-14F7A0486CF3}" srcOrd="1" destOrd="0" presId="urn:microsoft.com/office/officeart/2008/layout/AlternatingHexagons"/>
    <dgm:cxn modelId="{5CAFB18E-D8B3-40A4-BF91-1AC195BB7505}" type="presParOf" srcId="{75607991-988F-4341-89F4-30461A7912E5}" destId="{375B90A6-ED13-4679-A398-9990BB52EFF4}" srcOrd="2" destOrd="0" presId="urn:microsoft.com/office/officeart/2008/layout/AlternatingHexagons"/>
    <dgm:cxn modelId="{EFE19404-A50A-4E7D-B45D-77E49EAFB2C1}" type="presParOf" srcId="{75607991-988F-4341-89F4-30461A7912E5}" destId="{ACA25E15-2B4E-46FE-99EB-2315807A64B5}" srcOrd="3" destOrd="0" presId="urn:microsoft.com/office/officeart/2008/layout/AlternatingHexagons"/>
    <dgm:cxn modelId="{42BC5F94-DA0F-4B32-B396-F2A488163F7D}" type="presParOf" srcId="{75607991-988F-4341-89F4-30461A7912E5}" destId="{C7EDB329-C70B-40AA-AE77-56F06E3AD5B5}" srcOrd="4" destOrd="0" presId="urn:microsoft.com/office/officeart/2008/layout/AlternatingHexagons"/>
    <dgm:cxn modelId="{4A22C5A0-C477-4210-9E60-843866445E86}" type="presParOf" srcId="{F2363E52-CB4E-4E15-99F4-2D57497883E9}" destId="{C203FFC4-731E-44D9-AC68-143C13198817}" srcOrd="1" destOrd="0" presId="urn:microsoft.com/office/officeart/2008/layout/AlternatingHexagons"/>
    <dgm:cxn modelId="{08C2DFAB-0CB1-47FB-982D-86A125316861}" type="presParOf" srcId="{F2363E52-CB4E-4E15-99F4-2D57497883E9}" destId="{138AA00A-3DCE-4324-8F87-29EF8D5EF2BF}" srcOrd="2" destOrd="0" presId="urn:microsoft.com/office/officeart/2008/layout/AlternatingHexagons"/>
    <dgm:cxn modelId="{76E16142-FC4B-459B-964E-4697DDE9854B}" type="presParOf" srcId="{138AA00A-3DCE-4324-8F87-29EF8D5EF2BF}" destId="{6279CC06-7AEC-472A-AEF3-D944BAC5349D}" srcOrd="0" destOrd="0" presId="urn:microsoft.com/office/officeart/2008/layout/AlternatingHexagons"/>
    <dgm:cxn modelId="{5C54A26C-8A93-49A1-A93F-EDF6FAA1B614}" type="presParOf" srcId="{138AA00A-3DCE-4324-8F87-29EF8D5EF2BF}" destId="{43281D12-B7F7-46E3-8C75-FAB8AE813E93}" srcOrd="1" destOrd="0" presId="urn:microsoft.com/office/officeart/2008/layout/AlternatingHexagons"/>
    <dgm:cxn modelId="{65920CA5-B4E3-47CB-99C2-97554ED097B0}" type="presParOf" srcId="{138AA00A-3DCE-4324-8F87-29EF8D5EF2BF}" destId="{3C01560E-DACB-4B42-81CC-44A47CE88C3C}" srcOrd="2" destOrd="0" presId="urn:microsoft.com/office/officeart/2008/layout/AlternatingHexagons"/>
    <dgm:cxn modelId="{E1382FDC-A37F-4A1D-A56F-6645DF98BEB0}" type="presParOf" srcId="{138AA00A-3DCE-4324-8F87-29EF8D5EF2BF}" destId="{60511F6E-F6EA-491A-9780-316C56F7DBB7}" srcOrd="3" destOrd="0" presId="urn:microsoft.com/office/officeart/2008/layout/AlternatingHexagons"/>
    <dgm:cxn modelId="{8F8D0F4F-E922-4D86-844B-13F38B5EBF6A}" type="presParOf" srcId="{138AA00A-3DCE-4324-8F87-29EF8D5EF2BF}" destId="{52C12D56-195E-4B1B-AE75-85DC5A02D821}" srcOrd="4" destOrd="0" presId="urn:microsoft.com/office/officeart/2008/layout/AlternatingHexagons"/>
    <dgm:cxn modelId="{23644451-B1AA-439E-8BBC-2D145E74484A}" type="presParOf" srcId="{F2363E52-CB4E-4E15-99F4-2D57497883E9}" destId="{F62A7C2F-41B8-4D90-B567-E06931D80D52}" srcOrd="3" destOrd="0" presId="urn:microsoft.com/office/officeart/2008/layout/AlternatingHexagons"/>
    <dgm:cxn modelId="{E8980861-A559-43C6-BD19-769C845B9B34}" type="presParOf" srcId="{F2363E52-CB4E-4E15-99F4-2D57497883E9}" destId="{9E5C84C7-2BB7-402B-B525-A84E53CBD414}" srcOrd="4" destOrd="0" presId="urn:microsoft.com/office/officeart/2008/layout/AlternatingHexagons"/>
    <dgm:cxn modelId="{E93B2015-55D9-4FE2-86E8-6602CAABC47C}" type="presParOf" srcId="{9E5C84C7-2BB7-402B-B525-A84E53CBD414}" destId="{4522AFE9-CE34-4628-A4E0-4E56F8AD6B66}" srcOrd="0" destOrd="0" presId="urn:microsoft.com/office/officeart/2008/layout/AlternatingHexagons"/>
    <dgm:cxn modelId="{30F206E6-F1E5-485E-8F0B-4B97334978C7}" type="presParOf" srcId="{9E5C84C7-2BB7-402B-B525-A84E53CBD414}" destId="{6C9E8F17-BA86-49E2-891F-E8D90C93EA7E}" srcOrd="1" destOrd="0" presId="urn:microsoft.com/office/officeart/2008/layout/AlternatingHexagons"/>
    <dgm:cxn modelId="{F66618DF-6451-4D44-8BB9-AEC4A97C418F}" type="presParOf" srcId="{9E5C84C7-2BB7-402B-B525-A84E53CBD414}" destId="{84AD5DC5-F256-4C07-8730-E937B2A336FE}" srcOrd="2" destOrd="0" presId="urn:microsoft.com/office/officeart/2008/layout/AlternatingHexagons"/>
    <dgm:cxn modelId="{B14E230C-8167-46B6-B4CD-BDDD604BF03F}" type="presParOf" srcId="{9E5C84C7-2BB7-402B-B525-A84E53CBD414}" destId="{4B21EE80-36A3-464A-B4F8-7868BC96E7CF}" srcOrd="3" destOrd="0" presId="urn:microsoft.com/office/officeart/2008/layout/AlternatingHexagons"/>
    <dgm:cxn modelId="{05019CE7-8D7E-4236-AEEE-D715A8B0E82E}" type="presParOf" srcId="{9E5C84C7-2BB7-402B-B525-A84E53CBD414}" destId="{1966F415-5236-4B9C-A4B5-F8F6E16CA672}" srcOrd="4" destOrd="0" presId="urn:microsoft.com/office/officeart/2008/layout/AlternatingHexagons"/>
    <dgm:cxn modelId="{3BAD5E3E-4F1E-4A33-BA22-528B2343A028}" type="presParOf" srcId="{F2363E52-CB4E-4E15-99F4-2D57497883E9}" destId="{0B316915-2603-48E2-9E51-6D7EEFEB6ED7}" srcOrd="5" destOrd="0" presId="urn:microsoft.com/office/officeart/2008/layout/AlternatingHexagons"/>
    <dgm:cxn modelId="{CAE12918-1B25-451C-83C2-BA3169AD8590}" type="presParOf" srcId="{F2363E52-CB4E-4E15-99F4-2D57497883E9}" destId="{CED741FC-783A-4D81-A881-7188F87CF45C}" srcOrd="6" destOrd="0" presId="urn:microsoft.com/office/officeart/2008/layout/AlternatingHexagons"/>
    <dgm:cxn modelId="{1DCD4EAE-FD40-420C-B9EC-1385935B816C}" type="presParOf" srcId="{CED741FC-783A-4D81-A881-7188F87CF45C}" destId="{B28A046C-D2E7-4C8A-8B03-5677DB050520}" srcOrd="0" destOrd="0" presId="urn:microsoft.com/office/officeart/2008/layout/AlternatingHexagons"/>
    <dgm:cxn modelId="{CE689F2A-C179-4987-9EE8-402FF544AE0C}" type="presParOf" srcId="{CED741FC-783A-4D81-A881-7188F87CF45C}" destId="{9EDF1BF8-EFB4-4B1E-8FB3-804A4E2A3645}" srcOrd="1" destOrd="0" presId="urn:microsoft.com/office/officeart/2008/layout/AlternatingHexagons"/>
    <dgm:cxn modelId="{5E2C20C5-F43B-420E-9125-0AFC5925D7A6}" type="presParOf" srcId="{CED741FC-783A-4D81-A881-7188F87CF45C}" destId="{07092B23-4C0D-4F14-89B6-291496A6DDB0}" srcOrd="2" destOrd="0" presId="urn:microsoft.com/office/officeart/2008/layout/AlternatingHexagons"/>
    <dgm:cxn modelId="{B0BA52A1-6758-4E73-A2CC-59539D85456D}" type="presParOf" srcId="{CED741FC-783A-4D81-A881-7188F87CF45C}" destId="{9B0E97FE-40E1-4F91-9208-5CE1EF42B796}" srcOrd="3" destOrd="0" presId="urn:microsoft.com/office/officeart/2008/layout/AlternatingHexagons"/>
    <dgm:cxn modelId="{270FE370-9C80-4EF7-B8F3-25F89A04EC1A}" type="presParOf" srcId="{CED741FC-783A-4D81-A881-7188F87CF45C}" destId="{A89245BD-8E52-4EF7-ABBF-1B0F51FDAB2E}" srcOrd="4" destOrd="0" presId="urn:microsoft.com/office/officeart/2008/layout/AlternatingHexagons"/>
    <dgm:cxn modelId="{92B5B8DA-120B-4A2B-A1EB-F6E110F60EA9}" type="presParOf" srcId="{F2363E52-CB4E-4E15-99F4-2D57497883E9}" destId="{111AFD7B-E592-4D8C-9348-638588915EE2}" srcOrd="7" destOrd="0" presId="urn:microsoft.com/office/officeart/2008/layout/AlternatingHexagons"/>
    <dgm:cxn modelId="{A276B31C-57DF-4C04-B680-86E3A2B97B47}" type="presParOf" srcId="{F2363E52-CB4E-4E15-99F4-2D57497883E9}" destId="{2E4F7F3C-72BA-4936-97A4-93DEF6DB8B89}" srcOrd="8" destOrd="0" presId="urn:microsoft.com/office/officeart/2008/layout/AlternatingHexagons"/>
    <dgm:cxn modelId="{65509840-0B03-445E-88C2-0ED3CA13079E}" type="presParOf" srcId="{2E4F7F3C-72BA-4936-97A4-93DEF6DB8B89}" destId="{F57CF882-8162-4E3C-AB66-644DA8300141}" srcOrd="0" destOrd="0" presId="urn:microsoft.com/office/officeart/2008/layout/AlternatingHexagons"/>
    <dgm:cxn modelId="{BCD94C62-2EA9-4CD7-A635-B53199D3D4C9}" type="presParOf" srcId="{2E4F7F3C-72BA-4936-97A4-93DEF6DB8B89}" destId="{15528B96-E389-4368-B2CE-D2A4F1AAF2C6}" srcOrd="1" destOrd="0" presId="urn:microsoft.com/office/officeart/2008/layout/AlternatingHexagons"/>
    <dgm:cxn modelId="{1C931B8E-C348-4EB1-B12D-2FFFD6C84262}" type="presParOf" srcId="{2E4F7F3C-72BA-4936-97A4-93DEF6DB8B89}" destId="{A409C138-2EFF-4614-B4DC-0A097E10062E}" srcOrd="2" destOrd="0" presId="urn:microsoft.com/office/officeart/2008/layout/AlternatingHexagons"/>
    <dgm:cxn modelId="{3593FA0E-192F-493B-938B-BA6E1D0AD146}" type="presParOf" srcId="{2E4F7F3C-72BA-4936-97A4-93DEF6DB8B89}" destId="{CD99D3AD-4075-489E-976C-8BF52E55837B}" srcOrd="3" destOrd="0" presId="urn:microsoft.com/office/officeart/2008/layout/AlternatingHexagons"/>
    <dgm:cxn modelId="{3BDF3CAE-2E9B-494E-BDD5-85A16030E81D}" type="presParOf" srcId="{2E4F7F3C-72BA-4936-97A4-93DEF6DB8B89}" destId="{94728A85-6ABB-4D48-8EFA-77D2B3FD37A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39495-079F-4EF2-8B6F-CA5E2CAA9768}">
      <dsp:nvSpPr>
        <dsp:cNvPr id="0" name=""/>
        <dsp:cNvSpPr/>
      </dsp:nvSpPr>
      <dsp:spPr>
        <a:xfrm rot="5400000">
          <a:off x="3250385" y="84383"/>
          <a:ext cx="1257542" cy="109406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Chocolatey</a:t>
          </a:r>
        </a:p>
      </dsp:txBody>
      <dsp:txXfrm rot="-5400000">
        <a:off x="3502616" y="198610"/>
        <a:ext cx="753080" cy="865608"/>
      </dsp:txXfrm>
    </dsp:sp>
    <dsp:sp modelId="{3F0AD038-3D86-42E7-895E-14F7A0486CF3}">
      <dsp:nvSpPr>
        <dsp:cNvPr id="0" name=""/>
        <dsp:cNvSpPr/>
      </dsp:nvSpPr>
      <dsp:spPr>
        <a:xfrm>
          <a:off x="4459386" y="254151"/>
          <a:ext cx="1403417" cy="754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DB329-C70B-40AA-AE77-56F06E3AD5B5}">
      <dsp:nvSpPr>
        <dsp:cNvPr id="0" name=""/>
        <dsp:cNvSpPr/>
      </dsp:nvSpPr>
      <dsp:spPr>
        <a:xfrm rot="5400000">
          <a:off x="2068798" y="84383"/>
          <a:ext cx="1257542" cy="109406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321029" y="198610"/>
        <a:ext cx="753080" cy="865608"/>
      </dsp:txXfrm>
    </dsp:sp>
    <dsp:sp modelId="{6279CC06-7AEC-472A-AEF3-D944BAC5349D}">
      <dsp:nvSpPr>
        <dsp:cNvPr id="0" name=""/>
        <dsp:cNvSpPr/>
      </dsp:nvSpPr>
      <dsp:spPr>
        <a:xfrm rot="5400000">
          <a:off x="2657328" y="1151785"/>
          <a:ext cx="1257542" cy="109406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VS Code</a:t>
          </a:r>
        </a:p>
      </dsp:txBody>
      <dsp:txXfrm rot="-5400000">
        <a:off x="2909559" y="1266012"/>
        <a:ext cx="753080" cy="865608"/>
      </dsp:txXfrm>
    </dsp:sp>
    <dsp:sp modelId="{43281D12-B7F7-46E3-8C75-FAB8AE813E93}">
      <dsp:nvSpPr>
        <dsp:cNvPr id="0" name=""/>
        <dsp:cNvSpPr/>
      </dsp:nvSpPr>
      <dsp:spPr>
        <a:xfrm>
          <a:off x="1335650" y="1321553"/>
          <a:ext cx="1358146" cy="754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12D56-195E-4B1B-AE75-85DC5A02D821}">
      <dsp:nvSpPr>
        <dsp:cNvPr id="0" name=""/>
        <dsp:cNvSpPr/>
      </dsp:nvSpPr>
      <dsp:spPr>
        <a:xfrm rot="5400000">
          <a:off x="3838915" y="1151785"/>
          <a:ext cx="1257542" cy="109406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91146" y="1266012"/>
        <a:ext cx="753080" cy="865608"/>
      </dsp:txXfrm>
    </dsp:sp>
    <dsp:sp modelId="{4522AFE9-CE34-4628-A4E0-4E56F8AD6B66}">
      <dsp:nvSpPr>
        <dsp:cNvPr id="0" name=""/>
        <dsp:cNvSpPr/>
      </dsp:nvSpPr>
      <dsp:spPr>
        <a:xfrm rot="5400000">
          <a:off x="3250385" y="2219187"/>
          <a:ext cx="1257542" cy="109406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6 SDK</a:t>
          </a:r>
        </a:p>
      </dsp:txBody>
      <dsp:txXfrm rot="-5400000">
        <a:off x="3502616" y="2333414"/>
        <a:ext cx="753080" cy="865608"/>
      </dsp:txXfrm>
    </dsp:sp>
    <dsp:sp modelId="{6C9E8F17-BA86-49E2-891F-E8D90C93EA7E}">
      <dsp:nvSpPr>
        <dsp:cNvPr id="0" name=""/>
        <dsp:cNvSpPr/>
      </dsp:nvSpPr>
      <dsp:spPr>
        <a:xfrm>
          <a:off x="4459386" y="2388955"/>
          <a:ext cx="1403417" cy="754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6F415-5236-4B9C-A4B5-F8F6E16CA672}">
      <dsp:nvSpPr>
        <dsp:cNvPr id="0" name=""/>
        <dsp:cNvSpPr/>
      </dsp:nvSpPr>
      <dsp:spPr>
        <a:xfrm rot="5400000">
          <a:off x="2068798" y="2219187"/>
          <a:ext cx="1257542" cy="109406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321029" y="2333414"/>
        <a:ext cx="753080" cy="865608"/>
      </dsp:txXfrm>
    </dsp:sp>
    <dsp:sp modelId="{B28A046C-D2E7-4C8A-8B03-5677DB050520}">
      <dsp:nvSpPr>
        <dsp:cNvPr id="0" name=""/>
        <dsp:cNvSpPr/>
      </dsp:nvSpPr>
      <dsp:spPr>
        <a:xfrm rot="5400000">
          <a:off x="2657328" y="3286589"/>
          <a:ext cx="1257542" cy="109406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EF CLI</a:t>
          </a:r>
        </a:p>
      </dsp:txBody>
      <dsp:txXfrm rot="-5400000">
        <a:off x="2909559" y="3400816"/>
        <a:ext cx="753080" cy="865608"/>
      </dsp:txXfrm>
    </dsp:sp>
    <dsp:sp modelId="{9EDF1BF8-EFB4-4B1E-8FB3-804A4E2A3645}">
      <dsp:nvSpPr>
        <dsp:cNvPr id="0" name=""/>
        <dsp:cNvSpPr/>
      </dsp:nvSpPr>
      <dsp:spPr>
        <a:xfrm>
          <a:off x="1335650" y="3456357"/>
          <a:ext cx="1358146" cy="754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45BD-8E52-4EF7-ABBF-1B0F51FDAB2E}">
      <dsp:nvSpPr>
        <dsp:cNvPr id="0" name=""/>
        <dsp:cNvSpPr/>
      </dsp:nvSpPr>
      <dsp:spPr>
        <a:xfrm rot="5400000">
          <a:off x="3838915" y="3286589"/>
          <a:ext cx="1257542" cy="109406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91146" y="3400816"/>
        <a:ext cx="753080" cy="865608"/>
      </dsp:txXfrm>
    </dsp:sp>
    <dsp:sp modelId="{F57CF882-8162-4E3C-AB66-644DA8300141}">
      <dsp:nvSpPr>
        <dsp:cNvPr id="0" name=""/>
        <dsp:cNvSpPr/>
      </dsp:nvSpPr>
      <dsp:spPr>
        <a:xfrm rot="5400000">
          <a:off x="3250385" y="4353991"/>
          <a:ext cx="1257542" cy="109406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Generator CLI</a:t>
          </a:r>
        </a:p>
      </dsp:txBody>
      <dsp:txXfrm rot="-5400000">
        <a:off x="3502616" y="4468218"/>
        <a:ext cx="753080" cy="865608"/>
      </dsp:txXfrm>
    </dsp:sp>
    <dsp:sp modelId="{15528B96-E389-4368-B2CE-D2A4F1AAF2C6}">
      <dsp:nvSpPr>
        <dsp:cNvPr id="0" name=""/>
        <dsp:cNvSpPr/>
      </dsp:nvSpPr>
      <dsp:spPr>
        <a:xfrm>
          <a:off x="4459386" y="4523760"/>
          <a:ext cx="1403417" cy="754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28A85-6ABB-4D48-8EFA-77D2B3FD37A5}">
      <dsp:nvSpPr>
        <dsp:cNvPr id="0" name=""/>
        <dsp:cNvSpPr/>
      </dsp:nvSpPr>
      <dsp:spPr>
        <a:xfrm rot="5400000">
          <a:off x="2068798" y="4353991"/>
          <a:ext cx="1257542" cy="109406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321029" y="4468218"/>
        <a:ext cx="753080" cy="865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D465-9407-2FCE-6FCC-E5DE4241C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C6B05-632C-09B9-348A-2E6BC5231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5C27-209B-C14F-023A-2A23F11B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3BE93-27FF-DCC1-849F-82D69EB8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6CDA-385F-8CDD-DB9E-6DEA82D0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E3F8-22CA-673C-BA19-8835B086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976F7-6D7A-B628-C35B-BC4F5D0E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D6234-30B2-C6B5-E37B-A77BD104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D49B-E443-73BD-5C1A-6A1FF088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5205-FFDD-069C-B49B-ABC1970A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142BA-C466-0C54-24AB-36B69F5A8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150D3-F040-D0B0-AE1B-2AB2DFAF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477C-91A3-F662-19F2-89235EDE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5B27-6C78-2143-385E-25379AE8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2ED3-CA52-2C8B-7CAF-04AD2236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D82E-715E-5E4B-48AB-43B54DE4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0BE2-AB58-6769-9EFB-B8411B1E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C662-7663-770F-BA51-3AA7CB5B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1E90-BB74-E584-6707-0D079445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EFB78-9118-8C52-A0BD-D130CE2C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1D3D-4877-4A52-04A6-7F531362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66394-3BE5-E56F-043E-A6CF3FD0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F9161-7AC6-6AAD-B561-1E2E05B4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B2F0-6740-E2CE-6732-929CABC7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B282-8B54-C698-B257-D80718FB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7EF4-B415-BADC-360D-B136E52A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917A-E17A-C4DD-A96B-BC6B28E8E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9107-2D00-4F55-9DF9-2AF8444C8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509C8-6511-AA71-92EA-866D6F2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4636-A08F-EFB8-0D29-AA328FF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F6E81-FF21-419C-58FA-CDF46637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7F78-ADF9-11D2-4B5F-56BE9060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664F-3D86-BDF3-7DA7-7197D629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4D399-1529-A80B-7E00-2B409722A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550B2-600A-3437-890E-8B20021B4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54672-FE2A-E425-2D08-B5548EDAA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0F6C9-E88A-5569-C21C-077CCFF6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340D2-FDAC-AA63-0B04-4715AF02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DFEF1-67D2-0DBA-F2F4-9BB190BF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0166-EDA2-238E-1A4A-1E979EE4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0821F-435B-FC7D-920C-965D714F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B2686-A153-8611-936C-BD45345A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D25AF-D8BF-AAE4-EFDE-0483FC59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5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CA8FD-23C9-9CC6-519A-44245401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DB119-DDCE-9742-B9B4-56FA10BB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4F0F9-85D5-58AE-EDDB-14401A18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03DC-4D9B-5EBA-BF39-368011D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6F6F-3026-D6F5-3B00-EA55FDB5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6F57C-E139-463E-EFDB-7E43871E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C514-0867-A35B-7651-CDB4B535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B625-8166-15D2-0204-E99E77C0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E274-0FDB-047B-8CED-752ED1E3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761A-7250-CAC9-686E-BC67C67D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B0C44-2F5D-886A-1A52-1A3B4D79A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86E39-74EE-66E1-AD3C-99D03D7D3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EC78F-AA3F-28C7-F386-7220677E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2F0E-85FA-A815-3384-87E1A484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D5DC8-CCA1-2975-391B-9B2AE619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67D95-F02B-D134-08C9-9ADF2537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8002-A8C3-5D48-3982-284FD07E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9496-565B-8742-4998-EFE7921A3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F7C0-475A-44B2-AED2-2B424FB11D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C783-46C6-F72A-73D8-30C6D9800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12BA1-BEC9-4688-E2D4-6FC5A0A2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7A5E-1CD1-4637-97C9-AC2144B7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davidamdev/MVC-EzE-T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D7D0E22-BAAB-62A2-DC59-BE21417BD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118533"/>
              </p:ext>
            </p:extLst>
          </p:nvPr>
        </p:nvGraphicFramePr>
        <p:xfrm>
          <a:off x="-1772222" y="1124186"/>
          <a:ext cx="7198455" cy="5532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55DC753-6E54-6444-46C5-25147708A4E3}"/>
              </a:ext>
            </a:extLst>
          </p:cNvPr>
          <p:cNvSpPr txBox="1">
            <a:spLocks/>
          </p:cNvSpPr>
          <p:nvPr/>
        </p:nvSpPr>
        <p:spPr>
          <a:xfrm>
            <a:off x="947956" y="0"/>
            <a:ext cx="105582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500" b="1" dirty="0">
                <a:solidFill>
                  <a:schemeClr val="bg1"/>
                </a:solidFill>
                <a:latin typeface="Arial Black" panose="020B0A04020102020204" pitchFamily="34" charset="0"/>
              </a:rPr>
              <a:t>Onboarding Automation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E626FF-0733-0827-F157-320E6D3DB5AF}"/>
              </a:ext>
            </a:extLst>
          </p:cNvPr>
          <p:cNvSpPr txBox="1">
            <a:spLocks/>
          </p:cNvSpPr>
          <p:nvPr/>
        </p:nvSpPr>
        <p:spPr>
          <a:xfrm>
            <a:off x="3624044" y="1690687"/>
            <a:ext cx="7882156" cy="496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Navigate to </a:t>
            </a:r>
            <a:r>
              <a:rPr lang="en-US" b="1" dirty="0">
                <a:solidFill>
                  <a:srgbClr val="404040"/>
                </a:solidFill>
                <a:highlight>
                  <a:srgbClr val="FFFF00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github.com/davidamdev/MVC-EzE-T</a:t>
            </a:r>
            <a:endParaRPr lang="en-US" b="1" dirty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Copy onboarding automation script from the </a:t>
            </a:r>
            <a:r>
              <a:rPr lang="en-US" dirty="0">
                <a:solidFill>
                  <a:srgbClr val="404040"/>
                </a:solidFill>
                <a:highlight>
                  <a:srgbClr val="FFFF00"/>
                </a:highlight>
              </a:rPr>
              <a:t>“Prerequisites”</a:t>
            </a:r>
            <a:r>
              <a:rPr lang="en-US" dirty="0">
                <a:solidFill>
                  <a:schemeClr val="bg1"/>
                </a:solidFill>
              </a:rPr>
              <a:t> section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Open PowerShell </a:t>
            </a:r>
            <a:r>
              <a:rPr lang="en-US" dirty="0">
                <a:solidFill>
                  <a:srgbClr val="404040"/>
                </a:solidFill>
                <a:highlight>
                  <a:srgbClr val="FFFF00"/>
                </a:highlight>
              </a:rPr>
              <a:t>as Administrator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Paste onboarding automation script into PowerShell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rgbClr val="404040"/>
                </a:solidFill>
                <a:highlight>
                  <a:srgbClr val="FFFF00"/>
                </a:highlight>
              </a:rPr>
              <a:t>wait…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9337E1-3352-DD47-9AE5-85AA8B30D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5419" y="3144404"/>
            <a:ext cx="5939406" cy="1305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836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D31AC-B28F-FB5B-0AFE-F76BB70D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</a:rPr>
              <a:t>Model View Controller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8553987-A826-D992-8189-A4DB17A6D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87" y="1293129"/>
            <a:ext cx="3425609" cy="196116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C96B6BB-A49D-E51B-73ED-06D8451A5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1293129"/>
            <a:ext cx="3433324" cy="191407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9FAA7A83-93C1-0CA9-A546-76EEB8A36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293129"/>
            <a:ext cx="3423916" cy="207146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8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58C4-2BB0-2265-B168-4BBC34B2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Arial Black" panose="020B0A04020102020204" pitchFamily="34" charset="0"/>
              </a:rPr>
              <a:t>Steps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9947F-32A3-5CB1-37D3-A91A4FC3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marR="0" lvl="0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effectLst/>
              </a:rPr>
              <a:t>Create a new project</a:t>
            </a:r>
          </a:p>
          <a:p>
            <a:pPr marL="571500" marR="0" lvl="0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effectLst/>
              </a:rPr>
              <a:t>Install dependencies</a:t>
            </a:r>
          </a:p>
          <a:p>
            <a:pPr marL="571500" marR="0" lvl="0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effectLst/>
              </a:rPr>
              <a:t>Create a class </a:t>
            </a:r>
          </a:p>
          <a:p>
            <a:pPr marL="571500" marR="0" lvl="0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effectLst/>
              </a:rPr>
              <a:t>Connect database</a:t>
            </a:r>
          </a:p>
          <a:p>
            <a:pPr marL="571500" marR="0" lvl="0" indent="-457200" algn="l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effectLst/>
              </a:rPr>
              <a:t>Scaffolding</a:t>
            </a:r>
          </a:p>
        </p:txBody>
      </p:sp>
    </p:spTree>
    <p:extLst>
      <p:ext uri="{BB962C8B-B14F-4D97-AF65-F5344CB8AC3E}">
        <p14:creationId xmlns:p14="http://schemas.microsoft.com/office/powerpoint/2010/main" val="380016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Model View Controller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</cp:revision>
  <dcterms:created xsi:type="dcterms:W3CDTF">2022-08-18T13:10:11Z</dcterms:created>
  <dcterms:modified xsi:type="dcterms:W3CDTF">2022-08-18T20:45:16Z</dcterms:modified>
</cp:coreProperties>
</file>