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Manual de Usuario (GUAFLIX)</a:t>
            </a:r>
          </a:p>
        </p:txBody>
      </p:sp>
    </p:spTree>
    <p:extLst>
      <p:ext uri="{BB962C8B-B14F-4D97-AF65-F5344CB8AC3E}">
        <p14:creationId xmlns:p14="http://schemas.microsoft.com/office/powerpoint/2010/main" val="42838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Pagina </a:t>
            </a:r>
            <a:r>
              <a:rPr lang="es-GT" dirty="0" err="1"/>
              <a:t>Guaflix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BF9EC1-99C4-4EB7-8444-25A92340C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0"/>
          <a:stretch/>
        </p:blipFill>
        <p:spPr>
          <a:xfrm>
            <a:off x="1365160" y="2180496"/>
            <a:ext cx="8122276" cy="4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5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Requerimientos mínimos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491892" y="2335213"/>
          <a:ext cx="9208216" cy="3524250"/>
        </p:xfrm>
        <a:graphic>
          <a:graphicData uri="http://schemas.openxmlformats.org/drawingml/2006/table">
            <a:tbl>
              <a:tblPr/>
              <a:tblGrid>
                <a:gridCol w="4604108">
                  <a:extLst>
                    <a:ext uri="{9D8B030D-6E8A-4147-A177-3AD203B41FA5}">
                      <a16:colId xmlns:a16="http://schemas.microsoft.com/office/drawing/2014/main" val="543400750"/>
                    </a:ext>
                  </a:extLst>
                </a:gridCol>
                <a:gridCol w="4604108">
                  <a:extLst>
                    <a:ext uri="{9D8B030D-6E8A-4147-A177-3AD203B41FA5}">
                      <a16:colId xmlns:a16="http://schemas.microsoft.com/office/drawing/2014/main" val="2833937192"/>
                    </a:ext>
                  </a:extLst>
                </a:gridCol>
              </a:tblGrid>
              <a:tr h="388049">
                <a:tc>
                  <a:txBody>
                    <a:bodyPr/>
                    <a:lstStyle/>
                    <a:p>
                      <a:pPr fontAlgn="auto"/>
                      <a:r>
                        <a:rPr lang="es-GT" sz="1500">
                          <a:effectLst/>
                        </a:rPr>
                        <a:t>Requirements</a:t>
                      </a:r>
                    </a:p>
                  </a:txBody>
                  <a:tcPr marL="63615" marR="63615" marT="79518" marB="795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s-GT" sz="1500">
                          <a:effectLst/>
                        </a:rPr>
                        <a:t>Supported Operating Systems</a:t>
                      </a:r>
                    </a:p>
                  </a:txBody>
                  <a:tcPr marL="63615" marR="63615" marT="79518" marB="795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21523"/>
                  </a:ext>
                </a:extLst>
              </a:tr>
              <a:tr h="3136201">
                <a:tc>
                  <a:txBody>
                    <a:bodyPr/>
                    <a:lstStyle/>
                    <a:p>
                      <a:pPr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Visual Studio Express 2013 with Update 5 for Windows Desktop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b="1" dirty="0">
                          <a:effectLst/>
                        </a:rPr>
                        <a:t>Hardware Requirements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1.6 GHz or faster processor</a:t>
                      </a:r>
                    </a:p>
                    <a:p>
                      <a:pPr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1 GB of RAM (1.5 GB if running on a virtual machine)</a:t>
                      </a:r>
                    </a:p>
                    <a:p>
                      <a:pPr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5 GB of available hard disk space</a:t>
                      </a:r>
                    </a:p>
                    <a:p>
                      <a:pPr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5400 RPM hard drive</a:t>
                      </a:r>
                    </a:p>
                    <a:p>
                      <a:pPr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DirectX 9-capable video card running at 1024 x 768 or higher display resolution</a:t>
                      </a:r>
                    </a:p>
                    <a:p>
                      <a:pPr fontAlgn="auto"/>
                      <a:r>
                        <a:rPr lang="en-US" sz="1500" b="1" dirty="0">
                          <a:effectLst/>
                        </a:rPr>
                        <a:t>Additional Requirements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On Windows 8.1 and Windows Server 2012 R2, KB2883200 (available through Windows Update) is required.</a:t>
                      </a:r>
                    </a:p>
                  </a:txBody>
                  <a:tcPr marL="63615" marR="63615" marT="79518" marB="795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500" dirty="0">
                          <a:effectLst/>
                        </a:rPr>
                        <a:t>Windows 7 SP1 (x86 and x64)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Windows 8 (x86 and x64)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Windows 8.1 (x86 and x64)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Windows Server 2008 R2 SP1 (x64)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Windows Server 2012 (x64)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Windows Server 2012 R2 (x64)</a:t>
                      </a:r>
                    </a:p>
                  </a:txBody>
                  <a:tcPr marL="63615" marR="63615" marT="79518" marB="795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7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1F049-78FD-4C12-A297-A09DA04D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Guía básica para administrador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D2250-E99E-4DEE-84FB-FF907393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1) Si usted es el Administrador, Iniciar con el usuario: </a:t>
            </a:r>
            <a:r>
              <a:rPr lang="es-GT" dirty="0" err="1"/>
              <a:t>admin</a:t>
            </a:r>
            <a:r>
              <a:rPr lang="es-GT" dirty="0"/>
              <a:t> y contraseña: </a:t>
            </a:r>
            <a:r>
              <a:rPr lang="es-GT" dirty="0" err="1"/>
              <a:t>admin</a:t>
            </a:r>
            <a:r>
              <a:rPr lang="es-GT" dirty="0"/>
              <a:t>.</a:t>
            </a:r>
          </a:p>
          <a:p>
            <a:r>
              <a:rPr lang="es-GT" dirty="0"/>
              <a:t>2) Si desea crear un catalogo lo puede hacer de las siguientes 2 formas:</a:t>
            </a:r>
          </a:p>
          <a:p>
            <a:pPr marL="0" indent="0">
              <a:buNone/>
            </a:pPr>
            <a:r>
              <a:rPr lang="es-GT" dirty="0"/>
              <a:t>            a) Carga por archivo </a:t>
            </a:r>
            <a:r>
              <a:rPr lang="es-GT" dirty="0" err="1"/>
              <a:t>Json</a:t>
            </a:r>
            <a:r>
              <a:rPr lang="es-GT" dirty="0"/>
              <a:t>: En el área de configuración se pueden encontrar dos apartados, el primero para           </a:t>
            </a:r>
          </a:p>
          <a:p>
            <a:pPr marL="0" indent="0">
              <a:buNone/>
            </a:pPr>
            <a:r>
              <a:rPr lang="es-GT" dirty="0"/>
              <a:t>               cargar usuarios y el segundo para cargar películas al catalogo.</a:t>
            </a:r>
          </a:p>
          <a:p>
            <a:pPr marL="0" indent="0">
              <a:buNone/>
            </a:pPr>
            <a:r>
              <a:rPr lang="es-GT" dirty="0"/>
              <a:t>            b) De manera manual en la opción de </a:t>
            </a:r>
            <a:r>
              <a:rPr lang="es-GT" dirty="0" err="1"/>
              <a:t>Create</a:t>
            </a:r>
            <a:r>
              <a:rPr lang="es-GT" dirty="0"/>
              <a:t> New que se encuentra del lado superior izquierdo</a:t>
            </a:r>
          </a:p>
          <a:p>
            <a:pPr marL="0" indent="0">
              <a:buNone/>
            </a:pPr>
            <a:r>
              <a:rPr lang="es-GT" dirty="0"/>
              <a:t>3) Usted puede seleccionar el orden por el cual quiere que el catalogo se le sea mostrado en el panel del lado superior izquierdo.</a:t>
            </a:r>
          </a:p>
          <a:p>
            <a:pPr marL="0" indent="0">
              <a:buNone/>
            </a:pPr>
            <a:r>
              <a:rPr lang="es-GT" dirty="0"/>
              <a:t>4) Puede buscar películas agregadas en el catalogo por medio del cuadro de texto que se encuentra en el área superior de la pagina.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9290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Guía Básica para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729"/>
          </a:xfrm>
        </p:spPr>
        <p:txBody>
          <a:bodyPr>
            <a:normAutofit/>
          </a:bodyPr>
          <a:lstStyle/>
          <a:p>
            <a:r>
              <a:rPr lang="es-GT" sz="1200" dirty="0"/>
              <a:t>1)	Iniciar sesión, </a:t>
            </a:r>
            <a:r>
              <a:rPr lang="es-GT" sz="1200" dirty="0" err="1"/>
              <a:t>Click</a:t>
            </a:r>
            <a:r>
              <a:rPr lang="es-GT" sz="1200" dirty="0"/>
              <a:t> en el botón “Iniciar sesión” en el lado superior derecho</a:t>
            </a:r>
          </a:p>
          <a:p>
            <a:r>
              <a:rPr lang="es-GT" sz="1200" dirty="0"/>
              <a:t>2)	Si no se posee una cuenta, crear una cuenta, dar </a:t>
            </a:r>
            <a:r>
              <a:rPr lang="es-GT" sz="1200" dirty="0" err="1"/>
              <a:t>click</a:t>
            </a:r>
            <a:r>
              <a:rPr lang="es-GT" sz="1200" dirty="0"/>
              <a:t> en el botón “Subscribirse”</a:t>
            </a:r>
          </a:p>
          <a:p>
            <a:r>
              <a:rPr lang="es-GT" sz="1200" dirty="0"/>
              <a:t>          a. Coloca tu nombre en el primer </a:t>
            </a:r>
            <a:r>
              <a:rPr lang="es-GT" sz="1200" dirty="0" err="1"/>
              <a:t>textbox</a:t>
            </a:r>
            <a:r>
              <a:rPr lang="es-GT" sz="1200" dirty="0"/>
              <a:t>, tu apellido en el segundo.</a:t>
            </a:r>
          </a:p>
          <a:p>
            <a:r>
              <a:rPr lang="es-GT" sz="1200" dirty="0"/>
              <a:t>          b. Coloca tu edad en el tercer </a:t>
            </a:r>
            <a:r>
              <a:rPr lang="es-GT" sz="1200" dirty="0" err="1"/>
              <a:t>textbox</a:t>
            </a:r>
            <a:endParaRPr lang="es-GT" sz="1200" dirty="0"/>
          </a:p>
          <a:p>
            <a:r>
              <a:rPr lang="es-GT" sz="1200" dirty="0"/>
              <a:t>          c. Coloca tu </a:t>
            </a:r>
            <a:r>
              <a:rPr lang="es-GT" sz="1200" dirty="0" err="1"/>
              <a:t>Username</a:t>
            </a:r>
            <a:r>
              <a:rPr lang="es-GT" sz="1200" dirty="0"/>
              <a:t> y  </a:t>
            </a:r>
            <a:r>
              <a:rPr lang="es-GT" sz="1200" dirty="0" err="1"/>
              <a:t>password</a:t>
            </a:r>
            <a:r>
              <a:rPr lang="es-GT" sz="1200" dirty="0"/>
              <a:t> con la que deseas iniciar sesión siempre en GUAFLIX.</a:t>
            </a:r>
          </a:p>
          <a:p>
            <a:r>
              <a:rPr lang="es-GT" sz="1200" dirty="0"/>
              <a:t>3)	Luego de haber iniciado sesión, pulsar el botón “Ir”, para agregar un </a:t>
            </a:r>
            <a:r>
              <a:rPr lang="es-GT" sz="1200" dirty="0" err="1"/>
              <a:t>fimle</a:t>
            </a:r>
            <a:r>
              <a:rPr lang="es-GT" sz="1200" dirty="0"/>
              <a:t> a su </a:t>
            </a:r>
            <a:r>
              <a:rPr lang="es-GT" sz="1200" dirty="0" err="1"/>
              <a:t>watchlist</a:t>
            </a:r>
            <a:endParaRPr lang="es-GT" sz="1200" dirty="0"/>
          </a:p>
          <a:p>
            <a:r>
              <a:rPr lang="es-GT" sz="1200" dirty="0"/>
              <a:t>4)	Si no se desea agregar un filme, pulsar el botón “</a:t>
            </a:r>
            <a:r>
              <a:rPr lang="es-GT" sz="1200" dirty="0" err="1"/>
              <a:t>Logout</a:t>
            </a:r>
            <a:r>
              <a:rPr lang="es-GT" sz="1200" dirty="0"/>
              <a:t>”</a:t>
            </a:r>
          </a:p>
          <a:p>
            <a:r>
              <a:rPr lang="es-GT" sz="1200" dirty="0"/>
              <a:t>5)	Si escogió la opción de ir a agregar filmes en su </a:t>
            </a:r>
            <a:r>
              <a:rPr lang="es-GT" sz="1200" dirty="0" err="1"/>
              <a:t>watchlist</a:t>
            </a:r>
            <a:r>
              <a:rPr lang="es-GT" sz="1200" dirty="0"/>
              <a:t>:</a:t>
            </a:r>
          </a:p>
          <a:p>
            <a:r>
              <a:rPr lang="es-GT" sz="1200" dirty="0"/>
              <a:t>          a.	Pulse la opción agregar que se encuentra al final de la descripción del film.</a:t>
            </a:r>
          </a:p>
          <a:p>
            <a:r>
              <a:rPr lang="es-GT" sz="1200" dirty="0"/>
              <a:t>          b.	En los detalles de su perfil le saldrá el filme que agrego.</a:t>
            </a:r>
          </a:p>
          <a:p>
            <a:r>
              <a:rPr lang="es-GT" sz="1200" dirty="0"/>
              <a:t>          c.	Si se desea eliminar un film, pulsar la opción </a:t>
            </a:r>
            <a:r>
              <a:rPr lang="es-GT" sz="1200" dirty="0" err="1"/>
              <a:t>delete</a:t>
            </a:r>
            <a:r>
              <a:rPr lang="es-GT" sz="1200" dirty="0"/>
              <a:t> que se encuentra al final de la </a:t>
            </a:r>
            <a:r>
              <a:rPr lang="es-GT" sz="1200" dirty="0" err="1"/>
              <a:t>info</a:t>
            </a:r>
            <a:r>
              <a:rPr lang="es-GT" sz="1200" dirty="0"/>
              <a:t> de la película</a:t>
            </a:r>
          </a:p>
          <a:p>
            <a:r>
              <a:rPr lang="es-GT" sz="1200" dirty="0"/>
              <a:t>6)	En el catalogo, puede buscar el film que desea en el cuadro de texto que esta en la esquina superior izquierda.</a:t>
            </a:r>
          </a:p>
          <a:p>
            <a:r>
              <a:rPr lang="es-GT" sz="1200" dirty="0"/>
              <a:t>7)	De la misma manera el catalogo usted puede seleccionar la manera en la que desea que el catalogo sea desplegado, las opciones que tiene son las siguientes: Por Tipo, nombre y año.</a:t>
            </a:r>
          </a:p>
        </p:txBody>
      </p:sp>
    </p:spTree>
    <p:extLst>
      <p:ext uri="{BB962C8B-B14F-4D97-AF65-F5344CB8AC3E}">
        <p14:creationId xmlns:p14="http://schemas.microsoft.com/office/powerpoint/2010/main" val="2204906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265</TotalTime>
  <Words>183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Manual de Usuario (GUAFLIX)</vt:lpstr>
      <vt:lpstr>Pagina Guaflix</vt:lpstr>
      <vt:lpstr>Requerimientos mínimos</vt:lpstr>
      <vt:lpstr>Guía básica para administrador</vt:lpstr>
      <vt:lpstr>Guía Básica para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(COIN MACHINE)</dc:title>
  <dc:creator>CARLOS PABLO HERRERA ESCOBAR</dc:creator>
  <cp:lastModifiedBy>CARLOS PABLO HERRERA ESCOBAR</cp:lastModifiedBy>
  <cp:revision>20</cp:revision>
  <dcterms:created xsi:type="dcterms:W3CDTF">2017-03-03T06:04:16Z</dcterms:created>
  <dcterms:modified xsi:type="dcterms:W3CDTF">2018-04-23T23:44:40Z</dcterms:modified>
</cp:coreProperties>
</file>