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A825"/>
    <a:srgbClr val="90C2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p:cViewPr varScale="1">
        <p:scale>
          <a:sx n="75" d="100"/>
          <a:sy n="75" d="100"/>
        </p:scale>
        <p:origin x="-522"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78857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41751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28CE05-8E25-4DC3-8A29-60738BE4C31C}" type="slidenum">
              <a:rPr lang="id-ID" smtClean="0"/>
              <a:pPr/>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713284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778940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28CE05-8E25-4DC3-8A29-60738BE4C31C}" type="slidenum">
              <a:rPr lang="id-ID" smtClean="0"/>
              <a:pPr/>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03610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3696798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212734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40901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232540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360573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111206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5821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175117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49340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376853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2B95F4-C8B7-4468-A18B-3396BCA35AAF}" type="datetimeFigureOut">
              <a:rPr lang="id-ID" smtClean="0"/>
              <a:pPr/>
              <a:t>01/04/2020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357018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2B95F4-C8B7-4468-A18B-3396BCA35AAF}" type="datetimeFigureOut">
              <a:rPr lang="id-ID" smtClean="0"/>
              <a:pPr/>
              <a:t>01/04/2020</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928CE05-8E25-4DC3-8A29-60738BE4C31C}" type="slidenum">
              <a:rPr lang="id-ID" smtClean="0"/>
              <a:pPr/>
              <a:t>‹#›</a:t>
            </a:fld>
            <a:endParaRPr lang="id-ID"/>
          </a:p>
        </p:txBody>
      </p:sp>
    </p:spTree>
    <p:extLst>
      <p:ext uri="{BB962C8B-B14F-4D97-AF65-F5344CB8AC3E}">
        <p14:creationId xmlns:p14="http://schemas.microsoft.com/office/powerpoint/2010/main" xmlns="" val="2541168970"/>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558" y="1718730"/>
            <a:ext cx="7766936" cy="1646302"/>
          </a:xfrm>
        </p:spPr>
        <p:txBody>
          <a:bodyPr/>
          <a:lstStyle/>
          <a:p>
            <a:r>
              <a:rPr lang="id-ID" dirty="0" smtClean="0"/>
              <a:t>Data Mining, Big Data Analytics, dan Data Science</a:t>
            </a:r>
            <a:endParaRPr lang="id-ID" dirty="0"/>
          </a:p>
        </p:txBody>
      </p:sp>
      <p:sp>
        <p:nvSpPr>
          <p:cNvPr id="3" name="Subtitle 2"/>
          <p:cNvSpPr>
            <a:spLocks noGrp="1"/>
          </p:cNvSpPr>
          <p:nvPr>
            <p:ph type="subTitle" idx="1"/>
          </p:nvPr>
        </p:nvSpPr>
        <p:spPr>
          <a:xfrm>
            <a:off x="512009" y="4549596"/>
            <a:ext cx="8325577" cy="1175794"/>
          </a:xfrm>
        </p:spPr>
        <p:txBody>
          <a:bodyPr>
            <a:noAutofit/>
          </a:bodyPr>
          <a:lstStyle/>
          <a:p>
            <a:pPr algn="l"/>
            <a:r>
              <a:rPr lang="id-ID" sz="2400" dirty="0" smtClean="0"/>
              <a:t>Nama kelompok :</a:t>
            </a:r>
          </a:p>
          <a:p>
            <a:pPr algn="l"/>
            <a:r>
              <a:rPr lang="id-ID" sz="2400" dirty="0" smtClean="0"/>
              <a:t>- Galih Agus S		- Doni Triyanto		- Alif </a:t>
            </a:r>
            <a:r>
              <a:rPr lang="id-ID" sz="2400" dirty="0" smtClean="0"/>
              <a:t>Al</a:t>
            </a:r>
            <a:r>
              <a:rPr lang="en-US" sz="2400" dirty="0" smtClean="0"/>
              <a:t>vi</a:t>
            </a:r>
            <a:r>
              <a:rPr lang="id-ID" sz="2400" dirty="0" smtClean="0"/>
              <a:t>anto </a:t>
            </a:r>
            <a:r>
              <a:rPr lang="id-ID" sz="2400" dirty="0" smtClean="0"/>
              <a:t>B</a:t>
            </a:r>
          </a:p>
          <a:p>
            <a:pPr algn="l"/>
            <a:r>
              <a:rPr lang="id-ID" sz="2400" dirty="0" smtClean="0"/>
              <a:t>- M Suhendri	 		- Agung Rizki w		- David Andika</a:t>
            </a:r>
            <a:endParaRPr lang="id-ID" sz="2400" dirty="0"/>
          </a:p>
        </p:txBody>
      </p:sp>
    </p:spTree>
    <p:extLst>
      <p:ext uri="{BB962C8B-B14F-4D97-AF65-F5344CB8AC3E}">
        <p14:creationId xmlns:p14="http://schemas.microsoft.com/office/powerpoint/2010/main" xmlns="" val="42609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7700"/>
          </a:xfrm>
        </p:spPr>
        <p:txBody>
          <a:bodyPr/>
          <a:lstStyle/>
          <a:p>
            <a:r>
              <a:rPr lang="id-ID" dirty="0" smtClean="0"/>
              <a:t>A. Data Mining</a:t>
            </a:r>
            <a:endParaRPr lang="id-ID" dirty="0"/>
          </a:p>
        </p:txBody>
      </p:sp>
      <p:sp>
        <p:nvSpPr>
          <p:cNvPr id="3" name="Content Placeholder 2"/>
          <p:cNvSpPr>
            <a:spLocks noGrp="1"/>
          </p:cNvSpPr>
          <p:nvPr>
            <p:ph idx="1"/>
          </p:nvPr>
        </p:nvSpPr>
        <p:spPr>
          <a:xfrm>
            <a:off x="677333" y="1413164"/>
            <a:ext cx="9069339" cy="5216235"/>
          </a:xfrm>
        </p:spPr>
        <p:txBody>
          <a:bodyPr/>
          <a:lstStyle/>
          <a:p>
            <a:pPr marL="0" indent="0">
              <a:buNone/>
            </a:pPr>
            <a:r>
              <a:rPr lang="id-ID" dirty="0" smtClean="0"/>
              <a:t>	Data </a:t>
            </a:r>
            <a:r>
              <a:rPr lang="id-ID" dirty="0"/>
              <a:t>mining merupakan suatu proses penambangan data dalam jumlah data yang sangat besar dengan menggunakan metode statistika, matematika, hingga memanfaatkan teknologi artificial intelligence terkini</a:t>
            </a:r>
            <a:r>
              <a:rPr lang="id-ID" dirty="0" smtClean="0"/>
              <a:t>.</a:t>
            </a:r>
          </a:p>
          <a:p>
            <a:pPr marL="0" indent="0">
              <a:buNone/>
            </a:pPr>
            <a:r>
              <a:rPr lang="id-ID" dirty="0" smtClean="0"/>
              <a:t>	Menurut </a:t>
            </a:r>
            <a:r>
              <a:rPr lang="id-ID" dirty="0"/>
              <a:t>para ahli (Efraim Turban, dkk 2005) Tujuan dari penambangan data ini  untuk mengekstraksi serta mengidentifikasi suatu data demi informasi tertentu yang berhubungan dengan suatu database besar atau big data</a:t>
            </a:r>
            <a:r>
              <a:rPr lang="id-ID" dirty="0" smtClean="0"/>
              <a:t>.</a:t>
            </a:r>
          </a:p>
          <a:p>
            <a:pPr marL="0" indent="0">
              <a:buNone/>
            </a:pPr>
            <a:endParaRPr lang="id-ID" dirty="0" smtClean="0"/>
          </a:p>
          <a:p>
            <a:r>
              <a:rPr lang="id-ID" dirty="0" smtClean="0">
                <a:solidFill>
                  <a:srgbClr val="90C226"/>
                </a:solidFill>
              </a:rPr>
              <a:t>Fungsi Data Mining</a:t>
            </a:r>
          </a:p>
          <a:p>
            <a:pPr>
              <a:buFont typeface="+mj-lt"/>
              <a:buAutoNum type="arabicPeriod"/>
            </a:pPr>
            <a:r>
              <a:rPr lang="id-ID" dirty="0" smtClean="0"/>
              <a:t>Prediction</a:t>
            </a:r>
          </a:p>
          <a:p>
            <a:pPr marL="0" indent="0">
              <a:buNone/>
            </a:pPr>
            <a:r>
              <a:rPr lang="id-ID" dirty="0" smtClean="0"/>
              <a:t>	Maksudnya </a:t>
            </a:r>
            <a:r>
              <a:rPr lang="id-ID" dirty="0"/>
              <a:t>yaitu dari proses nanti akan menemukan pola tertentu dari suatu data</a:t>
            </a:r>
            <a:r>
              <a:rPr lang="id-ID" dirty="0" smtClean="0"/>
              <a:t>. </a:t>
            </a:r>
            <a:r>
              <a:rPr lang="id-ID" dirty="0"/>
              <a:t>Pola yang didapat bisa digunakan untuk memprediksi variabel lain yang belum diketahui nilai ataupun jenisnya.	</a:t>
            </a:r>
          </a:p>
          <a:p>
            <a:pPr marL="0" indent="0">
              <a:buNone/>
            </a:pPr>
            <a:endParaRPr lang="id-ID" dirty="0" smtClean="0"/>
          </a:p>
          <a:p>
            <a:pPr marL="0" indent="0">
              <a:buNone/>
            </a:pPr>
            <a:r>
              <a:rPr lang="id-ID" dirty="0"/>
              <a:t>	</a:t>
            </a:r>
          </a:p>
        </p:txBody>
      </p:sp>
    </p:spTree>
    <p:extLst>
      <p:ext uri="{BB962C8B-B14F-4D97-AF65-F5344CB8AC3E}">
        <p14:creationId xmlns:p14="http://schemas.microsoft.com/office/powerpoint/2010/main" xmlns="" val="3126775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506" y="623455"/>
            <a:ext cx="8596668" cy="5511426"/>
          </a:xfrm>
        </p:spPr>
        <p:txBody>
          <a:bodyPr>
            <a:normAutofit/>
          </a:bodyPr>
          <a:lstStyle/>
          <a:p>
            <a:pPr marL="0" indent="0">
              <a:buNone/>
            </a:pPr>
            <a:r>
              <a:rPr lang="id-ID" dirty="0">
                <a:solidFill>
                  <a:schemeClr val="accent1"/>
                </a:solidFill>
              </a:rPr>
              <a:t>2. </a:t>
            </a:r>
            <a:r>
              <a:rPr lang="id-ID" dirty="0" smtClean="0">
                <a:solidFill>
                  <a:schemeClr val="tx1"/>
                </a:solidFill>
              </a:rPr>
              <a:t>Description</a:t>
            </a:r>
          </a:p>
          <a:p>
            <a:pPr marL="0" indent="0">
              <a:buNone/>
            </a:pPr>
            <a:r>
              <a:rPr lang="id-ID" dirty="0" smtClean="0">
                <a:solidFill>
                  <a:schemeClr val="tx1"/>
                </a:solidFill>
              </a:rPr>
              <a:t>	Maksud </a:t>
            </a:r>
            <a:r>
              <a:rPr lang="id-ID" dirty="0">
                <a:solidFill>
                  <a:schemeClr val="tx1"/>
                </a:solidFill>
              </a:rPr>
              <a:t>dari fungsi deskripsi ini yaitu untuk memahami lebih jauh tentang data yang diamati. Jadi dengan melakukan proses, diharap mampu mengetahui perilaku dari data tersebut yang nantinya bisa digunakan untuk mengetahui karakteristik dari data yang dimaksud</a:t>
            </a:r>
            <a:r>
              <a:rPr lang="id-ID" dirty="0" smtClean="0">
                <a:solidFill>
                  <a:schemeClr val="tx1"/>
                </a:solidFill>
              </a:rPr>
              <a:t>.</a:t>
            </a:r>
          </a:p>
          <a:p>
            <a:pPr marL="0" indent="0">
              <a:buNone/>
            </a:pPr>
            <a:r>
              <a:rPr lang="id-ID" dirty="0">
                <a:solidFill>
                  <a:schemeClr val="accent1"/>
                </a:solidFill>
              </a:rPr>
              <a:t>3. </a:t>
            </a:r>
            <a:r>
              <a:rPr lang="id-ID" dirty="0" smtClean="0">
                <a:solidFill>
                  <a:schemeClr val="tx1"/>
                </a:solidFill>
              </a:rPr>
              <a:t>Klasifikasi</a:t>
            </a:r>
          </a:p>
          <a:p>
            <a:pPr marL="0" indent="0">
              <a:buNone/>
            </a:pPr>
            <a:r>
              <a:rPr lang="id-ID" dirty="0" smtClean="0">
                <a:solidFill>
                  <a:schemeClr val="tx1"/>
                </a:solidFill>
              </a:rPr>
              <a:t>	Maksud </a:t>
            </a:r>
            <a:r>
              <a:rPr lang="id-ID" dirty="0">
                <a:solidFill>
                  <a:schemeClr val="tx1"/>
                </a:solidFill>
              </a:rPr>
              <a:t>dari fungsi klasifikasi yaitu data yang ada akan diproses sehingga akan ditemukan fungsi atau model tertentu yang menggambar konsep dari suatu data. Model atau fungsi tersebut nantinya akan memisahkan tiap data menjadi kelompok-kelompok tertentu</a:t>
            </a:r>
            <a:r>
              <a:rPr lang="id-ID" dirty="0" smtClean="0">
                <a:solidFill>
                  <a:schemeClr val="tx1"/>
                </a:solidFill>
              </a:rPr>
              <a:t>.</a:t>
            </a:r>
          </a:p>
          <a:p>
            <a:pPr marL="0" indent="0">
              <a:buNone/>
            </a:pPr>
            <a:r>
              <a:rPr lang="id-ID" dirty="0">
                <a:solidFill>
                  <a:schemeClr val="accent1"/>
                </a:solidFill>
              </a:rPr>
              <a:t>4. </a:t>
            </a:r>
            <a:r>
              <a:rPr lang="id-ID" dirty="0" smtClean="0">
                <a:solidFill>
                  <a:schemeClr val="tx1"/>
                </a:solidFill>
              </a:rPr>
              <a:t>Asosiasi</a:t>
            </a:r>
          </a:p>
          <a:p>
            <a:pPr marL="0" indent="0">
              <a:buNone/>
            </a:pPr>
            <a:r>
              <a:rPr lang="id-ID" dirty="0">
                <a:solidFill>
                  <a:schemeClr val="tx1"/>
                </a:solidFill>
              </a:rPr>
              <a:t> </a:t>
            </a:r>
            <a:r>
              <a:rPr lang="id-ID" dirty="0" smtClean="0">
                <a:solidFill>
                  <a:schemeClr val="tx1"/>
                </a:solidFill>
              </a:rPr>
              <a:t>	Maksud </a:t>
            </a:r>
            <a:r>
              <a:rPr lang="id-ID" dirty="0">
                <a:solidFill>
                  <a:schemeClr val="tx1"/>
                </a:solidFill>
              </a:rPr>
              <a:t>dari fungsi asosiasi atau analisis asosiasi yaitu penggunaannya untuk menemukan kombinasi atau aturan assosiatif dari suatu data. Jadi data yang ada nantinya diproses sehingga akan menemukan informasi tentang hubungan variabel satu dengan lainnya.</a:t>
            </a:r>
          </a:p>
          <a:p>
            <a:pPr marL="0" indent="0">
              <a:buNone/>
            </a:pPr>
            <a:endParaRPr lang="id-ID" dirty="0">
              <a:solidFill>
                <a:schemeClr val="tx1"/>
              </a:solidFill>
            </a:endParaRPr>
          </a:p>
        </p:txBody>
      </p:sp>
    </p:spTree>
    <p:extLst>
      <p:ext uri="{BB962C8B-B14F-4D97-AF65-F5344CB8AC3E}">
        <p14:creationId xmlns:p14="http://schemas.microsoft.com/office/powerpoint/2010/main" xmlns="" val="1328144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68482"/>
          </a:xfrm>
        </p:spPr>
        <p:txBody>
          <a:bodyPr/>
          <a:lstStyle/>
          <a:p>
            <a:r>
              <a:rPr lang="id-ID" dirty="0" smtClean="0"/>
              <a:t>B. Big Data Analytics</a:t>
            </a:r>
            <a:endParaRPr lang="id-ID" dirty="0"/>
          </a:p>
        </p:txBody>
      </p:sp>
      <p:sp>
        <p:nvSpPr>
          <p:cNvPr id="3" name="Content Placeholder 2"/>
          <p:cNvSpPr>
            <a:spLocks noGrp="1"/>
          </p:cNvSpPr>
          <p:nvPr>
            <p:ph idx="1"/>
          </p:nvPr>
        </p:nvSpPr>
        <p:spPr>
          <a:xfrm>
            <a:off x="677334" y="1371602"/>
            <a:ext cx="8596668" cy="4883726"/>
          </a:xfrm>
        </p:spPr>
        <p:txBody>
          <a:bodyPr>
            <a:normAutofit fontScale="92500" lnSpcReduction="20000"/>
          </a:bodyPr>
          <a:lstStyle/>
          <a:p>
            <a:pPr marL="0" indent="0">
              <a:buNone/>
            </a:pPr>
            <a:r>
              <a:rPr lang="id-ID" dirty="0" smtClean="0"/>
              <a:t>	Data </a:t>
            </a:r>
            <a:r>
              <a:rPr lang="id-ID" dirty="0"/>
              <a:t>Analytics (DA) merupakan proses untuk mengecek serangkaian data yang berguna untuk mendapatkan kesimpulan dari informasi yang ada dan meningkatkan sistem spesialisis dan software. Teknologi data analytics dan teknik digunakan di industri komersial yang memudahkan perusahaan mendapatkan hasil akhir yang lebih baik dan akurat.</a:t>
            </a:r>
          </a:p>
          <a:p>
            <a:pPr marL="0" indent="0">
              <a:buNone/>
            </a:pPr>
            <a:endParaRPr lang="id-ID" dirty="0"/>
          </a:p>
          <a:p>
            <a:pPr marL="0" indent="0">
              <a:buNone/>
            </a:pPr>
            <a:r>
              <a:rPr lang="id-ID" dirty="0" smtClean="0"/>
              <a:t>	Secara </a:t>
            </a:r>
            <a:r>
              <a:rPr lang="id-ID" dirty="0"/>
              <a:t>istilah, data analytics diartikan sebagai rangkaian aplikasi mulai dari Basic Business Intelligence (BI), Reporting and Online Analytical Processing (OLAP) dan beberapa fitur analytic yang lebih canggih. Dari pemahaman tersebut, DA dapat diartikan sebagai proses sederhana bisnis analytics, istilah umum lainnya yang mendekati dengan data analisis dengan orientasi bagi pengguna bisnis, di mana data analytics memiliki fokus yang lebih luas.</a:t>
            </a:r>
          </a:p>
          <a:p>
            <a:pPr marL="0" indent="0">
              <a:buNone/>
            </a:pPr>
            <a:endParaRPr lang="id-ID" dirty="0"/>
          </a:p>
          <a:p>
            <a:pPr marL="0" indent="0">
              <a:buNone/>
            </a:pPr>
            <a:r>
              <a:rPr lang="id-ID" dirty="0" smtClean="0"/>
              <a:t>	Inisiasi </a:t>
            </a:r>
            <a:r>
              <a:rPr lang="id-ID" dirty="0"/>
              <a:t>DA bisa membantu perusahaan untuk meningkatkan pendapatan, meningkatkan efisiensi operasional, mengoptimalkan program marketing dan upaya layanan pelanggan, merespon dengan cepa tren di pasar dan bersaing dengan lawan dengan meningkatkan performa bisnis. Tergantung dari aplikasinya, data yang telah dianalisa berisi baik rekaman riwayat atau informasi baru yang telah diproses sesuai dengan kebutuhan real-time pengguna. Sebagai tambahan, data analytics bisa berupa campuran dari sumber data sistem internal dan eksternal.</a:t>
            </a:r>
          </a:p>
        </p:txBody>
      </p:sp>
    </p:spTree>
    <p:extLst>
      <p:ext uri="{BB962C8B-B14F-4D97-AF65-F5344CB8AC3E}">
        <p14:creationId xmlns:p14="http://schemas.microsoft.com/office/powerpoint/2010/main" xmlns="" val="3781071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8091"/>
          </a:xfrm>
        </p:spPr>
        <p:txBody>
          <a:bodyPr/>
          <a:lstStyle/>
          <a:p>
            <a:r>
              <a:rPr lang="id-ID" dirty="0" smtClean="0"/>
              <a:t>C. Data Science</a:t>
            </a:r>
            <a:endParaRPr lang="id-ID" dirty="0"/>
          </a:p>
        </p:txBody>
      </p:sp>
      <p:sp>
        <p:nvSpPr>
          <p:cNvPr id="3" name="Content Placeholder 2"/>
          <p:cNvSpPr>
            <a:spLocks noGrp="1"/>
          </p:cNvSpPr>
          <p:nvPr>
            <p:ph idx="1"/>
          </p:nvPr>
        </p:nvSpPr>
        <p:spPr>
          <a:xfrm>
            <a:off x="0" y="1496291"/>
            <a:ext cx="9254066" cy="5018809"/>
          </a:xfrm>
        </p:spPr>
        <p:txBody>
          <a:bodyPr>
            <a:normAutofit/>
          </a:bodyPr>
          <a:lstStyle/>
          <a:p>
            <a:pPr>
              <a:buNone/>
            </a:pPr>
            <a:r>
              <a:rPr lang="en-US" dirty="0" smtClean="0"/>
              <a:t>			Data </a:t>
            </a:r>
            <a:r>
              <a:rPr lang="en-US" dirty="0" err="1" smtClean="0"/>
              <a:t>scienctist</a:t>
            </a:r>
            <a:r>
              <a:rPr lang="en-US" dirty="0" smtClean="0"/>
              <a:t> </a:t>
            </a:r>
            <a:r>
              <a:rPr lang="en-US" dirty="0" err="1" smtClean="0"/>
              <a:t>melakukan</a:t>
            </a:r>
            <a:r>
              <a:rPr lang="en-US" dirty="0" smtClean="0"/>
              <a:t> </a:t>
            </a:r>
            <a:r>
              <a:rPr lang="en-US" dirty="0" err="1" smtClean="0"/>
              <a:t>proses</a:t>
            </a:r>
            <a:r>
              <a:rPr lang="en-US" dirty="0" smtClean="0"/>
              <a:t> </a:t>
            </a:r>
            <a:r>
              <a:rPr lang="en-US" dirty="0" err="1" smtClean="0"/>
              <a:t>analisis</a:t>
            </a:r>
            <a:r>
              <a:rPr lang="en-US" dirty="0" smtClean="0"/>
              <a:t> data </a:t>
            </a:r>
            <a:r>
              <a:rPr lang="en-US" dirty="0" err="1" smtClean="0"/>
              <a:t>menggunakan</a:t>
            </a:r>
            <a:r>
              <a:rPr lang="en-US" dirty="0" smtClean="0"/>
              <a:t> </a:t>
            </a:r>
            <a:r>
              <a:rPr lang="en-US" dirty="0" err="1" smtClean="0"/>
              <a:t>berbagai</a:t>
            </a:r>
            <a:r>
              <a:rPr lang="en-US" dirty="0" smtClean="0"/>
              <a:t> </a:t>
            </a:r>
            <a:r>
              <a:rPr lang="en-US" dirty="0" err="1" smtClean="0"/>
              <a:t>cara</a:t>
            </a:r>
            <a:r>
              <a:rPr lang="en-US" dirty="0" smtClean="0"/>
              <a:t> </a:t>
            </a:r>
            <a:r>
              <a:rPr lang="en-US" dirty="0" err="1" smtClean="0"/>
              <a:t>dan</a:t>
            </a:r>
            <a:r>
              <a:rPr lang="en-US" dirty="0" smtClean="0"/>
              <a:t> </a:t>
            </a:r>
            <a:r>
              <a:rPr lang="en-US" dirty="0" err="1" smtClean="0"/>
              <a:t>algoritme</a:t>
            </a:r>
            <a:r>
              <a:rPr lang="en-US" dirty="0" smtClean="0"/>
              <a:t> </a:t>
            </a:r>
            <a:r>
              <a:rPr lang="en-US" dirty="0" err="1" smtClean="0"/>
              <a:t>untuk</a:t>
            </a:r>
            <a:r>
              <a:rPr lang="en-US" dirty="0" smtClean="0"/>
              <a:t> </a:t>
            </a:r>
            <a:r>
              <a:rPr lang="en-US" dirty="0" err="1" smtClean="0"/>
              <a:t>menemukan</a:t>
            </a:r>
            <a:r>
              <a:rPr lang="en-US" dirty="0" smtClean="0"/>
              <a:t> </a:t>
            </a:r>
            <a:r>
              <a:rPr lang="en-US" dirty="0" err="1" smtClean="0"/>
              <a:t>solusi</a:t>
            </a:r>
            <a:r>
              <a:rPr lang="en-US" dirty="0" smtClean="0"/>
              <a:t> </a:t>
            </a:r>
            <a:r>
              <a:rPr lang="en-US" dirty="0" err="1" smtClean="0"/>
              <a:t>dari</a:t>
            </a:r>
            <a:r>
              <a:rPr lang="en-US" dirty="0" smtClean="0"/>
              <a:t> </a:t>
            </a:r>
            <a:r>
              <a:rPr lang="en-US" dirty="0" err="1" smtClean="0"/>
              <a:t>suatu</a:t>
            </a:r>
            <a:r>
              <a:rPr lang="en-US" dirty="0" smtClean="0"/>
              <a:t> </a:t>
            </a:r>
            <a:r>
              <a:rPr lang="en-US" dirty="0" err="1" smtClean="0"/>
              <a:t>masalah</a:t>
            </a:r>
            <a:r>
              <a:rPr lang="en-US" dirty="0" smtClean="0"/>
              <a:t> yang </a:t>
            </a:r>
            <a:r>
              <a:rPr lang="en-US" dirty="0" err="1" smtClean="0"/>
              <a:t>rumit</a:t>
            </a:r>
            <a:r>
              <a:rPr lang="en-US" dirty="0" smtClean="0"/>
              <a:t>. Data Scientist </a:t>
            </a:r>
            <a:r>
              <a:rPr lang="en-US" dirty="0" err="1" smtClean="0"/>
              <a:t>mengombinasikan</a:t>
            </a:r>
            <a:r>
              <a:rPr lang="en-US" dirty="0" smtClean="0"/>
              <a:t> </a:t>
            </a:r>
            <a:r>
              <a:rPr lang="en-US" dirty="0" err="1" smtClean="0"/>
              <a:t>beberapa</a:t>
            </a:r>
            <a:r>
              <a:rPr lang="en-US" dirty="0" smtClean="0"/>
              <a:t> </a:t>
            </a:r>
            <a:r>
              <a:rPr lang="en-US" dirty="0" err="1" smtClean="0"/>
              <a:t>pasang</a:t>
            </a:r>
            <a:r>
              <a:rPr lang="en-US" dirty="0" smtClean="0"/>
              <a:t> data </a:t>
            </a:r>
            <a:r>
              <a:rPr lang="en-US" dirty="0" err="1" smtClean="0"/>
              <a:t>untuk</a:t>
            </a:r>
            <a:r>
              <a:rPr lang="en-US" dirty="0" smtClean="0"/>
              <a:t> </a:t>
            </a:r>
            <a:r>
              <a:rPr lang="en-US" dirty="0" err="1" smtClean="0"/>
              <a:t>mengungkap</a:t>
            </a:r>
            <a:r>
              <a:rPr lang="en-US" dirty="0" smtClean="0"/>
              <a:t> </a:t>
            </a:r>
            <a:r>
              <a:rPr lang="en-US" dirty="0" err="1" smtClean="0"/>
              <a:t>suatu</a:t>
            </a:r>
            <a:r>
              <a:rPr lang="en-US" dirty="0" smtClean="0"/>
              <a:t> </a:t>
            </a:r>
            <a:r>
              <a:rPr lang="en-US" dirty="0" err="1" smtClean="0"/>
              <a:t>pola</a:t>
            </a:r>
            <a:r>
              <a:rPr lang="en-US" dirty="0" smtClean="0"/>
              <a:t>. </a:t>
            </a:r>
            <a:r>
              <a:rPr lang="en-US" dirty="0" err="1" smtClean="0"/>
              <a:t>Contohnya</a:t>
            </a:r>
            <a:r>
              <a:rPr lang="en-US" dirty="0" smtClean="0"/>
              <a:t>, </a:t>
            </a:r>
            <a:r>
              <a:rPr lang="en-US" dirty="0" err="1" smtClean="0"/>
              <a:t>kebiasaan</a:t>
            </a:r>
            <a:r>
              <a:rPr lang="en-US" dirty="0" smtClean="0"/>
              <a:t> </a:t>
            </a:r>
            <a:r>
              <a:rPr lang="en-US" dirty="0" err="1" smtClean="0"/>
              <a:t>dan</a:t>
            </a:r>
            <a:r>
              <a:rPr lang="en-US" dirty="0" smtClean="0"/>
              <a:t> </a:t>
            </a:r>
            <a:r>
              <a:rPr lang="en-US" dirty="0" err="1" smtClean="0"/>
              <a:t>preferensi</a:t>
            </a:r>
            <a:r>
              <a:rPr lang="en-US" dirty="0" smtClean="0"/>
              <a:t> </a:t>
            </a:r>
            <a:r>
              <a:rPr lang="en-US" dirty="0" err="1" smtClean="0"/>
              <a:t>konsumen</a:t>
            </a:r>
            <a:r>
              <a:rPr lang="en-US" dirty="0" smtClean="0"/>
              <a:t>. </a:t>
            </a:r>
            <a:r>
              <a:rPr lang="en-US" dirty="0" err="1" smtClean="0"/>
              <a:t>Pola</a:t>
            </a:r>
            <a:r>
              <a:rPr lang="en-US" dirty="0" smtClean="0"/>
              <a:t> yang </a:t>
            </a:r>
            <a:r>
              <a:rPr lang="en-US" dirty="0" err="1" smtClean="0"/>
              <a:t>dicari</a:t>
            </a:r>
            <a:r>
              <a:rPr lang="en-US" dirty="0" smtClean="0"/>
              <a:t> </a:t>
            </a:r>
            <a:r>
              <a:rPr lang="en-US" dirty="0" err="1" smtClean="0"/>
              <a:t>ini</a:t>
            </a:r>
            <a:r>
              <a:rPr lang="en-US" dirty="0" smtClean="0"/>
              <a:t> </a:t>
            </a:r>
            <a:r>
              <a:rPr lang="en-US" dirty="0" err="1" smtClean="0"/>
              <a:t>nantinya</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sebagai</a:t>
            </a:r>
            <a:r>
              <a:rPr lang="en-US" dirty="0" smtClean="0"/>
              <a:t> </a:t>
            </a:r>
            <a:r>
              <a:rPr lang="en-US" dirty="0" err="1" smtClean="0"/>
              <a:t>acuan</a:t>
            </a:r>
            <a:r>
              <a:rPr lang="en-US" dirty="0" smtClean="0"/>
              <a:t> </a:t>
            </a:r>
            <a:r>
              <a:rPr lang="en-US" dirty="0" err="1" smtClean="0"/>
              <a:t>untuk</a:t>
            </a:r>
            <a:r>
              <a:rPr lang="en-US" dirty="0" smtClean="0"/>
              <a:t> </a:t>
            </a:r>
            <a:r>
              <a:rPr lang="en-US" dirty="0" err="1" smtClean="0"/>
              <a:t>memprediksi</a:t>
            </a:r>
            <a:r>
              <a:rPr lang="en-US" dirty="0" smtClean="0"/>
              <a:t> </a:t>
            </a:r>
            <a:r>
              <a:rPr lang="en-US" dirty="0" err="1" smtClean="0"/>
              <a:t>pergerakan</a:t>
            </a:r>
            <a:r>
              <a:rPr lang="en-US" dirty="0" smtClean="0"/>
              <a:t> </a:t>
            </a:r>
            <a:r>
              <a:rPr lang="en-US" dirty="0" err="1" smtClean="0"/>
              <a:t>bisnis</a:t>
            </a:r>
            <a:r>
              <a:rPr lang="en-US" dirty="0" smtClean="0"/>
              <a:t> </a:t>
            </a:r>
            <a:r>
              <a:rPr lang="en-US" dirty="0" err="1" smtClean="0"/>
              <a:t>suatu</a:t>
            </a:r>
            <a:r>
              <a:rPr lang="en-US" dirty="0" smtClean="0"/>
              <a:t> </a:t>
            </a:r>
            <a:r>
              <a:rPr lang="en-US" dirty="0" err="1" smtClean="0"/>
              <a:t>produk</a:t>
            </a:r>
            <a:r>
              <a:rPr lang="en-US" dirty="0" smtClean="0"/>
              <a:t>.</a:t>
            </a:r>
          </a:p>
          <a:p>
            <a:pPr>
              <a:buNone/>
            </a:pPr>
            <a:endParaRPr lang="en-US" dirty="0" smtClean="0"/>
          </a:p>
          <a:p>
            <a:pPr>
              <a:buNone/>
            </a:pPr>
            <a:r>
              <a:rPr lang="en-US" dirty="0" smtClean="0"/>
              <a:t>			Amazon</a:t>
            </a:r>
            <a:r>
              <a:rPr lang="en-US" dirty="0" smtClean="0"/>
              <a:t>, </a:t>
            </a:r>
            <a:r>
              <a:rPr lang="en-US" dirty="0" err="1" smtClean="0"/>
              <a:t>misalnya</a:t>
            </a:r>
            <a:r>
              <a:rPr lang="en-US" dirty="0" smtClean="0"/>
              <a:t>, </a:t>
            </a:r>
            <a:r>
              <a:rPr lang="en-US" dirty="0" err="1" smtClean="0"/>
              <a:t>menggunakan</a:t>
            </a:r>
            <a:r>
              <a:rPr lang="en-US" dirty="0" smtClean="0"/>
              <a:t> data </a:t>
            </a:r>
            <a:r>
              <a:rPr lang="en-US" dirty="0" err="1" smtClean="0"/>
              <a:t>penggunanya</a:t>
            </a:r>
            <a:r>
              <a:rPr lang="en-US" dirty="0" smtClean="0"/>
              <a:t> </a:t>
            </a:r>
            <a:r>
              <a:rPr lang="en-US" dirty="0" err="1" smtClean="0"/>
              <a:t>untuk</a:t>
            </a:r>
            <a:r>
              <a:rPr lang="en-US" dirty="0" smtClean="0"/>
              <a:t> </a:t>
            </a:r>
            <a:r>
              <a:rPr lang="en-US" dirty="0" err="1" smtClean="0"/>
              <a:t>menentukan</a:t>
            </a:r>
            <a:r>
              <a:rPr lang="en-US" dirty="0" smtClean="0"/>
              <a:t> </a:t>
            </a:r>
            <a:r>
              <a:rPr lang="en-US" dirty="0" err="1" smtClean="0"/>
              <a:t>produk</a:t>
            </a:r>
            <a:r>
              <a:rPr lang="en-US" dirty="0" smtClean="0"/>
              <a:t> yang </a:t>
            </a:r>
            <a:r>
              <a:rPr lang="en-US" dirty="0" err="1" smtClean="0"/>
              <a:t>akan</a:t>
            </a:r>
            <a:r>
              <a:rPr lang="en-US" dirty="0" smtClean="0"/>
              <a:t> </a:t>
            </a:r>
            <a:r>
              <a:rPr lang="en-US" dirty="0" err="1" smtClean="0"/>
              <a:t>disarankan</a:t>
            </a:r>
            <a:r>
              <a:rPr lang="en-US" dirty="0" smtClean="0"/>
              <a:t> </a:t>
            </a:r>
            <a:r>
              <a:rPr lang="en-US" dirty="0" err="1" smtClean="0"/>
              <a:t>pada</a:t>
            </a:r>
            <a:r>
              <a:rPr lang="en-US" dirty="0" smtClean="0"/>
              <a:t> </a:t>
            </a:r>
            <a:r>
              <a:rPr lang="en-US" dirty="0" err="1" smtClean="0"/>
              <a:t>setiap</a:t>
            </a:r>
            <a:r>
              <a:rPr lang="en-US" dirty="0" smtClean="0"/>
              <a:t> </a:t>
            </a:r>
            <a:r>
              <a:rPr lang="en-US" dirty="0" err="1" smtClean="0"/>
              <a:t>pengguna</a:t>
            </a:r>
            <a:r>
              <a:rPr lang="en-US" dirty="0" smtClean="0"/>
              <a:t>. </a:t>
            </a:r>
            <a:r>
              <a:rPr lang="en-US" dirty="0" err="1" smtClean="0"/>
              <a:t>Untuk</a:t>
            </a:r>
            <a:r>
              <a:rPr lang="en-US" dirty="0" smtClean="0"/>
              <a:t> </a:t>
            </a:r>
            <a:r>
              <a:rPr lang="en-US" dirty="0" err="1" smtClean="0"/>
              <a:t>merekomendasikan</a:t>
            </a:r>
            <a:r>
              <a:rPr lang="en-US" dirty="0" smtClean="0"/>
              <a:t> </a:t>
            </a:r>
            <a:r>
              <a:rPr lang="en-US" dirty="0" err="1" smtClean="0"/>
              <a:t>produk</a:t>
            </a:r>
            <a:r>
              <a:rPr lang="en-US" dirty="0" smtClean="0"/>
              <a:t> </a:t>
            </a:r>
            <a:r>
              <a:rPr lang="en-US" dirty="0" err="1" smtClean="0"/>
              <a:t>ini</a:t>
            </a:r>
            <a:r>
              <a:rPr lang="en-US" dirty="0" smtClean="0"/>
              <a:t>, </a:t>
            </a:r>
            <a:r>
              <a:rPr lang="en-US" dirty="0" err="1" smtClean="0"/>
              <a:t>dibutuhkan</a:t>
            </a:r>
            <a:r>
              <a:rPr lang="en-US" dirty="0" smtClean="0"/>
              <a:t> </a:t>
            </a:r>
            <a:r>
              <a:rPr lang="en-US" dirty="0" err="1" smtClean="0"/>
              <a:t>beberapa</a:t>
            </a:r>
            <a:r>
              <a:rPr lang="en-US" dirty="0" smtClean="0"/>
              <a:t> </a:t>
            </a:r>
            <a:r>
              <a:rPr lang="en-US" dirty="0" err="1" smtClean="0"/>
              <a:t>kemampuan</a:t>
            </a:r>
            <a:r>
              <a:rPr lang="en-US" dirty="0" smtClean="0"/>
              <a:t> </a:t>
            </a:r>
            <a:r>
              <a:rPr lang="en-US" dirty="0" err="1" smtClean="0"/>
              <a:t>khusus</a:t>
            </a:r>
            <a:r>
              <a:rPr lang="en-US" dirty="0" smtClean="0"/>
              <a:t>, </a:t>
            </a:r>
            <a:r>
              <a:rPr lang="en-US" dirty="0" err="1" smtClean="0"/>
              <a:t>di</a:t>
            </a:r>
            <a:r>
              <a:rPr lang="en-US" dirty="0" smtClean="0"/>
              <a:t> </a:t>
            </a:r>
            <a:r>
              <a:rPr lang="en-US" dirty="0" err="1" smtClean="0"/>
              <a:t>antaranya</a:t>
            </a:r>
            <a:r>
              <a:rPr lang="en-US" dirty="0" smtClean="0"/>
              <a:t> </a:t>
            </a:r>
            <a:r>
              <a:rPr lang="en-US" dirty="0" err="1" smtClean="0"/>
              <a:t>pemahaman</a:t>
            </a:r>
            <a:r>
              <a:rPr lang="en-US" dirty="0" smtClean="0"/>
              <a:t> </a:t>
            </a:r>
            <a:r>
              <a:rPr lang="en-US" dirty="0" err="1" smtClean="0"/>
              <a:t>statistika</a:t>
            </a:r>
            <a:r>
              <a:rPr lang="en-US" dirty="0" smtClean="0"/>
              <a:t>, </a:t>
            </a:r>
            <a:r>
              <a:rPr lang="en-US" dirty="0" err="1" smtClean="0"/>
              <a:t>pemrograman</a:t>
            </a:r>
            <a:r>
              <a:rPr lang="en-US" dirty="0" smtClean="0"/>
              <a:t>, </a:t>
            </a:r>
            <a:r>
              <a:rPr lang="en-US" dirty="0" err="1" smtClean="0"/>
              <a:t>dan</a:t>
            </a:r>
            <a:r>
              <a:rPr lang="en-US" dirty="0" smtClean="0"/>
              <a:t> </a:t>
            </a:r>
            <a:r>
              <a:rPr lang="en-US" dirty="0" err="1" smtClean="0"/>
              <a:t>pengetahuan</a:t>
            </a:r>
            <a:r>
              <a:rPr lang="en-US" dirty="0" smtClean="0"/>
              <a:t> </a:t>
            </a:r>
            <a:r>
              <a:rPr lang="en-US" dirty="0" err="1" smtClean="0"/>
              <a:t>bisnis</a:t>
            </a:r>
            <a:r>
              <a:rPr lang="en-US" dirty="0" smtClean="0"/>
              <a:t>.</a:t>
            </a:r>
          </a:p>
          <a:p>
            <a:pPr>
              <a:buNone/>
            </a:pPr>
            <a:endParaRPr lang="en-US" dirty="0" smtClean="0"/>
          </a:p>
          <a:p>
            <a:pPr>
              <a:buNone/>
            </a:pPr>
            <a:r>
              <a:rPr lang="en-US" dirty="0" smtClean="0"/>
              <a:t>		</a:t>
            </a:r>
            <a:r>
              <a:rPr lang="en-US" dirty="0" err="1" smtClean="0"/>
              <a:t>Statistik</a:t>
            </a:r>
            <a:r>
              <a:rPr lang="en-US" dirty="0" smtClean="0"/>
              <a:t> </a:t>
            </a:r>
            <a:r>
              <a:rPr lang="en-US" dirty="0" err="1" smtClean="0"/>
              <a:t>merupakan</a:t>
            </a:r>
            <a:r>
              <a:rPr lang="en-US" dirty="0" smtClean="0"/>
              <a:t> </a:t>
            </a:r>
            <a:r>
              <a:rPr lang="en-US" dirty="0" err="1" smtClean="0"/>
              <a:t>inti</a:t>
            </a:r>
            <a:r>
              <a:rPr lang="en-US" dirty="0" smtClean="0"/>
              <a:t> </a:t>
            </a:r>
            <a:r>
              <a:rPr lang="en-US" dirty="0" err="1" smtClean="0"/>
              <a:t>dari</a:t>
            </a:r>
            <a:r>
              <a:rPr lang="en-US" dirty="0" smtClean="0"/>
              <a:t> Data Scientist. </a:t>
            </a:r>
            <a:r>
              <a:rPr lang="en-US" dirty="0" err="1" smtClean="0"/>
              <a:t>Bidang</a:t>
            </a:r>
            <a:r>
              <a:rPr lang="en-US" dirty="0" smtClean="0"/>
              <a:t> </a:t>
            </a:r>
            <a:r>
              <a:rPr lang="en-US" dirty="0" err="1" smtClean="0"/>
              <a:t>ini</a:t>
            </a:r>
            <a:r>
              <a:rPr lang="en-US" dirty="0" smtClean="0"/>
              <a:t> </a:t>
            </a:r>
            <a:r>
              <a:rPr lang="en-US" dirty="0" err="1" smtClean="0"/>
              <a:t>membutuhkan</a:t>
            </a:r>
            <a:r>
              <a:rPr lang="en-US" dirty="0" smtClean="0"/>
              <a:t> </a:t>
            </a:r>
            <a:r>
              <a:rPr lang="en-US" dirty="0" err="1" smtClean="0"/>
              <a:t>orang-orang</a:t>
            </a:r>
            <a:r>
              <a:rPr lang="en-US" dirty="0" smtClean="0"/>
              <a:t> yang </a:t>
            </a:r>
            <a:r>
              <a:rPr lang="en-US" dirty="0" err="1" smtClean="0"/>
              <a:t>memiliki</a:t>
            </a:r>
            <a:r>
              <a:rPr lang="en-US" dirty="0" smtClean="0"/>
              <a:t> </a:t>
            </a:r>
            <a:r>
              <a:rPr lang="en-US" dirty="0" err="1" smtClean="0"/>
              <a:t>kapasitas</a:t>
            </a:r>
            <a:r>
              <a:rPr lang="en-US" dirty="0" smtClean="0"/>
              <a:t> </a:t>
            </a:r>
            <a:r>
              <a:rPr lang="en-US" dirty="0" err="1" smtClean="0"/>
              <a:t>untuk</a:t>
            </a:r>
            <a:r>
              <a:rPr lang="en-US" dirty="0" smtClean="0"/>
              <a:t> </a:t>
            </a:r>
            <a:r>
              <a:rPr lang="en-US" dirty="0" err="1" smtClean="0"/>
              <a:t>mengungkap</a:t>
            </a:r>
            <a:r>
              <a:rPr lang="en-US" dirty="0" smtClean="0"/>
              <a:t> </a:t>
            </a:r>
            <a:r>
              <a:rPr lang="en-US" dirty="0" err="1" smtClean="0"/>
              <a:t>sebuah</a:t>
            </a:r>
            <a:r>
              <a:rPr lang="en-US" dirty="0" smtClean="0"/>
              <a:t> </a:t>
            </a:r>
            <a:r>
              <a:rPr lang="en-US" dirty="0" err="1" smtClean="0"/>
              <a:t>tren</a:t>
            </a:r>
            <a:r>
              <a:rPr lang="en-US" dirty="0" smtClean="0"/>
              <a:t> </a:t>
            </a:r>
            <a:r>
              <a:rPr lang="en-US" dirty="0" err="1" smtClean="0"/>
              <a:t>menggunakan</a:t>
            </a:r>
            <a:r>
              <a:rPr lang="en-US" dirty="0" smtClean="0"/>
              <a:t> data yang </a:t>
            </a:r>
            <a:r>
              <a:rPr lang="en-US" dirty="0" err="1" smtClean="0"/>
              <a:t>jumlahnya</a:t>
            </a:r>
            <a:r>
              <a:rPr lang="en-US" dirty="0" smtClean="0"/>
              <a:t> </a:t>
            </a:r>
            <a:r>
              <a:rPr lang="en-US" dirty="0" err="1" smtClean="0"/>
              <a:t>bisa</a:t>
            </a:r>
            <a:r>
              <a:rPr lang="en-US" dirty="0" smtClean="0"/>
              <a:t> </a:t>
            </a:r>
            <a:r>
              <a:rPr lang="en-US" dirty="0" err="1" smtClean="0"/>
              <a:t>lebih</a:t>
            </a:r>
            <a:r>
              <a:rPr lang="en-US" dirty="0" smtClean="0"/>
              <a:t> </a:t>
            </a:r>
            <a:r>
              <a:rPr lang="en-US" dirty="0" err="1" smtClean="0"/>
              <a:t>dari</a:t>
            </a:r>
            <a:r>
              <a:rPr lang="en-US" dirty="0" smtClean="0"/>
              <a:t> </a:t>
            </a:r>
            <a:r>
              <a:rPr lang="en-US" dirty="0" err="1" smtClean="0"/>
              <a:t>satu</a:t>
            </a:r>
            <a:r>
              <a:rPr lang="en-US" dirty="0" smtClean="0"/>
              <a:t> </a:t>
            </a:r>
            <a:r>
              <a:rPr lang="en-US" dirty="0" err="1" smtClean="0"/>
              <a:t>juta</a:t>
            </a:r>
            <a:r>
              <a:rPr lang="en-US" dirty="0" smtClean="0"/>
              <a:t> </a:t>
            </a:r>
            <a:r>
              <a:rPr lang="en-US" dirty="0" err="1" smtClean="0"/>
              <a:t>baris</a:t>
            </a:r>
            <a:r>
              <a:rPr lang="en-US" dirty="0" smtClean="0"/>
              <a:t>.</a:t>
            </a:r>
          </a:p>
          <a:p>
            <a:pPr>
              <a:buNone/>
            </a:pPr>
            <a:endParaRPr lang="en-US" dirty="0" smtClean="0"/>
          </a:p>
        </p:txBody>
      </p:sp>
    </p:spTree>
    <p:extLst>
      <p:ext uri="{BB962C8B-B14F-4D97-AF65-F5344CB8AC3E}">
        <p14:creationId xmlns:p14="http://schemas.microsoft.com/office/powerpoint/2010/main" xmlns="" val="2325108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488035"/>
            <a:ext cx="9220200" cy="646331"/>
          </a:xfrm>
          <a:prstGeom prst="rect">
            <a:avLst/>
          </a:prstGeom>
        </p:spPr>
        <p:txBody>
          <a:bodyPr wrap="square">
            <a:spAutoFit/>
          </a:bodyPr>
          <a:lstStyle/>
          <a:p>
            <a:r>
              <a:rPr lang="en-US" dirty="0" smtClean="0"/>
              <a:t>Data science </a:t>
            </a:r>
            <a:r>
              <a:rPr lang="en-US" dirty="0" err="1" smtClean="0"/>
              <a:t>adalah</a:t>
            </a:r>
            <a:r>
              <a:rPr lang="en-US" dirty="0" smtClean="0"/>
              <a:t> </a:t>
            </a:r>
            <a:r>
              <a:rPr lang="en-US" dirty="0" err="1" smtClean="0"/>
              <a:t>sebuah</a:t>
            </a:r>
            <a:r>
              <a:rPr lang="en-US" dirty="0" smtClean="0"/>
              <a:t> </a:t>
            </a:r>
            <a:r>
              <a:rPr lang="en-US" dirty="0" err="1" smtClean="0"/>
              <a:t>ilmu</a:t>
            </a:r>
            <a:r>
              <a:rPr lang="en-US" dirty="0" smtClean="0"/>
              <a:t> yang </a:t>
            </a:r>
            <a:r>
              <a:rPr lang="en-US" dirty="0" err="1" smtClean="0"/>
              <a:t>tidak</a:t>
            </a:r>
            <a:r>
              <a:rPr lang="en-US" dirty="0" smtClean="0"/>
              <a:t> </a:t>
            </a:r>
            <a:r>
              <a:rPr lang="en-US" dirty="0" err="1" smtClean="0"/>
              <a:t>berdiri</a:t>
            </a:r>
            <a:r>
              <a:rPr lang="en-US" dirty="0" smtClean="0"/>
              <a:t> </a:t>
            </a:r>
            <a:r>
              <a:rPr lang="en-US" dirty="0" err="1" smtClean="0"/>
              <a:t>sendiri</a:t>
            </a:r>
            <a:r>
              <a:rPr lang="en-US" dirty="0" smtClean="0"/>
              <a:t>. </a:t>
            </a:r>
            <a:r>
              <a:rPr lang="en-US" dirty="0" err="1" smtClean="0"/>
              <a:t>Kamu</a:t>
            </a:r>
            <a:r>
              <a:rPr lang="en-US" dirty="0" smtClean="0"/>
              <a:t> </a:t>
            </a:r>
            <a:r>
              <a:rPr lang="en-US" dirty="0" err="1" smtClean="0"/>
              <a:t>juga</a:t>
            </a:r>
            <a:r>
              <a:rPr lang="en-US" dirty="0" smtClean="0"/>
              <a:t> </a:t>
            </a:r>
            <a:r>
              <a:rPr lang="en-US" dirty="0" err="1" smtClean="0"/>
              <a:t>memerlukan</a:t>
            </a:r>
            <a:r>
              <a:rPr lang="en-US" dirty="0" smtClean="0"/>
              <a:t> </a:t>
            </a:r>
            <a:r>
              <a:rPr lang="en-US" dirty="0" err="1" smtClean="0"/>
              <a:t>beberapa</a:t>
            </a:r>
            <a:r>
              <a:rPr lang="en-US" dirty="0" smtClean="0"/>
              <a:t> </a:t>
            </a:r>
            <a:r>
              <a:rPr lang="en-US" dirty="0" err="1" smtClean="0"/>
              <a:t>ilmu</a:t>
            </a:r>
            <a:r>
              <a:rPr lang="en-US" dirty="0" smtClean="0"/>
              <a:t> </a:t>
            </a:r>
            <a:r>
              <a:rPr lang="en-US" dirty="0" err="1" smtClean="0"/>
              <a:t>atau</a:t>
            </a:r>
            <a:r>
              <a:rPr lang="en-US" dirty="0" smtClean="0"/>
              <a:t> skill lain </a:t>
            </a:r>
            <a:r>
              <a:rPr lang="en-US" dirty="0" err="1" smtClean="0"/>
              <a:t>untuk</a:t>
            </a:r>
            <a:r>
              <a:rPr lang="en-US" dirty="0" smtClean="0"/>
              <a:t> </a:t>
            </a:r>
            <a:r>
              <a:rPr lang="en-US" dirty="0" err="1" smtClean="0"/>
              <a:t>bisa</a:t>
            </a:r>
            <a:r>
              <a:rPr lang="en-US" dirty="0" smtClean="0"/>
              <a:t> </a:t>
            </a:r>
            <a:r>
              <a:rPr lang="en-US" dirty="0" err="1" smtClean="0"/>
              <a:t>bekerja</a:t>
            </a:r>
            <a:r>
              <a:rPr lang="en-US" dirty="0" smtClean="0"/>
              <a:t> </a:t>
            </a:r>
            <a:r>
              <a:rPr lang="en-US" dirty="0" err="1" smtClean="0"/>
              <a:t>dengan</a:t>
            </a:r>
            <a:r>
              <a:rPr lang="en-US" dirty="0" smtClean="0"/>
              <a:t> </a:t>
            </a:r>
            <a:r>
              <a:rPr lang="en-US" dirty="0" err="1" smtClean="0"/>
              <a:t>baik</a:t>
            </a:r>
            <a:r>
              <a:rPr lang="en-US" dirty="0" smtClean="0"/>
              <a:t> </a:t>
            </a:r>
            <a:r>
              <a:rPr lang="en-US" dirty="0" err="1" smtClean="0"/>
              <a:t>di</a:t>
            </a:r>
            <a:r>
              <a:rPr lang="en-US" dirty="0" smtClean="0"/>
              <a:t> </a:t>
            </a:r>
            <a:r>
              <a:rPr lang="en-US" dirty="0" err="1" smtClean="0"/>
              <a:t>bidang</a:t>
            </a:r>
            <a:r>
              <a:rPr lang="en-US" dirty="0" smtClean="0"/>
              <a:t> </a:t>
            </a:r>
            <a:r>
              <a:rPr lang="en-US" dirty="0" err="1" smtClean="0"/>
              <a:t>ini</a:t>
            </a:r>
            <a:r>
              <a:rPr lang="en-US" dirty="0" smtClean="0"/>
              <a:t> </a:t>
            </a:r>
            <a:r>
              <a:rPr lang="en-US" dirty="0" err="1" smtClean="0"/>
              <a:t>antara</a:t>
            </a:r>
            <a:r>
              <a:rPr lang="en-US" dirty="0" smtClean="0"/>
              <a:t> lain.</a:t>
            </a:r>
            <a:endParaRPr lang="en-US" dirty="0"/>
          </a:p>
        </p:txBody>
      </p:sp>
      <p:sp>
        <p:nvSpPr>
          <p:cNvPr id="5" name="TextBox 4"/>
          <p:cNvSpPr txBox="1"/>
          <p:nvPr/>
        </p:nvSpPr>
        <p:spPr>
          <a:xfrm>
            <a:off x="660400" y="4521200"/>
            <a:ext cx="3759200" cy="923330"/>
          </a:xfrm>
          <a:prstGeom prst="rect">
            <a:avLst/>
          </a:prstGeom>
          <a:noFill/>
        </p:spPr>
        <p:txBody>
          <a:bodyPr wrap="square" rtlCol="0">
            <a:spAutoFit/>
          </a:bodyPr>
          <a:lstStyle/>
          <a:p>
            <a:pPr marL="342900" indent="-342900">
              <a:buFont typeface="+mj-lt"/>
              <a:buAutoNum type="arabicPeriod"/>
            </a:pPr>
            <a:r>
              <a:rPr lang="en-US" dirty="0" err="1" smtClean="0"/>
              <a:t>Pemrograman</a:t>
            </a:r>
            <a:endParaRPr lang="en-US" dirty="0" smtClean="0"/>
          </a:p>
          <a:p>
            <a:pPr marL="342900" indent="-342900">
              <a:buFont typeface="+mj-lt"/>
              <a:buAutoNum type="arabicPeriod"/>
            </a:pPr>
            <a:r>
              <a:rPr lang="en-US" dirty="0" err="1" smtClean="0"/>
              <a:t>Statistika</a:t>
            </a:r>
            <a:endParaRPr lang="en-US" dirty="0" smtClean="0"/>
          </a:p>
          <a:p>
            <a:pPr marL="342900" indent="-342900">
              <a:buFont typeface="+mj-lt"/>
              <a:buAutoNum type="arabicPeriod"/>
            </a:pPr>
            <a:r>
              <a:rPr lang="en-US" dirty="0" err="1" smtClean="0"/>
              <a:t>Komunikasi</a:t>
            </a:r>
            <a:r>
              <a:rPr lang="en-US" dirty="0" smtClean="0"/>
              <a:t> </a:t>
            </a:r>
            <a:r>
              <a:rPr lang="en-US" dirty="0" err="1" smtClean="0"/>
              <a:t>dan</a:t>
            </a:r>
            <a:r>
              <a:rPr lang="en-US" dirty="0" smtClean="0"/>
              <a:t> </a:t>
            </a:r>
            <a:r>
              <a:rPr lang="en-US" dirty="0" err="1" smtClean="0"/>
              <a:t>Visualisasi</a:t>
            </a:r>
            <a:r>
              <a:rPr lang="en-US" dirty="0" smtClean="0"/>
              <a:t> Data</a:t>
            </a:r>
            <a:endParaRPr lang="en-US" dirty="0"/>
          </a:p>
        </p:txBody>
      </p:sp>
      <p:sp>
        <p:nvSpPr>
          <p:cNvPr id="6" name="Rectangle 5"/>
          <p:cNvSpPr/>
          <p:nvPr/>
        </p:nvSpPr>
        <p:spPr>
          <a:xfrm>
            <a:off x="342900" y="613539"/>
            <a:ext cx="8940800" cy="2308324"/>
          </a:xfrm>
          <a:prstGeom prst="rect">
            <a:avLst/>
          </a:prstGeom>
        </p:spPr>
        <p:txBody>
          <a:bodyPr wrap="square">
            <a:spAutoFit/>
          </a:bodyPr>
          <a:lstStyle/>
          <a:p>
            <a:r>
              <a:rPr lang="en-US" dirty="0" err="1" smtClean="0"/>
              <a:t>Selain</a:t>
            </a:r>
            <a:r>
              <a:rPr lang="en-US" dirty="0" smtClean="0"/>
              <a:t> </a:t>
            </a:r>
            <a:r>
              <a:rPr lang="en-US" dirty="0" err="1" smtClean="0"/>
              <a:t>itu</a:t>
            </a:r>
            <a:r>
              <a:rPr lang="en-US" dirty="0" smtClean="0"/>
              <a:t>, </a:t>
            </a:r>
            <a:r>
              <a:rPr lang="en-US" dirty="0" err="1" smtClean="0"/>
              <a:t>kemampuan</a:t>
            </a:r>
            <a:r>
              <a:rPr lang="en-US" dirty="0" smtClean="0"/>
              <a:t> </a:t>
            </a:r>
            <a:r>
              <a:rPr lang="en-US" dirty="0" err="1" smtClean="0"/>
              <a:t>pemrograman</a:t>
            </a:r>
            <a:r>
              <a:rPr lang="en-US" dirty="0" smtClean="0"/>
              <a:t> </a:t>
            </a:r>
            <a:r>
              <a:rPr lang="en-US" dirty="0" err="1" smtClean="0"/>
              <a:t>juga</a:t>
            </a:r>
            <a:r>
              <a:rPr lang="en-US" dirty="0" smtClean="0"/>
              <a:t> </a:t>
            </a:r>
            <a:r>
              <a:rPr lang="en-US" dirty="0" err="1" smtClean="0"/>
              <a:t>dibutuhkan</a:t>
            </a:r>
            <a:r>
              <a:rPr lang="en-US" dirty="0" smtClean="0"/>
              <a:t> </a:t>
            </a:r>
            <a:r>
              <a:rPr lang="en-US" dirty="0" err="1" smtClean="0"/>
              <a:t>untuk</a:t>
            </a:r>
            <a:r>
              <a:rPr lang="en-US" dirty="0" smtClean="0"/>
              <a:t> </a:t>
            </a:r>
            <a:r>
              <a:rPr lang="en-US" dirty="0" err="1" smtClean="0"/>
              <a:t>mengubah</a:t>
            </a:r>
            <a:r>
              <a:rPr lang="en-US" dirty="0" smtClean="0"/>
              <a:t> </a:t>
            </a:r>
            <a:r>
              <a:rPr lang="en-US" dirty="0" err="1" smtClean="0"/>
              <a:t>kumpulan</a:t>
            </a:r>
            <a:r>
              <a:rPr lang="en-US" dirty="0" smtClean="0"/>
              <a:t> data yang </a:t>
            </a:r>
            <a:r>
              <a:rPr lang="en-US" dirty="0" err="1" smtClean="0"/>
              <a:t>masih</a:t>
            </a:r>
            <a:r>
              <a:rPr lang="en-US" dirty="0" smtClean="0"/>
              <a:t> </a:t>
            </a:r>
            <a:r>
              <a:rPr lang="en-US" dirty="0" err="1" smtClean="0"/>
              <a:t>berbentuk</a:t>
            </a:r>
            <a:r>
              <a:rPr lang="en-US" dirty="0" smtClean="0"/>
              <a:t> </a:t>
            </a:r>
            <a:r>
              <a:rPr lang="en-US" dirty="0" err="1" smtClean="0"/>
              <a:t>bahasa</a:t>
            </a:r>
            <a:r>
              <a:rPr lang="en-US" dirty="0" smtClean="0"/>
              <a:t> </a:t>
            </a:r>
            <a:r>
              <a:rPr lang="en-US" dirty="0" err="1" smtClean="0"/>
              <a:t>pemograman</a:t>
            </a:r>
            <a:r>
              <a:rPr lang="en-US" dirty="0" smtClean="0"/>
              <a:t> </a:t>
            </a:r>
            <a:r>
              <a:rPr lang="en-US" dirty="0" err="1" smtClean="0"/>
              <a:t>tadi</a:t>
            </a:r>
            <a:r>
              <a:rPr lang="en-US" dirty="0" smtClean="0"/>
              <a:t> </a:t>
            </a:r>
            <a:r>
              <a:rPr lang="en-US" dirty="0" err="1" smtClean="0"/>
              <a:t>menjadi</a:t>
            </a:r>
            <a:r>
              <a:rPr lang="en-US" dirty="0" smtClean="0"/>
              <a:t> </a:t>
            </a:r>
            <a:r>
              <a:rPr lang="en-US" dirty="0" err="1" smtClean="0"/>
              <a:t>sesuatu</a:t>
            </a:r>
            <a:r>
              <a:rPr lang="en-US" dirty="0" smtClean="0"/>
              <a:t> yang </a:t>
            </a:r>
            <a:r>
              <a:rPr lang="en-US" dirty="0" err="1" smtClean="0"/>
              <a:t>lebih</a:t>
            </a:r>
            <a:r>
              <a:rPr lang="en-US" dirty="0" smtClean="0"/>
              <a:t> </a:t>
            </a:r>
            <a:r>
              <a:rPr lang="en-US" dirty="0" err="1" smtClean="0"/>
              <a:t>mudah</a:t>
            </a:r>
            <a:r>
              <a:rPr lang="en-US" dirty="0" smtClean="0"/>
              <a:t> </a:t>
            </a:r>
            <a:r>
              <a:rPr lang="en-US" dirty="0" err="1" smtClean="0"/>
              <a:t>untuk</a:t>
            </a:r>
            <a:r>
              <a:rPr lang="en-US" dirty="0" smtClean="0"/>
              <a:t> </a:t>
            </a:r>
            <a:r>
              <a:rPr lang="en-US" dirty="0" err="1" smtClean="0"/>
              <a:t>dibaca</a:t>
            </a:r>
            <a:r>
              <a:rPr lang="en-US" dirty="0" smtClean="0"/>
              <a:t> </a:t>
            </a:r>
            <a:r>
              <a:rPr lang="en-US" dirty="0" err="1" smtClean="0"/>
              <a:t>dan</a:t>
            </a:r>
            <a:r>
              <a:rPr lang="en-US" dirty="0" smtClean="0"/>
              <a:t> </a:t>
            </a:r>
            <a:r>
              <a:rPr lang="en-US" dirty="0" err="1" smtClean="0"/>
              <a:t>dipahami</a:t>
            </a:r>
            <a:r>
              <a:rPr lang="en-US" dirty="0" smtClean="0"/>
              <a:t> </a:t>
            </a:r>
            <a:r>
              <a:rPr lang="en-US" dirty="0" err="1" smtClean="0"/>
              <a:t>orang</a:t>
            </a:r>
            <a:r>
              <a:rPr lang="en-US" dirty="0" smtClean="0"/>
              <a:t> </a:t>
            </a:r>
            <a:r>
              <a:rPr lang="en-US" dirty="0" err="1" smtClean="0"/>
              <a:t>awam</a:t>
            </a:r>
            <a:r>
              <a:rPr lang="en-US" dirty="0" smtClean="0"/>
              <a:t>.</a:t>
            </a:r>
          </a:p>
          <a:p>
            <a:endParaRPr lang="en-US" dirty="0" smtClean="0"/>
          </a:p>
          <a:p>
            <a:r>
              <a:rPr lang="en-US" dirty="0" err="1" smtClean="0"/>
              <a:t>Seorang</a:t>
            </a:r>
            <a:r>
              <a:rPr lang="en-US" dirty="0" smtClean="0"/>
              <a:t> Data Scientist </a:t>
            </a:r>
            <a:r>
              <a:rPr lang="en-US" dirty="0" err="1" smtClean="0"/>
              <a:t>juga</a:t>
            </a:r>
            <a:r>
              <a:rPr lang="en-US" dirty="0" smtClean="0"/>
              <a:t> </a:t>
            </a:r>
            <a:r>
              <a:rPr lang="en-US" dirty="0" err="1" smtClean="0"/>
              <a:t>membutuhkan</a:t>
            </a:r>
            <a:r>
              <a:rPr lang="en-US" dirty="0" smtClean="0"/>
              <a:t> </a:t>
            </a:r>
            <a:r>
              <a:rPr lang="en-US" dirty="0" err="1" smtClean="0"/>
              <a:t>pengetahuan</a:t>
            </a:r>
            <a:r>
              <a:rPr lang="en-US" dirty="0" smtClean="0"/>
              <a:t> </a:t>
            </a:r>
            <a:r>
              <a:rPr lang="en-US" dirty="0" err="1" smtClean="0"/>
              <a:t>bisnis</a:t>
            </a:r>
            <a:r>
              <a:rPr lang="en-US" dirty="0" smtClean="0"/>
              <a:t> agar </a:t>
            </a:r>
            <a:r>
              <a:rPr lang="en-US" dirty="0" err="1" smtClean="0"/>
              <a:t>dapat</a:t>
            </a:r>
            <a:r>
              <a:rPr lang="en-US" dirty="0" smtClean="0"/>
              <a:t> </a:t>
            </a:r>
            <a:r>
              <a:rPr lang="en-US" dirty="0" err="1" smtClean="0"/>
              <a:t>memenuhi</a:t>
            </a:r>
            <a:r>
              <a:rPr lang="en-US" dirty="0" smtClean="0"/>
              <a:t> </a:t>
            </a:r>
            <a:r>
              <a:rPr lang="en-US" dirty="0" err="1" smtClean="0"/>
              <a:t>tujuan</a:t>
            </a:r>
            <a:r>
              <a:rPr lang="en-US" dirty="0" smtClean="0"/>
              <a:t> </a:t>
            </a:r>
            <a:r>
              <a:rPr lang="en-US" dirty="0" err="1" smtClean="0"/>
              <a:t>perusahaan</a:t>
            </a:r>
            <a:r>
              <a:rPr lang="en-US" dirty="0" smtClean="0"/>
              <a:t>. </a:t>
            </a:r>
            <a:r>
              <a:rPr lang="en-US" dirty="0" err="1" smtClean="0"/>
              <a:t>Pada</a:t>
            </a:r>
            <a:r>
              <a:rPr lang="en-US" dirty="0" smtClean="0"/>
              <a:t> </a:t>
            </a:r>
            <a:r>
              <a:rPr lang="en-US" dirty="0" err="1" smtClean="0"/>
              <a:t>akhirnya</a:t>
            </a:r>
            <a:r>
              <a:rPr lang="en-US" dirty="0" smtClean="0"/>
              <a:t>, </a:t>
            </a:r>
            <a:r>
              <a:rPr lang="en-US" dirty="0" err="1" smtClean="0"/>
              <a:t>seorang</a:t>
            </a:r>
            <a:r>
              <a:rPr lang="en-US" dirty="0" smtClean="0"/>
              <a:t> data scientist </a:t>
            </a:r>
            <a:r>
              <a:rPr lang="en-US" dirty="0" err="1" smtClean="0"/>
              <a:t>akan</a:t>
            </a:r>
            <a:r>
              <a:rPr lang="en-US" dirty="0" smtClean="0"/>
              <a:t> </a:t>
            </a:r>
            <a:r>
              <a:rPr lang="en-US" dirty="0" err="1" smtClean="0"/>
              <a:t>menghasilkan</a:t>
            </a:r>
            <a:r>
              <a:rPr lang="en-US" dirty="0" smtClean="0"/>
              <a:t> data product </a:t>
            </a:r>
            <a:r>
              <a:rPr lang="en-US" dirty="0" err="1" smtClean="0"/>
              <a:t>seperti</a:t>
            </a:r>
            <a:r>
              <a:rPr lang="en-US" dirty="0" smtClean="0"/>
              <a:t> </a:t>
            </a:r>
            <a:r>
              <a:rPr lang="en-US" dirty="0" err="1" smtClean="0"/>
              <a:t>sistem</a:t>
            </a:r>
            <a:r>
              <a:rPr lang="en-US" dirty="0" smtClean="0"/>
              <a:t> </a:t>
            </a:r>
            <a:r>
              <a:rPr lang="en-US" dirty="0" err="1" smtClean="0"/>
              <a:t>rekomendasi</a:t>
            </a:r>
            <a:r>
              <a:rPr lang="en-US" dirty="0" smtClean="0"/>
              <a:t> yang </a:t>
            </a:r>
            <a:r>
              <a:rPr lang="en-US" dirty="0" err="1" smtClean="0"/>
              <a:t>dimiliki</a:t>
            </a:r>
            <a:r>
              <a:rPr lang="en-US" dirty="0" smtClean="0"/>
              <a:t> Amazon </a:t>
            </a:r>
            <a:r>
              <a:rPr lang="en-US" dirty="0" err="1" smtClean="0"/>
              <a:t>untuk</a:t>
            </a:r>
            <a:r>
              <a:rPr lang="en-US" dirty="0" smtClean="0"/>
              <a:t> </a:t>
            </a:r>
            <a:r>
              <a:rPr lang="en-US" dirty="0" err="1" smtClean="0"/>
              <a:t>para</a:t>
            </a:r>
            <a:r>
              <a:rPr lang="en-US" dirty="0" smtClean="0"/>
              <a:t> </a:t>
            </a:r>
            <a:r>
              <a:rPr lang="en-US" dirty="0" err="1" smtClean="0"/>
              <a:t>calon</a:t>
            </a:r>
            <a:r>
              <a:rPr lang="en-US" dirty="0" smtClean="0"/>
              <a:t> </a:t>
            </a:r>
            <a:r>
              <a:rPr lang="en-US" dirty="0" err="1" smtClean="0"/>
              <a:t>konsumennya</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894" y="2753591"/>
            <a:ext cx="5516644" cy="1018309"/>
          </a:xfrm>
        </p:spPr>
        <p:txBody>
          <a:bodyPr>
            <a:normAutofit/>
          </a:bodyPr>
          <a:lstStyle/>
          <a:p>
            <a:r>
              <a:rPr lang="id-ID" sz="4800" dirty="0" smtClean="0"/>
              <a:t>Terima Kasih</a:t>
            </a:r>
            <a:endParaRPr lang="id-ID" sz="4800" dirty="0"/>
          </a:p>
        </p:txBody>
      </p:sp>
    </p:spTree>
    <p:extLst>
      <p:ext uri="{BB962C8B-B14F-4D97-AF65-F5344CB8AC3E}">
        <p14:creationId xmlns:p14="http://schemas.microsoft.com/office/powerpoint/2010/main" xmlns="" val="3862704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56</TotalTime>
  <Words>58</Words>
  <Application>Microsoft Office PowerPoint</Application>
  <PresentationFormat>Custom</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Data Mining, Big Data Analytics, dan Data Science</vt:lpstr>
      <vt:lpstr>A. Data Mining</vt:lpstr>
      <vt:lpstr>Slide 3</vt:lpstr>
      <vt:lpstr>B. Big Data Analytics</vt:lpstr>
      <vt:lpstr>C. Data Science</vt:lpstr>
      <vt:lpstr>Slide 6</vt:lpstr>
      <vt:lpstr>Terima Kasih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Big Data Analitik, dan Data Science</dc:title>
  <dc:creator>MICROSOFT</dc:creator>
  <cp:lastModifiedBy>Predator</cp:lastModifiedBy>
  <cp:revision>6</cp:revision>
  <dcterms:created xsi:type="dcterms:W3CDTF">2020-03-31T18:22:26Z</dcterms:created>
  <dcterms:modified xsi:type="dcterms:W3CDTF">2020-04-01T05:26:22Z</dcterms:modified>
</cp:coreProperties>
</file>