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F6DB-7870-453B-AD23-C8DA9515584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316EF0-2350-460E-8C14-463560A8D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F6DB-7870-453B-AD23-C8DA9515584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EF0-2350-460E-8C14-463560A8D97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7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F6DB-7870-453B-AD23-C8DA9515584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EF0-2350-460E-8C14-463560A8D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1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F6DB-7870-453B-AD23-C8DA9515584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EF0-2350-460E-8C14-463560A8D97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1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F6DB-7870-453B-AD23-C8DA9515584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EF0-2350-460E-8C14-463560A8D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0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F6DB-7870-453B-AD23-C8DA9515584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EF0-2350-460E-8C14-463560A8D97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08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F6DB-7870-453B-AD23-C8DA9515584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EF0-2350-460E-8C14-463560A8D97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68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F6DB-7870-453B-AD23-C8DA9515584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EF0-2350-460E-8C14-463560A8D97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8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F6DB-7870-453B-AD23-C8DA9515584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EF0-2350-460E-8C14-463560A8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F6DB-7870-453B-AD23-C8DA9515584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EF0-2350-460E-8C14-463560A8D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02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0AF6DB-7870-453B-AD23-C8DA9515584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EF0-2350-460E-8C14-463560A8D97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6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F6DB-7870-453B-AD23-C8DA9515584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316EF0-2350-460E-8C14-463560A8D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1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9D40-281B-4238-B19F-D401B7A74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656" y="1358283"/>
            <a:ext cx="8637073" cy="18021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ADMINISTRASI PUBLIK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92B5-EAC8-4CE6-B809-00E258399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657" y="3691003"/>
            <a:ext cx="8637072" cy="2106116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CINDY VIDIA VUSPITA         (17111042)</a:t>
            </a:r>
          </a:p>
          <a:p>
            <a:r>
              <a:rPr lang="en-US" sz="1700" dirty="0" err="1"/>
              <a:t>Mhd</a:t>
            </a:r>
            <a:r>
              <a:rPr lang="en-US" sz="1700" dirty="0"/>
              <a:t>. </a:t>
            </a:r>
            <a:r>
              <a:rPr lang="en-US" sz="1700" dirty="0" err="1"/>
              <a:t>Ricy</a:t>
            </a:r>
            <a:r>
              <a:rPr lang="en-US" sz="1700" dirty="0"/>
              <a:t> </a:t>
            </a:r>
            <a:r>
              <a:rPr lang="en-US" sz="1700" dirty="0" err="1"/>
              <a:t>KurniawaN</a:t>
            </a:r>
            <a:r>
              <a:rPr lang="en-US" sz="1700" dirty="0"/>
              <a:t>   (17111027)</a:t>
            </a:r>
          </a:p>
          <a:p>
            <a:r>
              <a:rPr lang="en-US" sz="1700" dirty="0" err="1"/>
              <a:t>Ririn</a:t>
            </a:r>
            <a:r>
              <a:rPr lang="en-US" sz="1700" dirty="0"/>
              <a:t> </a:t>
            </a:r>
            <a:r>
              <a:rPr lang="en-US" sz="1700" dirty="0" err="1"/>
              <a:t>Septiani</a:t>
            </a:r>
            <a:r>
              <a:rPr lang="en-US" sz="1700" dirty="0"/>
              <a:t>	            (….)</a:t>
            </a:r>
          </a:p>
          <a:p>
            <a:r>
              <a:rPr lang="en-US" sz="1600" dirty="0" err="1"/>
              <a:t>rr.WIDYA</a:t>
            </a:r>
            <a:r>
              <a:rPr lang="en-US" sz="1600" dirty="0"/>
              <a:t> ANJANI                (17111039)</a:t>
            </a:r>
          </a:p>
          <a:p>
            <a:r>
              <a:rPr lang="en-US" sz="1600" dirty="0"/>
              <a:t>SUKMA AGUSTIN                 (17111040)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0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4773-DE1E-4BA1-9032-8C74759B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86258"/>
            <a:ext cx="9603275" cy="544887"/>
          </a:xfrm>
        </p:spPr>
        <p:txBody>
          <a:bodyPr/>
          <a:lstStyle/>
          <a:p>
            <a:r>
              <a:rPr lang="en-US" dirty="0"/>
              <a:t>PRINSIP ORGANISASI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6FB0-433D-4E4C-8F08-C436CDA4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450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di </a:t>
            </a:r>
            <a:r>
              <a:rPr lang="en-US" dirty="0" err="1"/>
              <a:t>ketahui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b.Hal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 yang </a:t>
            </a:r>
            <a:r>
              <a:rPr lang="en-US" dirty="0" err="1"/>
              <a:t>kondusif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c.Koordinasi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berkesinambungan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d.Koordinasi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pertemuan-pertemuan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e.Perbedaan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diakui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pengayaan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dikemukakan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diselidiki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kaitannya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3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BA13-9370-40BF-9904-3A1377E6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905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49368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04A0-38E3-4576-9C18-CB9FABAA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5238"/>
            <a:ext cx="9603275" cy="704685"/>
          </a:xfrm>
        </p:spPr>
        <p:txBody>
          <a:bodyPr/>
          <a:lstStyle/>
          <a:p>
            <a:r>
              <a:rPr lang="en-US" dirty="0" err="1"/>
              <a:t>Komunikasi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15BC-E076-446D-BE54-4C6F50EC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setuju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istilah-istilah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simbolik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nomor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perkataan</a:t>
            </a:r>
            <a:r>
              <a:rPr lang="en-US" dirty="0"/>
              <a:t> yang </a:t>
            </a:r>
            <a:r>
              <a:rPr lang="en-US" dirty="0" err="1"/>
              <a:t>melambangkan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menyerupai</a:t>
            </a:r>
            <a:r>
              <a:rPr lang="en-US" dirty="0"/>
              <a:t> ide-ide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, </a:t>
            </a:r>
            <a:r>
              <a:rPr lang="en-US" dirty="0" err="1"/>
              <a:t>simbol-simbol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orang lain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menafsirkan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penyampai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831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1153-17FD-466E-8D39-6E06A8AE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097483"/>
            <a:ext cx="9603275" cy="66917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Proses </a:t>
            </a:r>
            <a:r>
              <a:rPr lang="en-US" dirty="0" err="1"/>
              <a:t>Komunikasi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17F1-ED3F-47A8-9610-9ECCB1E2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Proses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4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 err="1"/>
              <a:t>Sumber</a:t>
            </a:r>
            <a:r>
              <a:rPr lang="en-US" dirty="0"/>
              <a:t> / </a:t>
            </a:r>
            <a:r>
              <a:rPr lang="en-US" dirty="0" err="1"/>
              <a:t>Pengirim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/ </a:t>
            </a:r>
            <a:r>
              <a:rPr lang="en-US" dirty="0" err="1"/>
              <a:t>komunikator</a:t>
            </a:r>
            <a:r>
              <a:rPr lang="en-US" dirty="0"/>
              <a:t> / source / encoder.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          orang yang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inisiatif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Pesan</a:t>
            </a:r>
            <a:r>
              <a:rPr lang="en-US" dirty="0"/>
              <a:t> / </a:t>
            </a:r>
            <a:r>
              <a:rPr lang="en-US" dirty="0" err="1"/>
              <a:t>Informasi</a:t>
            </a:r>
            <a:r>
              <a:rPr lang="en-US" dirty="0"/>
              <a:t> / Message.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lambang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kata-kata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Saluran</a:t>
            </a:r>
            <a:r>
              <a:rPr lang="en-US" dirty="0"/>
              <a:t> / Media / Channel.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penyampaian</a:t>
            </a:r>
            <a:r>
              <a:rPr lang="en-US" dirty="0"/>
              <a:t> / </a:t>
            </a:r>
            <a:r>
              <a:rPr lang="en-US" dirty="0" err="1"/>
              <a:t>pengirim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. (</a:t>
            </a:r>
            <a:r>
              <a:rPr lang="en-US" dirty="0" err="1"/>
              <a:t>contoh</a:t>
            </a:r>
            <a:r>
              <a:rPr lang="en-US" dirty="0"/>
              <a:t> TV. </a:t>
            </a:r>
            <a:r>
              <a:rPr lang="en-US" dirty="0" err="1"/>
              <a:t>Telepon</a:t>
            </a:r>
            <a:r>
              <a:rPr lang="en-US" dirty="0"/>
              <a:t>, HP </a:t>
            </a:r>
            <a:r>
              <a:rPr lang="en-US" dirty="0" err="1"/>
              <a:t>dsb</a:t>
            </a:r>
            <a:r>
              <a:rPr lang="en-US" dirty="0"/>
              <a:t>.)</a:t>
            </a:r>
          </a:p>
          <a:p>
            <a:pPr marL="0" indent="0">
              <a:buNone/>
            </a:pPr>
            <a:r>
              <a:rPr lang="en-US" dirty="0"/>
              <a:t>d. </a:t>
            </a:r>
            <a:r>
              <a:rPr lang="en-US" dirty="0" err="1"/>
              <a:t>Penerima</a:t>
            </a:r>
            <a:r>
              <a:rPr lang="en-US" dirty="0"/>
              <a:t> / </a:t>
            </a:r>
            <a:r>
              <a:rPr lang="en-US" dirty="0" err="1"/>
              <a:t>Komunikan</a:t>
            </a:r>
            <a:r>
              <a:rPr lang="en-US" dirty="0"/>
              <a:t> / receiver / decoder.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orang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28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9D9D-9013-4B1D-8A9E-9A903FB6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Bentuk-Bentuk</a:t>
            </a:r>
            <a:r>
              <a:rPr lang="en-US" dirty="0"/>
              <a:t> / </a:t>
            </a:r>
            <a:r>
              <a:rPr lang="en-US" dirty="0" err="1"/>
              <a:t>Tingkatan</a:t>
            </a:r>
            <a:r>
              <a:rPr lang="en-US" dirty="0"/>
              <a:t> Proses </a:t>
            </a:r>
            <a:r>
              <a:rPr lang="en-US" dirty="0" err="1"/>
              <a:t>Komunikasi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7015-3CEF-48AF-9CAA-CA18DAF94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8758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Intrapersonal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Komunikasi</a:t>
            </a:r>
            <a:r>
              <a:rPr lang="en-US" dirty="0"/>
              <a:t> Interpersonal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Komunikasi</a:t>
            </a:r>
            <a:r>
              <a:rPr lang="en-US" dirty="0"/>
              <a:t> Massa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5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755D-44F9-410E-B4DE-33731EB9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04014"/>
            <a:ext cx="9603275" cy="553765"/>
          </a:xfrm>
        </p:spPr>
        <p:txBody>
          <a:bodyPr/>
          <a:lstStyle/>
          <a:p>
            <a:r>
              <a:rPr lang="en-US" dirty="0" err="1"/>
              <a:t>Koordinasi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B1F8-3EE4-46F8-9CED-86649BEA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penyelarasan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teratur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kegiatan-kegiatan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individu-individu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kegiatan-kegiatan</a:t>
            </a:r>
            <a:r>
              <a:rPr lang="en-US" dirty="0"/>
              <a:t> para </a:t>
            </a:r>
            <a:r>
              <a:rPr lang="en-US" dirty="0" err="1"/>
              <a:t>pejabat</a:t>
            </a:r>
            <a:r>
              <a:rPr lang="en-US" dirty="0"/>
              <a:t> </a:t>
            </a:r>
            <a:r>
              <a:rPr lang="en-US" dirty="0" err="1"/>
              <a:t>struktural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/</a:t>
            </a:r>
            <a:r>
              <a:rPr lang="en-US" dirty="0" err="1"/>
              <a:t>birokrasi</a:t>
            </a:r>
            <a:r>
              <a:rPr lang="en-US" dirty="0"/>
              <a:t>,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,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,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para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diselaraskan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terciptanya</a:t>
            </a:r>
            <a:r>
              <a:rPr lang="en-US" dirty="0"/>
              <a:t> proses </a:t>
            </a:r>
            <a:r>
              <a:rPr lang="en-US" dirty="0" err="1"/>
              <a:t>pendidikan</a:t>
            </a:r>
            <a:r>
              <a:rPr lang="en-US" dirty="0"/>
              <a:t> yang </a:t>
            </a:r>
            <a:r>
              <a:rPr lang="en-US" dirty="0" err="1"/>
              <a:t>berkualitas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selaku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3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2672C-E2EC-46C4-8684-E77533DC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ketahui</a:t>
            </a:r>
            <a:r>
              <a:rPr lang="en-US" dirty="0"/>
              <a:t> </a:t>
            </a:r>
            <a:r>
              <a:rPr lang="en-US" dirty="0" err="1"/>
              <a:t>bahwasanya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ditinjau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bidang-bidangnya</a:t>
            </a:r>
            <a:r>
              <a:rPr lang="en-US" dirty="0"/>
              <a:t> (George </a:t>
            </a:r>
            <a:r>
              <a:rPr lang="en-US" dirty="0" err="1"/>
              <a:t>R.Terry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bukunya</a:t>
            </a:r>
            <a:r>
              <a:rPr lang="en-US" dirty="0"/>
              <a:t> Principles of Management (1964) ), </a:t>
            </a:r>
            <a:r>
              <a:rPr lang="en-US" dirty="0" err="1"/>
              <a:t>yakni</a:t>
            </a:r>
            <a:r>
              <a:rPr lang="en-US" dirty="0"/>
              <a:t> :</a:t>
            </a:r>
          </a:p>
          <a:p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individu</a:t>
            </a:r>
            <a:endParaRPr lang="en-US" dirty="0"/>
          </a:p>
          <a:p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individu-individu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  <a:p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kelompok-kelompok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  <a:p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perusahaan-perusahaan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macam-macam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dunia.</a:t>
            </a:r>
          </a:p>
        </p:txBody>
      </p:sp>
    </p:spTree>
    <p:extLst>
      <p:ext uri="{BB962C8B-B14F-4D97-AF65-F5344CB8AC3E}">
        <p14:creationId xmlns:p14="http://schemas.microsoft.com/office/powerpoint/2010/main" val="54730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6326-3A01-40F9-B90D-D7E41C1E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58AF-7986-46A6-9403-08CEDD001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62728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r>
              <a:rPr lang="en-US" dirty="0" err="1"/>
              <a:t>Perencanaan</a:t>
            </a:r>
            <a:endParaRPr lang="en-US" dirty="0"/>
          </a:p>
          <a:p>
            <a:r>
              <a:rPr lang="en-US" dirty="0" err="1"/>
              <a:t>Pengorganisasian</a:t>
            </a:r>
            <a:endParaRPr lang="en-US" dirty="0"/>
          </a:p>
          <a:p>
            <a:r>
              <a:rPr lang="en-US" dirty="0" err="1"/>
              <a:t>PengarahanPengendalian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9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D72E-863F-4E0D-9D8B-575CC10F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964317"/>
            <a:ext cx="9603275" cy="704685"/>
          </a:xfrm>
        </p:spPr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lembaga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10E2-695A-4D9A-B35A-10AAFD89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menghindarkan</a:t>
            </a:r>
            <a:r>
              <a:rPr lang="en-US" dirty="0"/>
              <a:t> </a:t>
            </a:r>
            <a:r>
              <a:rPr lang="en-US" dirty="0" err="1"/>
              <a:t>perasaan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atasan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bawahan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Menghindarkan</a:t>
            </a:r>
            <a:r>
              <a:rPr lang="en-US" dirty="0"/>
              <a:t> </a:t>
            </a:r>
            <a:r>
              <a:rPr lang="en-US" dirty="0" err="1"/>
              <a:t>perasaan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jabatannya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yang paling </a:t>
            </a:r>
            <a:r>
              <a:rPr lang="en-US" dirty="0" err="1"/>
              <a:t>penting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menghindakan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timbulnya</a:t>
            </a:r>
            <a:r>
              <a:rPr lang="en-US" dirty="0"/>
              <a:t> </a:t>
            </a:r>
            <a:r>
              <a:rPr lang="en-US" dirty="0" err="1"/>
              <a:t>pertentangan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pejabat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pelaksana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d. </a:t>
            </a:r>
            <a:r>
              <a:rPr lang="en-US" dirty="0" err="1"/>
              <a:t>Menghindarkan</a:t>
            </a:r>
            <a:r>
              <a:rPr lang="en-US" dirty="0"/>
              <a:t> </a:t>
            </a:r>
            <a:r>
              <a:rPr lang="en-US" dirty="0" err="1"/>
              <a:t>timbulnya</a:t>
            </a:r>
            <a:r>
              <a:rPr lang="en-US" dirty="0"/>
              <a:t> </a:t>
            </a:r>
            <a:r>
              <a:rPr lang="en-US" dirty="0" err="1"/>
              <a:t>rebutan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6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EBDE-1350-469A-ACE5-BB64FFB1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59" y="875541"/>
            <a:ext cx="9603275" cy="678052"/>
          </a:xfrm>
        </p:spPr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Koordinasi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EFDD-0A10-45D8-9CED-7FCAA205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749402"/>
            <a:ext cx="11472909" cy="457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Handayaningrat</a:t>
            </a:r>
            <a:r>
              <a:rPr lang="en-US" sz="1600" dirty="0"/>
              <a:t> (1992) </a:t>
            </a:r>
            <a:r>
              <a:rPr lang="en-US" sz="1600" dirty="0" err="1"/>
              <a:t>mengemukakan</a:t>
            </a:r>
            <a:r>
              <a:rPr lang="en-US" sz="1600" dirty="0"/>
              <a:t> </a:t>
            </a:r>
            <a:r>
              <a:rPr lang="en-US" sz="1600" dirty="0" err="1"/>
              <a:t>karakteristik</a:t>
            </a:r>
            <a:r>
              <a:rPr lang="en-US" sz="1600" dirty="0"/>
              <a:t> </a:t>
            </a:r>
            <a:r>
              <a:rPr lang="en-US" sz="1600" dirty="0" err="1"/>
              <a:t>koordinasi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/>
              <a:t>a.  </a:t>
            </a:r>
            <a:r>
              <a:rPr lang="en-US" sz="1600" dirty="0" err="1"/>
              <a:t>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 </a:t>
            </a:r>
            <a:r>
              <a:rPr lang="en-US" sz="1600" dirty="0" err="1"/>
              <a:t>koordinasi</a:t>
            </a:r>
            <a:r>
              <a:rPr lang="en-US" sz="1600" dirty="0"/>
              <a:t> </a:t>
            </a:r>
            <a:r>
              <a:rPr lang="en-US" sz="1600" dirty="0" err="1"/>
              <a:t>terletak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pimpinan</a:t>
            </a:r>
            <a:r>
              <a:rPr lang="en-US" sz="1600" dirty="0"/>
              <a:t>.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koordinasi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wewenang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 </a:t>
            </a:r>
            <a:r>
              <a:rPr lang="en-US" sz="1600" dirty="0" err="1"/>
              <a:t>pimpinan</a:t>
            </a:r>
            <a:r>
              <a:rPr lang="en-US" sz="1600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dikatakan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pimpinan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berhasil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koordinasi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b. </a:t>
            </a:r>
            <a:r>
              <a:rPr lang="en-US" sz="1600" dirty="0" err="1"/>
              <a:t>Koordinasi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. 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disebabkan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syarat</a:t>
            </a:r>
            <a:r>
              <a:rPr lang="en-US" sz="1600" dirty="0"/>
              <a:t> </a:t>
            </a:r>
            <a:r>
              <a:rPr lang="en-US" sz="1600" dirty="0" err="1"/>
              <a:t>mutlak</a:t>
            </a:r>
            <a:r>
              <a:rPr lang="en-US" sz="1600" dirty="0"/>
              <a:t> </a:t>
            </a:r>
            <a:r>
              <a:rPr lang="en-US" sz="1600" dirty="0" err="1"/>
              <a:t>terselenggaranya</a:t>
            </a:r>
            <a:r>
              <a:rPr lang="en-US" sz="1600" dirty="0"/>
              <a:t> </a:t>
            </a:r>
            <a:r>
              <a:rPr lang="en-US" sz="1600" dirty="0" err="1"/>
              <a:t>koordinasi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c. </a:t>
            </a:r>
            <a:r>
              <a:rPr lang="en-US" sz="1600" dirty="0" err="1"/>
              <a:t>Koordinasi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proses yang </a:t>
            </a:r>
            <a:r>
              <a:rPr lang="en-US" sz="1600" dirty="0" err="1"/>
              <a:t>terus</a:t>
            </a:r>
            <a:r>
              <a:rPr lang="en-US" sz="1600" dirty="0"/>
              <a:t> </a:t>
            </a:r>
            <a:r>
              <a:rPr lang="en-US" sz="1600" dirty="0" err="1"/>
              <a:t>menerus</a:t>
            </a:r>
            <a:r>
              <a:rPr lang="en-US" sz="1600" dirty="0"/>
              <a:t> (continue process).  Dan </a:t>
            </a:r>
            <a:r>
              <a:rPr lang="en-US" sz="1600" dirty="0" err="1"/>
              <a:t>berkesinambungan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rangka</a:t>
            </a:r>
            <a:r>
              <a:rPr lang="en-US" sz="1600" dirty="0"/>
              <a:t> </a:t>
            </a:r>
            <a:r>
              <a:rPr lang="en-US" sz="1600" dirty="0" err="1"/>
              <a:t>mewujudkan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lembaga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d. </a:t>
            </a:r>
            <a:r>
              <a:rPr lang="en-US" sz="1600" dirty="0" err="1"/>
              <a:t>Pengaturan</a:t>
            </a:r>
            <a:r>
              <a:rPr lang="en-US" sz="1600" dirty="0"/>
              <a:t> </a:t>
            </a:r>
            <a:r>
              <a:rPr lang="en-US" sz="1600" dirty="0" err="1"/>
              <a:t>usaha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teratur</a:t>
            </a:r>
            <a:r>
              <a:rPr lang="en-US" sz="1600" dirty="0"/>
              <a:t>.  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disebabkan</a:t>
            </a:r>
            <a:r>
              <a:rPr lang="en-US" sz="1600" dirty="0"/>
              <a:t> </a:t>
            </a:r>
            <a:r>
              <a:rPr lang="en-US" sz="1600" dirty="0" err="1"/>
              <a:t>koordinasi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yang </a:t>
            </a:r>
            <a:r>
              <a:rPr lang="en-US" sz="1600" dirty="0" err="1"/>
              <a:t>diterapkan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,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usaha</a:t>
            </a:r>
            <a:r>
              <a:rPr lang="en-US" sz="1600" dirty="0"/>
              <a:t> </a:t>
            </a:r>
            <a:r>
              <a:rPr lang="en-US" sz="1600" dirty="0" err="1"/>
              <a:t>individu</a:t>
            </a:r>
            <a:r>
              <a:rPr lang="en-US" sz="1600" dirty="0"/>
              <a:t> </a:t>
            </a:r>
            <a:r>
              <a:rPr lang="en-US" sz="1600" dirty="0" err="1"/>
              <a:t>melainkan</a:t>
            </a:r>
            <a:r>
              <a:rPr lang="en-US" sz="1600" dirty="0"/>
              <a:t> </a:t>
            </a:r>
            <a:r>
              <a:rPr lang="en-US" sz="1600" dirty="0" err="1"/>
              <a:t>sejumlah</a:t>
            </a:r>
            <a:r>
              <a:rPr lang="en-US" sz="1600" dirty="0"/>
              <a:t> </a:t>
            </a:r>
            <a:r>
              <a:rPr lang="en-US" sz="1600" dirty="0" err="1"/>
              <a:t>individu</a:t>
            </a:r>
            <a:r>
              <a:rPr lang="en-US" sz="1600" dirty="0"/>
              <a:t> yang </a:t>
            </a:r>
            <a:r>
              <a:rPr lang="en-US" sz="1600" dirty="0" err="1"/>
              <a:t>berkerjasama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mencapai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bersama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e. </a:t>
            </a:r>
            <a:r>
              <a:rPr lang="en-US" sz="1600" dirty="0" err="1"/>
              <a:t>Kesatuan</a:t>
            </a:r>
            <a:r>
              <a:rPr lang="en-US" sz="1600" dirty="0"/>
              <a:t> </a:t>
            </a:r>
            <a:r>
              <a:rPr lang="en-US" sz="1600" dirty="0" err="1"/>
              <a:t>tindakan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inti </a:t>
            </a:r>
            <a:r>
              <a:rPr lang="en-US" sz="1600" dirty="0" err="1"/>
              <a:t>koordinasi</a:t>
            </a:r>
            <a:r>
              <a:rPr lang="en-US" sz="1600" dirty="0"/>
              <a:t>.  </a:t>
            </a:r>
            <a:r>
              <a:rPr lang="en-US" sz="1600" dirty="0" err="1"/>
              <a:t>Pimpinan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pengatur</a:t>
            </a:r>
            <a:r>
              <a:rPr lang="en-US" sz="1600" dirty="0"/>
              <a:t> </a:t>
            </a:r>
            <a:r>
              <a:rPr lang="en-US" sz="1600" dirty="0" err="1"/>
              <a:t>usaha-usaha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tindakan-tindakan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individu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diperoleh</a:t>
            </a:r>
            <a:r>
              <a:rPr lang="en-US" sz="1600" dirty="0"/>
              <a:t> </a:t>
            </a:r>
            <a:r>
              <a:rPr lang="en-US" sz="1600" dirty="0" err="1"/>
              <a:t>keserasian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mencapai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bersama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f.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Koordinasi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bersama</a:t>
            </a:r>
            <a:r>
              <a:rPr lang="en-US" sz="1600" dirty="0"/>
              <a:t> (common purpose) </a:t>
            </a:r>
            <a:r>
              <a:rPr lang="en-US" sz="1600" dirty="0" err="1"/>
              <a:t>Kesatuan</a:t>
            </a:r>
            <a:r>
              <a:rPr lang="en-US" sz="1600" dirty="0"/>
              <a:t> </a:t>
            </a:r>
            <a:r>
              <a:rPr lang="en-US" sz="1600" dirty="0" err="1"/>
              <a:t>usaha</a:t>
            </a:r>
            <a:r>
              <a:rPr lang="en-US" sz="1600" dirty="0"/>
              <a:t> yang </a:t>
            </a:r>
            <a:r>
              <a:rPr lang="en-US" sz="1600" dirty="0" err="1"/>
              <a:t>meminta</a:t>
            </a:r>
            <a:r>
              <a:rPr lang="en-US" sz="1600" dirty="0"/>
              <a:t> </a:t>
            </a:r>
            <a:r>
              <a:rPr lang="en-US" sz="1600" dirty="0" err="1"/>
              <a:t>kesadaran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pihak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berpartisipasi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aktif</a:t>
            </a:r>
            <a:r>
              <a:rPr lang="en-US" sz="1600" dirty="0"/>
              <a:t> </a:t>
            </a:r>
            <a:r>
              <a:rPr lang="en-US" sz="1600" dirty="0" err="1"/>
              <a:t>melaksanakan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bersama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</a:t>
            </a:r>
            <a:r>
              <a:rPr lang="en-US" sz="1600" dirty="0" err="1"/>
              <a:t>tempat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bekerja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60110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579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ADMINISTRASI PUBLIK</vt:lpstr>
      <vt:lpstr>Komunikasi</vt:lpstr>
      <vt:lpstr> Prinsip Dasar Proses Komunikasi</vt:lpstr>
      <vt:lpstr>Bentuk-Bentuk / Tingkatan Proses Komunikasi</vt:lpstr>
      <vt:lpstr>Koordinasi</vt:lpstr>
      <vt:lpstr>PowerPoint Presentation</vt:lpstr>
      <vt:lpstr>Hubungan Koordinasi dengan fungsi-fungsi administrasi</vt:lpstr>
      <vt:lpstr>Manfaat koordinasi dalam suatu lembaga</vt:lpstr>
      <vt:lpstr>Karakteristik Koordinasi</vt:lpstr>
      <vt:lpstr>PRINSIP ORGANISASI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ADMINISTRASI PUBLIK</dc:title>
  <dc:creator>David</dc:creator>
  <cp:lastModifiedBy>David</cp:lastModifiedBy>
  <cp:revision>4</cp:revision>
  <dcterms:created xsi:type="dcterms:W3CDTF">2018-10-16T13:47:31Z</dcterms:created>
  <dcterms:modified xsi:type="dcterms:W3CDTF">2018-10-16T14:31:05Z</dcterms:modified>
</cp:coreProperties>
</file>