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65" r:id="rId5"/>
    <p:sldId id="266" r:id="rId6"/>
    <p:sldId id="267" r:id="rId7"/>
    <p:sldId id="268" r:id="rId8"/>
    <p:sldId id="260" r:id="rId9"/>
    <p:sldId id="263" r:id="rId10"/>
    <p:sldId id="258" r:id="rId11"/>
    <p:sldId id="259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8B7A-CBFA-4DC5-BE41-9C580F14D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40345-A0E7-49A9-B187-8FAEE925A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92D40-5198-44BD-9A50-12EE9AAE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2979-D312-4642-8A88-F550DA737FE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A08C-6678-4292-AE1C-9A90307C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C533E-5946-49CA-8EB3-A9EAA5AE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8831-0EBD-47FE-A452-A00C53E3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9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C522-0812-44A3-B703-0FB86B4F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9A65E-49BC-4F45-922F-5317E80C8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95378-5E00-45A5-9426-011D9251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2979-D312-4642-8A88-F550DA737FE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8AC89-C90F-443F-935B-D00D0FD0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B08FD-8360-47F7-9BAB-514A60AA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8831-0EBD-47FE-A452-A00C53E3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7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937DC-FEBD-4A2A-9309-C50EC2300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E8AD6-CE05-4304-8994-DD9C1C8FF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192F-8B07-4668-A613-58A26367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2979-D312-4642-8A88-F550DA737FE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6BDE-CEC0-493C-B13F-DB4F2AF2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7C62-422D-4CCC-9ED3-583CCE28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8831-0EBD-47FE-A452-A00C53E3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4D2F-710F-4106-905B-5C5C0C67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F1160-7719-410F-8686-A433468C9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B08C6-02B3-4CCE-BD42-2FED9418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2979-D312-4642-8A88-F550DA737FE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4E14-0B4A-4484-A520-DE81A108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5FBD-7559-4251-8596-63830B1F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8831-0EBD-47FE-A452-A00C53E3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EE33-4F06-429F-B374-1FAD84E5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6CAC1-2577-4246-9EB8-140203DE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4F53F-FDC1-4FDD-AEAD-0642AF80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2979-D312-4642-8A88-F550DA737FE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D7E58-6D05-4726-9729-0D07513E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135CD-B5C1-4BA1-9D73-B9A72880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8831-0EBD-47FE-A452-A00C53E3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5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A46A-B13A-4B17-B383-973655D3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2FD82-8904-47C1-AC22-2705EF96C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2D993-B2F2-4D09-AB6A-3A1A8B611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01ED2-7236-49E6-865D-67F1C34E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2979-D312-4642-8A88-F550DA737FE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9A9ED-03A0-4A13-B682-3C1F1BC0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5BCAE-70DE-4A5C-98A7-42C4926B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8831-0EBD-47FE-A452-A00C53E3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8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3EFA-6184-49B6-B13A-CC680B67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DBD86-92C4-4095-A41A-FEFFA748C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AEF12-C117-43F8-8DBF-ACD54521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AA1AE-BD78-4645-9205-2C9B2C053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96E4B-3FC6-41EC-B075-12B4E3DB2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C6CD8-3D6C-45DE-81E5-DFE1A1C2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2979-D312-4642-8A88-F550DA737FE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5437C-A360-4917-BE87-58F36D57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2B634-0457-4790-9868-7F73987B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8831-0EBD-47FE-A452-A00C53E3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7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6FCD-0485-44C1-8925-F3046049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DEE75-C819-46D8-A162-A79C679C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2979-D312-4642-8A88-F550DA737FE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4CFA7-EBA1-4A9F-8575-87C392D9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91733-0204-40E2-B154-6A9827B8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8831-0EBD-47FE-A452-A00C53E3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9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2FC25-6566-4762-9D55-9285A341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2979-D312-4642-8A88-F550DA737FE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60D83-128D-4B3E-88FC-93CABA67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295E2-75FB-4DB6-8737-B657536A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8831-0EBD-47FE-A452-A00C53E3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3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FF4E-1B43-4A05-9C7D-63BF0C9D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E6ED6-3211-4715-9911-A358A96BC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BD1F9-DF7D-4CD1-8585-836707905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9752C-F480-4FA1-87EE-77FEB2F0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2979-D312-4642-8A88-F550DA737FE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AC340-8EDE-42C8-AD9D-62E4DE3F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7DA6B-780A-4686-A9D0-199CF630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8831-0EBD-47FE-A452-A00C53E3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6A4C-8547-4B81-AF32-23A4E01F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668DA-0C90-46AA-B10C-9E4A58A50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66230-AACC-487B-B1BD-3C7D14F87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484B4-BAB3-4E2D-872E-6129496C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2979-D312-4642-8A88-F550DA737FE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7D947-5AE5-492E-A84F-E8F613DE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DEC4F-27AD-407E-8615-4F9C54D9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8831-0EBD-47FE-A452-A00C53E3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09A37-967C-49EF-AF69-2B7340F4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3409C-1EED-4A27-B746-9D43D13B5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1A39-19E6-481D-ABDE-E62A48474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B2979-D312-4642-8A88-F550DA737FE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AE8D8-D37F-4E37-8869-BCE12CCFD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35B40-D81C-4C28-9D91-FAEF96DB7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8831-0EBD-47FE-A452-A00C53E3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4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AB35-C9AC-4B3C-BC26-933BF7C8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435006"/>
            <a:ext cx="10515600" cy="6697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LINUX FEDORA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FE1D-2084-4E4A-9FAB-2E3ED1AC5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2" y="1216239"/>
            <a:ext cx="11025327" cy="47673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/>
              <a:t>Fedora Linux </a:t>
            </a:r>
            <a:r>
              <a:rPr lang="en-US" sz="2600" dirty="0" err="1"/>
              <a:t>adalah</a:t>
            </a:r>
            <a:r>
              <a:rPr lang="en-US" sz="2600" dirty="0"/>
              <a:t> </a:t>
            </a:r>
            <a:r>
              <a:rPr lang="en-US" sz="2600" dirty="0" err="1"/>
              <a:t>sebuah</a:t>
            </a:r>
            <a:r>
              <a:rPr lang="en-US" sz="2600" dirty="0"/>
              <a:t> distro Linux </a:t>
            </a:r>
            <a:r>
              <a:rPr lang="en-US" sz="2600" dirty="0" err="1"/>
              <a:t>berbasis</a:t>
            </a:r>
            <a:r>
              <a:rPr lang="en-US" sz="2600" dirty="0"/>
              <a:t> RPM </a:t>
            </a:r>
            <a:r>
              <a:rPr lang="en-US" sz="2600" dirty="0" err="1"/>
              <a:t>dan</a:t>
            </a:r>
            <a:r>
              <a:rPr lang="en-US" sz="2600" dirty="0"/>
              <a:t> yum yang </a:t>
            </a:r>
            <a:r>
              <a:rPr lang="en-US" sz="2600" dirty="0" err="1"/>
              <a:t>dikembangkan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Fedora Project yang </a:t>
            </a:r>
            <a:r>
              <a:rPr lang="en-US" sz="2600" dirty="0" err="1"/>
              <a:t>didukung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</a:t>
            </a:r>
            <a:r>
              <a:rPr lang="en-US" sz="2600" dirty="0" err="1"/>
              <a:t>komunitas</a:t>
            </a:r>
            <a:r>
              <a:rPr lang="en-US" sz="2600" dirty="0"/>
              <a:t> </a:t>
            </a:r>
            <a:r>
              <a:rPr lang="en-US" sz="2600" dirty="0" err="1"/>
              <a:t>pemrogram</a:t>
            </a:r>
            <a:r>
              <a:rPr lang="en-US" sz="2600" dirty="0"/>
              <a:t> </a:t>
            </a:r>
            <a:r>
              <a:rPr lang="en-US" sz="2600" dirty="0" err="1"/>
              <a:t>serta</a:t>
            </a:r>
            <a:r>
              <a:rPr lang="en-US" sz="2600" dirty="0"/>
              <a:t> </a:t>
            </a:r>
            <a:r>
              <a:rPr lang="en-US" sz="2600" dirty="0" err="1"/>
              <a:t>disponsori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Red Hat. Nama Fedora </a:t>
            </a:r>
            <a:r>
              <a:rPr lang="en-US" sz="2600" dirty="0" err="1"/>
              <a:t>berasal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karakter</a:t>
            </a:r>
            <a:r>
              <a:rPr lang="en-US" sz="2600" dirty="0"/>
              <a:t> </a:t>
            </a:r>
            <a:r>
              <a:rPr lang="en-US" sz="2600" b="1" dirty="0"/>
              <a:t>fedora</a:t>
            </a:r>
            <a:r>
              <a:rPr lang="en-US" sz="2600" dirty="0"/>
              <a:t> yang </a:t>
            </a:r>
            <a:r>
              <a:rPr lang="en-US" sz="2600" dirty="0" err="1"/>
              <a:t>digunakan</a:t>
            </a:r>
            <a:r>
              <a:rPr lang="en-US" sz="2600" dirty="0"/>
              <a:t> di logo Red Hat.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rilis</a:t>
            </a:r>
            <a:r>
              <a:rPr lang="en-US" sz="2600" dirty="0"/>
              <a:t> 1 </a:t>
            </a:r>
            <a:r>
              <a:rPr lang="en-US" sz="2600" dirty="0" err="1"/>
              <a:t>sampai</a:t>
            </a:r>
            <a:r>
              <a:rPr lang="en-US" sz="2600" dirty="0"/>
              <a:t> 6 distro </a:t>
            </a:r>
            <a:r>
              <a:rPr lang="en-US" sz="2600" dirty="0" err="1"/>
              <a:t>ini</a:t>
            </a:r>
            <a:r>
              <a:rPr lang="en-US" sz="2600" dirty="0"/>
              <a:t> </a:t>
            </a:r>
            <a:r>
              <a:rPr lang="en-US" sz="2600" dirty="0" err="1"/>
              <a:t>bernama</a:t>
            </a:r>
            <a:r>
              <a:rPr lang="en-US" sz="2600" dirty="0"/>
              <a:t> Fedora Core yang </a:t>
            </a:r>
            <a:r>
              <a:rPr lang="en-US" sz="2600" dirty="0" err="1"/>
              <a:t>kemudian</a:t>
            </a:r>
            <a:r>
              <a:rPr lang="en-US" sz="2600" dirty="0"/>
              <a:t> </a:t>
            </a:r>
            <a:r>
              <a:rPr lang="en-US" sz="2600" dirty="0" err="1"/>
              <a:t>berubah</a:t>
            </a:r>
            <a:r>
              <a:rPr lang="en-US" sz="2600" dirty="0"/>
              <a:t> </a:t>
            </a:r>
            <a:r>
              <a:rPr lang="en-US" sz="2600" dirty="0" err="1"/>
              <a:t>menjadi</a:t>
            </a:r>
            <a:r>
              <a:rPr lang="en-US" sz="2600" dirty="0"/>
              <a:t> Fedora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rilis</a:t>
            </a:r>
            <a:r>
              <a:rPr lang="en-US" sz="2600" dirty="0"/>
              <a:t> ke-7. Fedora </a:t>
            </a:r>
            <a:r>
              <a:rPr lang="en-US" sz="2600" dirty="0" err="1"/>
              <a:t>dikenal</a:t>
            </a:r>
            <a:r>
              <a:rPr lang="en-US" sz="2600" dirty="0"/>
              <a:t> di dunia Linux </a:t>
            </a:r>
            <a:r>
              <a:rPr lang="en-US" sz="2600" dirty="0" err="1"/>
              <a:t>sebagai</a:t>
            </a:r>
            <a:r>
              <a:rPr lang="en-US" sz="2600" dirty="0"/>
              <a:t> </a:t>
            </a:r>
            <a:r>
              <a:rPr lang="en-US" sz="2600" dirty="0" err="1"/>
              <a:t>sebuah</a:t>
            </a:r>
            <a:r>
              <a:rPr lang="en-US" sz="2600" dirty="0"/>
              <a:t> distro yang </a:t>
            </a:r>
            <a:r>
              <a:rPr lang="en-US" sz="2600" dirty="0" err="1"/>
              <a:t>menjadi</a:t>
            </a:r>
            <a:r>
              <a:rPr lang="en-US" sz="2600" dirty="0"/>
              <a:t> </a:t>
            </a:r>
            <a:r>
              <a:rPr lang="en-US" sz="2600" i="1" dirty="0"/>
              <a:t>pioneer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penggunaan</a:t>
            </a:r>
            <a:r>
              <a:rPr lang="en-US" sz="2600" dirty="0"/>
              <a:t> </a:t>
            </a:r>
            <a:r>
              <a:rPr lang="en-US" sz="2600" dirty="0" err="1"/>
              <a:t>teknologi</a:t>
            </a:r>
            <a:r>
              <a:rPr lang="en-US" sz="2600" dirty="0"/>
              <a:t> </a:t>
            </a:r>
            <a:r>
              <a:rPr lang="en-US" sz="2600" dirty="0" err="1"/>
              <a:t>terkini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merupakan</a:t>
            </a:r>
            <a:r>
              <a:rPr lang="en-US" sz="2600" dirty="0"/>
              <a:t> distro yang </a:t>
            </a:r>
            <a:r>
              <a:rPr lang="en-US" sz="2600" dirty="0" err="1"/>
              <a:t>digunakan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Linus Torvalds.</a:t>
            </a:r>
            <a:br>
              <a:rPr lang="en-US" sz="2600" dirty="0"/>
            </a:br>
            <a:r>
              <a:rPr lang="en-US" sz="2600" dirty="0"/>
              <a:t>Salah </a:t>
            </a:r>
            <a:r>
              <a:rPr lang="en-US" sz="2600" dirty="0" err="1"/>
              <a:t>satu</a:t>
            </a:r>
            <a:r>
              <a:rPr lang="en-US" sz="2600" dirty="0"/>
              <a:t> </a:t>
            </a:r>
            <a:r>
              <a:rPr lang="en-US" sz="2600" dirty="0" err="1"/>
              <a:t>visi</a:t>
            </a:r>
            <a:r>
              <a:rPr lang="en-US" sz="2600" dirty="0"/>
              <a:t> </a:t>
            </a:r>
            <a:r>
              <a:rPr lang="en-US" sz="2600" dirty="0" err="1"/>
              <a:t>utama</a:t>
            </a:r>
            <a:r>
              <a:rPr lang="en-US" sz="2600" dirty="0"/>
              <a:t> Fedora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hanya</a:t>
            </a:r>
            <a:r>
              <a:rPr lang="en-US" sz="2600" dirty="0"/>
              <a:t> </a:t>
            </a:r>
            <a:r>
              <a:rPr lang="en-US" sz="2600" dirty="0" err="1"/>
              <a:t>mengandung</a:t>
            </a:r>
            <a:r>
              <a:rPr lang="en-US" sz="2600" dirty="0"/>
              <a:t> software </a:t>
            </a:r>
            <a:r>
              <a:rPr lang="en-US" sz="2600" dirty="0" err="1"/>
              <a:t>dibawah</a:t>
            </a:r>
            <a:r>
              <a:rPr lang="en-US" sz="2600" dirty="0"/>
              <a:t> </a:t>
            </a:r>
            <a:r>
              <a:rPr lang="en-US" sz="2600" dirty="0" err="1"/>
              <a:t>lisensi</a:t>
            </a:r>
            <a:r>
              <a:rPr lang="en-US" sz="2600" dirty="0"/>
              <a:t> software open source </a:t>
            </a:r>
            <a:r>
              <a:rPr lang="en-US" sz="2600" dirty="0" err="1"/>
              <a:t>dan</a:t>
            </a:r>
            <a:r>
              <a:rPr lang="en-US" sz="2600" dirty="0"/>
              <a:t> gratis, </a:t>
            </a:r>
            <a:r>
              <a:rPr lang="en-US" sz="2600" dirty="0" err="1"/>
              <a:t>tetapi</a:t>
            </a:r>
            <a:r>
              <a:rPr lang="en-US" sz="2600" dirty="0"/>
              <a:t> juga </a:t>
            </a:r>
            <a:r>
              <a:rPr lang="en-US" sz="2600" dirty="0" err="1"/>
              <a:t>menjadi</a:t>
            </a:r>
            <a:r>
              <a:rPr lang="en-US" sz="2600" dirty="0"/>
              <a:t> </a:t>
            </a:r>
            <a:r>
              <a:rPr lang="en-US" sz="2600" dirty="0" err="1"/>
              <a:t>teknologi</a:t>
            </a:r>
            <a:r>
              <a:rPr lang="en-US" sz="2600" dirty="0"/>
              <a:t> yang </a:t>
            </a:r>
            <a:r>
              <a:rPr lang="en-US" sz="2600" dirty="0" err="1"/>
              <a:t>mutakhir</a:t>
            </a:r>
            <a:r>
              <a:rPr lang="en-US" sz="2600" dirty="0"/>
              <a:t>. </a:t>
            </a:r>
            <a:r>
              <a:rPr lang="en-US" sz="2600" dirty="0" err="1"/>
              <a:t>Pengembang</a:t>
            </a:r>
            <a:r>
              <a:rPr lang="en-US" sz="2600" dirty="0"/>
              <a:t> fedora </a:t>
            </a:r>
            <a:r>
              <a:rPr lang="en-US" sz="2600" dirty="0" err="1"/>
              <a:t>lebih</a:t>
            </a:r>
            <a:r>
              <a:rPr lang="en-US" sz="2600" dirty="0"/>
              <a:t> </a:t>
            </a:r>
            <a:r>
              <a:rPr lang="en-US" sz="2600" dirty="0" err="1"/>
              <a:t>membuat</a:t>
            </a:r>
            <a:r>
              <a:rPr lang="en-US" sz="2600" dirty="0"/>
              <a:t> </a:t>
            </a:r>
            <a:r>
              <a:rPr lang="en-US" sz="2600" dirty="0" err="1"/>
              <a:t>perubahan</a:t>
            </a:r>
            <a:r>
              <a:rPr lang="en-US" sz="2600" dirty="0"/>
              <a:t> yang </a:t>
            </a:r>
            <a:r>
              <a:rPr lang="en-US" sz="2600" dirty="0" err="1"/>
              <a:t>signifikan</a:t>
            </a:r>
            <a:r>
              <a:rPr lang="en-US" sz="2600" dirty="0"/>
              <a:t> </a:t>
            </a:r>
            <a:r>
              <a:rPr lang="en-US" sz="2600" dirty="0" err="1"/>
              <a:t>daripada</a:t>
            </a:r>
            <a:r>
              <a:rPr lang="en-US" sz="2600" dirty="0"/>
              <a:t> </a:t>
            </a:r>
            <a:r>
              <a:rPr lang="en-US" sz="2600" dirty="0" err="1"/>
              <a:t>hanya</a:t>
            </a:r>
            <a:r>
              <a:rPr lang="en-US" sz="2600" dirty="0"/>
              <a:t> </a:t>
            </a:r>
            <a:r>
              <a:rPr lang="en-US" sz="2600" dirty="0" err="1"/>
              <a:t>memperbaiki</a:t>
            </a:r>
            <a:r>
              <a:rPr lang="en-US" sz="2600" dirty="0"/>
              <a:t> </a:t>
            </a:r>
            <a:r>
              <a:rPr lang="en-US" sz="2600" dirty="0" err="1"/>
              <a:t>khususnya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bahwa</a:t>
            </a:r>
            <a:r>
              <a:rPr lang="en-US" sz="2600" dirty="0"/>
              <a:t> update Fedora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digunakan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</a:t>
            </a:r>
            <a:r>
              <a:rPr lang="en-US" sz="2600" dirty="0" err="1"/>
              <a:t>semua</a:t>
            </a:r>
            <a:r>
              <a:rPr lang="en-US" sz="2600" dirty="0"/>
              <a:t> Linux</a:t>
            </a:r>
          </a:p>
        </p:txBody>
      </p:sp>
    </p:spTree>
    <p:extLst>
      <p:ext uri="{BB962C8B-B14F-4D97-AF65-F5344CB8AC3E}">
        <p14:creationId xmlns:p14="http://schemas.microsoft.com/office/powerpoint/2010/main" val="39408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8308-8F60-4EC0-BC8C-A868FFB8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KEAMANAN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23C9-EE72-4E4F-B41A-7EF59FF2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Fitur</a:t>
            </a:r>
            <a:r>
              <a:rPr lang="en-US" b="1" dirty="0"/>
              <a:t> </a:t>
            </a:r>
            <a:r>
              <a:rPr lang="en-US" b="1" dirty="0" err="1"/>
              <a:t>Keamanan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di Fedora.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Fedora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Securtiy-Enchance</a:t>
            </a:r>
            <a:r>
              <a:rPr lang="en-US" dirty="0"/>
              <a:t> Linux, </a:t>
            </a:r>
            <a:r>
              <a:rPr lang="en-US" dirty="0" err="1"/>
              <a:t>fitur</a:t>
            </a:r>
            <a:r>
              <a:rPr lang="en-US" dirty="0"/>
              <a:t> Linux yang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kebijaksanaan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pengawasan</a:t>
            </a:r>
            <a:r>
              <a:rPr lang="en-US" dirty="0"/>
              <a:t> </a:t>
            </a:r>
            <a:r>
              <a:rPr lang="en-US" dirty="0" err="1"/>
              <a:t>aksess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, </a:t>
            </a:r>
            <a:r>
              <a:rPr lang="en-US" dirty="0" err="1"/>
              <a:t>melalui</a:t>
            </a:r>
            <a:r>
              <a:rPr lang="en-US" dirty="0"/>
              <a:t> Modul </a:t>
            </a:r>
            <a:r>
              <a:rPr lang="en-US" dirty="0" err="1"/>
              <a:t>keamanan</a:t>
            </a:r>
            <a:r>
              <a:rPr lang="en-US" dirty="0"/>
              <a:t> Linux </a:t>
            </a:r>
            <a:r>
              <a:rPr lang="en-US" dirty="0" err="1"/>
              <a:t>pada</a:t>
            </a:r>
            <a:r>
              <a:rPr lang="en-US" dirty="0"/>
              <a:t> Linux kernel. Fedora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yang </a:t>
            </a:r>
            <a:r>
              <a:rPr lang="en-US" dirty="0" err="1"/>
              <a:t>memimpin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SELinux</a:t>
            </a:r>
            <a:r>
              <a:rPr lang="en-US" dirty="0"/>
              <a:t>. </a:t>
            </a:r>
            <a:r>
              <a:rPr lang="en-US" dirty="0" err="1"/>
              <a:t>SELinux</a:t>
            </a:r>
            <a:r>
              <a:rPr lang="en-US" dirty="0"/>
              <a:t>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Fedora Core 2.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dinonaktifkan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radikal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diaktifkan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Fedora Core 3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.</a:t>
            </a:r>
            <a:br>
              <a:rPr lang="en-US" dirty="0"/>
            </a:b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3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F2FA-7D50-4905-8C45-E48BC5E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D2D01-2DE0-4BDA-9981-48AE705DC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6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4BF909-40C7-4306-A830-D62E5B08F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336" y="1047564"/>
            <a:ext cx="9966664" cy="473179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 err="1"/>
              <a:t>Kelebihan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Linux Fedora </a:t>
            </a:r>
            <a:r>
              <a:rPr lang="en-US" b="1" dirty="0" err="1"/>
              <a:t>ialah</a:t>
            </a:r>
            <a:r>
              <a:rPr lang="en-US" b="1" dirty="0"/>
              <a:t> :</a:t>
            </a:r>
            <a:r>
              <a:rPr lang="en-US" dirty="0"/>
              <a:t> </a:t>
            </a:r>
            <a:br>
              <a:rPr lang="en-US" dirty="0"/>
            </a:br>
            <a:br>
              <a:rPr lang="en-US" b="1" dirty="0"/>
            </a:br>
            <a:endParaRPr lang="en-US" dirty="0"/>
          </a:p>
          <a:p>
            <a:pPr algn="l"/>
            <a:r>
              <a:rPr lang="en-US" dirty="0"/>
              <a:t>1. Distro yang </a:t>
            </a:r>
            <a:r>
              <a:rPr lang="en-US" dirty="0" err="1"/>
              <a:t>mapan</a:t>
            </a:r>
            <a:r>
              <a:rPr lang="en-US" dirty="0"/>
              <a:t>, </a:t>
            </a:r>
            <a:r>
              <a:rPr lang="en-US" dirty="0" err="1"/>
              <a:t>aman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padat</a:t>
            </a:r>
            <a:r>
              <a:rPr lang="en-US" dirty="0"/>
              <a:t> feature.</a:t>
            </a:r>
          </a:p>
          <a:p>
            <a:pPr algn="l"/>
            <a:r>
              <a:rPr lang="en-US" dirty="0"/>
              <a:t>2.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(</a:t>
            </a:r>
            <a:r>
              <a:rPr lang="en-US" dirty="0" err="1"/>
              <a:t>sekitar</a:t>
            </a:r>
            <a:r>
              <a:rPr lang="en-US" dirty="0"/>
              <a:t> 50 </a:t>
            </a:r>
            <a:r>
              <a:rPr lang="en-US" dirty="0" err="1"/>
              <a:t>persen</a:t>
            </a:r>
            <a:r>
              <a:rPr lang="en-US" dirty="0"/>
              <a:t> para </a:t>
            </a:r>
            <a:r>
              <a:rPr lang="en-US" dirty="0" err="1"/>
              <a:t>pengguna</a:t>
            </a:r>
            <a:r>
              <a:rPr lang="en-US" dirty="0"/>
              <a:t> Linux di Indonesia)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(</a:t>
            </a:r>
            <a:r>
              <a:rPr lang="en-US" dirty="0" err="1"/>
              <a:t>terutama</a:t>
            </a:r>
            <a:r>
              <a:rPr lang="en-US" dirty="0"/>
              <a:t> di Amerika)</a:t>
            </a:r>
          </a:p>
          <a:p>
            <a:pPr algn="l"/>
            <a:r>
              <a:rPr lang="en-US" dirty="0"/>
              <a:t>3. </a:t>
            </a:r>
            <a:r>
              <a:rPr lang="en-US" dirty="0" err="1"/>
              <a:t>Dukungan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inovatif</a:t>
            </a:r>
            <a:r>
              <a:rPr lang="en-US" dirty="0"/>
              <a:t>, </a:t>
            </a:r>
            <a:r>
              <a:rPr lang="en-US" dirty="0" err="1"/>
              <a:t>dekstop</a:t>
            </a:r>
            <a:r>
              <a:rPr lang="en-US" dirty="0"/>
              <a:t> yang </a:t>
            </a:r>
            <a:r>
              <a:rPr lang="en-US" dirty="0" err="1"/>
              <a:t>bagus</a:t>
            </a:r>
            <a:r>
              <a:rPr lang="en-US" dirty="0"/>
              <a:t>, tool </a:t>
            </a:r>
            <a:r>
              <a:rPr lang="en-US" dirty="0" err="1"/>
              <a:t>konfigurasi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4. Tingkat security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SELinux</a:t>
            </a:r>
            <a:r>
              <a:rPr lang="en-US" dirty="0"/>
              <a:t> (Security-</a:t>
            </a:r>
            <a:r>
              <a:rPr lang="en-US" dirty="0" err="1"/>
              <a:t>Enchanced</a:t>
            </a:r>
            <a:r>
              <a:rPr lang="en-US" dirty="0"/>
              <a:t> Linux)</a:t>
            </a:r>
          </a:p>
          <a:p>
            <a:pPr algn="l"/>
            <a:br>
              <a:rPr lang="en-US" dirty="0"/>
            </a:br>
            <a:endParaRPr lang="en-US" dirty="0"/>
          </a:p>
          <a:p>
            <a:pPr algn="l"/>
            <a:r>
              <a:rPr lang="en-US" b="1" dirty="0" err="1"/>
              <a:t>Kekurangan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Linux Fedora </a:t>
            </a:r>
            <a:r>
              <a:rPr lang="en-US" b="1" dirty="0" err="1"/>
              <a:t>ialah</a:t>
            </a:r>
            <a:r>
              <a:rPr lang="en-US" b="1" dirty="0"/>
              <a:t> :</a:t>
            </a:r>
            <a:endParaRPr lang="en-US" dirty="0"/>
          </a:p>
          <a:p>
            <a:pPr algn="l"/>
            <a:br>
              <a:rPr lang="en-US" b="1" dirty="0"/>
            </a:br>
            <a:endParaRPr lang="en-US" dirty="0"/>
          </a:p>
          <a:p>
            <a:pPr algn="l"/>
            <a:r>
              <a:rPr lang="en-US" dirty="0"/>
              <a:t>1.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sestabil</a:t>
            </a:r>
            <a:r>
              <a:rPr lang="en-US" dirty="0"/>
              <a:t> Debian </a:t>
            </a:r>
            <a:r>
              <a:rPr lang="en-US" dirty="0" err="1"/>
              <a:t>atau</a:t>
            </a:r>
            <a:r>
              <a:rPr lang="en-US" dirty="0"/>
              <a:t> Slackware </a:t>
            </a:r>
            <a:r>
              <a:rPr lang="en-US" dirty="0" err="1"/>
              <a:t>untuk</a:t>
            </a:r>
            <a:r>
              <a:rPr lang="en-US" dirty="0"/>
              <a:t> server.</a:t>
            </a:r>
          </a:p>
          <a:p>
            <a:pPr algn="l"/>
            <a:r>
              <a:rPr lang="en-US" dirty="0"/>
              <a:t>2.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semutakhir</a:t>
            </a:r>
            <a:r>
              <a:rPr lang="en-US" dirty="0"/>
              <a:t> </a:t>
            </a:r>
            <a:r>
              <a:rPr lang="en-US" dirty="0" err="1"/>
              <a:t>Suse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Mandrake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dekstop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3. Fedora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4. Multimedia yang </a:t>
            </a:r>
            <a:r>
              <a:rPr lang="en-US" dirty="0" err="1"/>
              <a:t>kurang</a:t>
            </a:r>
            <a:r>
              <a:rPr lang="en-US" dirty="0"/>
              <a:t> (</a:t>
            </a:r>
            <a:r>
              <a:rPr lang="en-US" dirty="0" err="1"/>
              <a:t>secara</a:t>
            </a:r>
            <a:r>
              <a:rPr lang="en-US" dirty="0"/>
              <a:t> default)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</a:t>
            </a:r>
            <a:r>
              <a:rPr lang="en-US" dirty="0"/>
              <a:t> </a:t>
            </a:r>
            <a:r>
              <a:rPr lang="en-US" dirty="0" err="1"/>
              <a:t>memutar</a:t>
            </a:r>
            <a:r>
              <a:rPr lang="en-US" dirty="0"/>
              <a:t> format Windows Media, MP3, </a:t>
            </a:r>
            <a:r>
              <a:rPr lang="en-US" dirty="0" err="1"/>
              <a:t>atau</a:t>
            </a:r>
            <a:r>
              <a:rPr lang="en-US" dirty="0"/>
              <a:t> DVD.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3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8A5E-3A5E-4DD7-A593-5EADEF65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003177"/>
            <a:ext cx="10954305" cy="49074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Fedora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mengapalkan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open source, yang </a:t>
            </a:r>
            <a:r>
              <a:rPr lang="en-US" dirty="0" err="1"/>
              <a:t>menjadikannya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kalian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pecinta</a:t>
            </a:r>
            <a:r>
              <a:rPr lang="en-US" dirty="0"/>
              <a:t> open source. </a:t>
            </a:r>
            <a:r>
              <a:rPr lang="en-US" dirty="0" err="1"/>
              <a:t>Bahkan</a:t>
            </a:r>
            <a:r>
              <a:rPr lang="en-US" dirty="0"/>
              <a:t> yang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Linus Torvalds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menyukai</a:t>
            </a:r>
            <a:r>
              <a:rPr lang="en-US" dirty="0"/>
              <a:t> Fedora </a:t>
            </a:r>
            <a:r>
              <a:rPr lang="en-US" dirty="0" err="1"/>
              <a:t>daripada</a:t>
            </a:r>
            <a:r>
              <a:rPr lang="en-US" dirty="0"/>
              <a:t> Debian </a:t>
            </a:r>
            <a:r>
              <a:rPr lang="en-US" dirty="0" err="1"/>
              <a:t>ataupun</a:t>
            </a:r>
            <a:r>
              <a:rPr lang="en-US" dirty="0"/>
              <a:t> Ubuntu. Forum Fedora </a:t>
            </a:r>
            <a:r>
              <a:rPr lang="en-US" dirty="0" err="1"/>
              <a:t>adalah</a:t>
            </a:r>
            <a:r>
              <a:rPr lang="en-US" dirty="0"/>
              <a:t> platform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ramah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 Fedora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Red Hat, kalian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tenang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takut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Jika</a:t>
            </a:r>
            <a:r>
              <a:rPr lang="en-US" dirty="0"/>
              <a:t> target kalian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GNU / Linux, </a:t>
            </a:r>
            <a:r>
              <a:rPr lang="en-US" dirty="0" err="1"/>
              <a:t>dan</a:t>
            </a:r>
            <a:r>
              <a:rPr lang="en-US" dirty="0"/>
              <a:t> kalian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programmer yang </a:t>
            </a:r>
            <a:r>
              <a:rPr lang="en-US" dirty="0" err="1"/>
              <a:t>berpengalaman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Fedora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kalian.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kalian.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panggilan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  </a:t>
            </a:r>
            <a:r>
              <a:rPr lang="en-US" dirty="0" err="1"/>
              <a:t>rpmbuild</a:t>
            </a:r>
            <a:r>
              <a:rPr lang="en-US" dirty="0"/>
              <a:t>  </a:t>
            </a:r>
            <a:r>
              <a:rPr lang="en-US" dirty="0" err="1"/>
              <a:t>dan</a:t>
            </a:r>
            <a:r>
              <a:rPr lang="en-US" dirty="0"/>
              <a:t>  </a:t>
            </a:r>
            <a:r>
              <a:rPr lang="en-US" dirty="0" err="1"/>
              <a:t>rpmlint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917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FA81-16F3-499B-8368-0145F2CC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2" y="436148"/>
            <a:ext cx="10515600" cy="851116"/>
          </a:xfrm>
        </p:spPr>
        <p:txBody>
          <a:bodyPr/>
          <a:lstStyle/>
          <a:p>
            <a:pPr algn="ctr"/>
            <a:r>
              <a:rPr lang="en-US" dirty="0" err="1"/>
              <a:t>Arsitektur</a:t>
            </a:r>
            <a:r>
              <a:rPr lang="en-US" dirty="0"/>
              <a:t> Linux Fedora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A8192-929A-4BCC-86B1-EC48C39A3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85" y="1669002"/>
            <a:ext cx="9792069" cy="4507961"/>
          </a:xfrm>
        </p:spPr>
      </p:pic>
    </p:spTree>
    <p:extLst>
      <p:ext uri="{BB962C8B-B14F-4D97-AF65-F5344CB8AC3E}">
        <p14:creationId xmlns:p14="http://schemas.microsoft.com/office/powerpoint/2010/main" val="85205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7C0EA-ED7B-459A-833A-8F702CDC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0" y="355107"/>
            <a:ext cx="11301274" cy="5708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/>
              </a:rPr>
              <a:t>Desktop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windows Manager </a:t>
            </a:r>
            <a:r>
              <a:rPr lang="en-US" dirty="0" err="1"/>
              <a:t>adalah</a:t>
            </a:r>
            <a:r>
              <a:rPr lang="en-US" dirty="0"/>
              <a:t> Desktop,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yang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user </a:t>
            </a:r>
            <a:r>
              <a:rPr lang="en-US" dirty="0" err="1"/>
              <a:t>dimana</a:t>
            </a:r>
            <a:r>
              <a:rPr lang="en-US" dirty="0"/>
              <a:t> user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klik,drag</a:t>
            </a:r>
            <a:r>
              <a:rPr lang="en-US" dirty="0"/>
              <a:t>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mouse. </a:t>
            </a:r>
            <a:r>
              <a:rPr lang="en-US" dirty="0" err="1"/>
              <a:t>Contoh</a:t>
            </a:r>
            <a:r>
              <a:rPr lang="en-US" dirty="0"/>
              <a:t> desktop di Linux </a:t>
            </a:r>
            <a:r>
              <a:rPr lang="en-US" dirty="0" err="1"/>
              <a:t>adalah</a:t>
            </a:r>
            <a:r>
              <a:rPr lang="en-US" dirty="0"/>
              <a:t> KDE,LXDE, Gnome, </a:t>
            </a:r>
            <a:r>
              <a:rPr lang="en-US" dirty="0" err="1"/>
              <a:t>XFace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EDE.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Window Manager</a:t>
            </a:r>
          </a:p>
          <a:p>
            <a:pPr marL="0" indent="0">
              <a:buNone/>
            </a:pPr>
            <a:r>
              <a:rPr lang="en-US" dirty="0"/>
              <a:t>Window Manager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 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yangberjalan</a:t>
            </a:r>
            <a:r>
              <a:rPr lang="en-US" dirty="0"/>
              <a:t> di GUI,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Window Manager </a:t>
            </a:r>
            <a:r>
              <a:rPr lang="en-US" dirty="0" err="1"/>
              <a:t>dengan</a:t>
            </a:r>
            <a:r>
              <a:rPr lang="en-US" dirty="0"/>
              <a:t> Desktop </a:t>
            </a:r>
            <a:r>
              <a:rPr lang="en-US" dirty="0" err="1"/>
              <a:t>seperti</a:t>
            </a:r>
            <a:r>
              <a:rPr lang="en-US" dirty="0"/>
              <a:t> Gnome </a:t>
            </a:r>
            <a:r>
              <a:rPr lang="en-US" dirty="0" err="1"/>
              <a:t>atau</a:t>
            </a:r>
            <a:r>
              <a:rPr lang="en-US" dirty="0"/>
              <a:t> KDE? Window Manager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di </a:t>
            </a:r>
            <a:r>
              <a:rPr lang="en-US" dirty="0" err="1"/>
              <a:t>Layar</a:t>
            </a:r>
            <a:r>
              <a:rPr lang="en-US" dirty="0"/>
              <a:t>, Window manager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misal</a:t>
            </a:r>
            <a:r>
              <a:rPr lang="en-US" dirty="0"/>
              <a:t> Drag and Drop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canggih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window Manager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iceWM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GNUStep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896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5EB5-3427-4390-9C65-5DCF9AA6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3" y="710215"/>
            <a:ext cx="11461071" cy="476730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X Windows</a:t>
            </a:r>
          </a:p>
          <a:p>
            <a:pPr marL="0" indent="0">
              <a:buNone/>
            </a:pPr>
            <a:r>
              <a:rPr lang="en-US" dirty="0"/>
              <a:t>X Windows </a:t>
            </a:r>
            <a:r>
              <a:rPr lang="en-US" dirty="0" err="1"/>
              <a:t>adalah</a:t>
            </a:r>
            <a:r>
              <a:rPr lang="en-US" dirty="0"/>
              <a:t> Library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GUI di UNIX/Linux,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librari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KDE, </a:t>
            </a:r>
            <a:r>
              <a:rPr lang="en-US" dirty="0" err="1"/>
              <a:t>GNome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openoffice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dirty="0"/>
              <a:t>Kernel</a:t>
            </a:r>
          </a:p>
          <a:p>
            <a:pPr marL="0" indent="0">
              <a:buNone/>
            </a:pPr>
            <a:r>
              <a:rPr lang="en-US" dirty="0"/>
              <a:t>Kernel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fisiknya</a:t>
            </a:r>
            <a:r>
              <a:rPr lang="en-US" dirty="0"/>
              <a:t>, kernel </a:t>
            </a:r>
            <a:r>
              <a:rPr lang="en-US" dirty="0" err="1"/>
              <a:t>adalah</a:t>
            </a:r>
            <a:r>
              <a:rPr lang="en-US" dirty="0"/>
              <a:t> file yang </a:t>
            </a:r>
            <a:r>
              <a:rPr lang="en-US" dirty="0" err="1"/>
              <a:t>ada</a:t>
            </a:r>
            <a:r>
              <a:rPr lang="en-US" dirty="0"/>
              <a:t> di folder /boot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vmlinuz-2.6.xx.x, file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file </a:t>
            </a:r>
            <a:r>
              <a:rPr lang="en-US" dirty="0" err="1"/>
              <a:t>utama</a:t>
            </a:r>
            <a:r>
              <a:rPr lang="en-US" dirty="0"/>
              <a:t> Linux,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file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Linux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boot, </a:t>
            </a:r>
            <a:r>
              <a:rPr lang="en-US" dirty="0" err="1"/>
              <a:t>didalam</a:t>
            </a:r>
            <a:r>
              <a:rPr lang="en-US" dirty="0"/>
              <a:t> kernel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library </a:t>
            </a:r>
            <a:r>
              <a:rPr lang="en-US" dirty="0" err="1"/>
              <a:t>dan</a:t>
            </a:r>
            <a:r>
              <a:rPr lang="en-US" dirty="0"/>
              <a:t> driver,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peletakannya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di folder /boot, </a:t>
            </a:r>
            <a:r>
              <a:rPr lang="en-US" dirty="0" err="1"/>
              <a:t>namun</a:t>
            </a:r>
            <a:r>
              <a:rPr lang="en-US" dirty="0"/>
              <a:t> di /lib/.  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kernel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prosesor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hardware,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printer, keyboard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812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43F6-AC77-42D9-A10E-D8AC438C4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843380"/>
            <a:ext cx="11514338" cy="5069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Library</a:t>
            </a:r>
          </a:p>
          <a:p>
            <a:pPr marL="0" indent="0">
              <a:buNone/>
            </a:pP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CLI,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kernel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diperlihatkan</a:t>
            </a:r>
            <a:r>
              <a:rPr lang="en-US" dirty="0"/>
              <a:t> di </a:t>
            </a:r>
            <a:r>
              <a:rPr lang="en-US" dirty="0" err="1"/>
              <a:t>gambar</a:t>
            </a:r>
            <a:r>
              <a:rPr lang="en-US" dirty="0"/>
              <a:t>,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Library,Librari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file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sekumpulanfile</a:t>
            </a:r>
            <a:r>
              <a:rPr lang="en-US" dirty="0"/>
              <a:t> yang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/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program </a:t>
            </a:r>
            <a:r>
              <a:rPr lang="en-US" dirty="0" err="1"/>
              <a:t>aplikasi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library </a:t>
            </a:r>
            <a:r>
              <a:rPr lang="en-US" dirty="0" err="1"/>
              <a:t>adalah</a:t>
            </a:r>
            <a:r>
              <a:rPr lang="en-US" dirty="0"/>
              <a:t> Glibc, </a:t>
            </a:r>
            <a:r>
              <a:rPr lang="en-US" dirty="0" err="1"/>
              <a:t>libcurl</a:t>
            </a:r>
            <a:r>
              <a:rPr lang="en-US" dirty="0"/>
              <a:t>, </a:t>
            </a:r>
            <a:r>
              <a:rPr lang="en-US" dirty="0" err="1"/>
              <a:t>libpng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library yang lain yang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pondasi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diatasnya</a:t>
            </a:r>
            <a:r>
              <a:rPr lang="en-US" dirty="0"/>
              <a:t>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library </a:t>
            </a:r>
            <a:r>
              <a:rPr lang="en-US" dirty="0" err="1"/>
              <a:t>getty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shell </a:t>
            </a:r>
            <a:r>
              <a:rPr lang="en-US" dirty="0" err="1"/>
              <a:t>atau</a:t>
            </a:r>
            <a:r>
              <a:rPr lang="en-US" dirty="0"/>
              <a:t> CLI,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libpng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libmpg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memutar</a:t>
            </a:r>
            <a:r>
              <a:rPr lang="en-US" dirty="0"/>
              <a:t> mp3.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librari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pondasi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program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libari</a:t>
            </a:r>
            <a:r>
              <a:rPr lang="en-US" dirty="0"/>
              <a:t> juga </a:t>
            </a:r>
            <a:r>
              <a:rPr lang="en-US" dirty="0" err="1"/>
              <a:t>salih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(</a:t>
            </a:r>
            <a:r>
              <a:rPr lang="en-US" dirty="0" err="1"/>
              <a:t>depedensi</a:t>
            </a:r>
            <a:r>
              <a:rPr lang="en-US" dirty="0"/>
              <a:t>)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libraeri</a:t>
            </a:r>
            <a:r>
              <a:rPr lang="en-US" dirty="0"/>
              <a:t> 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pondasi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Librari</a:t>
            </a:r>
            <a:r>
              <a:rPr lang="en-US" dirty="0"/>
              <a:t> B </a:t>
            </a:r>
            <a:r>
              <a:rPr lang="en-US" dirty="0" err="1"/>
              <a:t>dan</a:t>
            </a:r>
            <a:r>
              <a:rPr lang="en-US" dirty="0"/>
              <a:t> Program C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librari</a:t>
            </a:r>
            <a:r>
              <a:rPr lang="en-US" dirty="0"/>
              <a:t> B,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depedency</a:t>
            </a:r>
            <a:r>
              <a:rPr lang="en-US" dirty="0"/>
              <a:t> di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660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28865-3490-4445-B770-3762A7FC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7" y="1393795"/>
            <a:ext cx="11576482" cy="4243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err="1"/>
              <a:t>Aplikasi</a:t>
            </a:r>
            <a:endParaRPr lang="en-US" sz="2600" b="1" dirty="0"/>
          </a:p>
          <a:p>
            <a:pPr marL="0" indent="0">
              <a:buNone/>
            </a:pPr>
            <a:r>
              <a:rPr lang="en-US" sz="2600" dirty="0" err="1"/>
              <a:t>lapisan</a:t>
            </a:r>
            <a:r>
              <a:rPr lang="en-US" sz="2600" dirty="0"/>
              <a:t> </a:t>
            </a:r>
            <a:r>
              <a:rPr lang="en-US" sz="2600" dirty="0" err="1"/>
              <a:t>teratas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sistem</a:t>
            </a:r>
            <a:r>
              <a:rPr lang="en-US" sz="2600" dirty="0"/>
              <a:t> </a:t>
            </a:r>
            <a:r>
              <a:rPr lang="en-US" sz="2600" dirty="0" err="1"/>
              <a:t>operasi</a:t>
            </a:r>
            <a:r>
              <a:rPr lang="en-US" sz="2600" dirty="0"/>
              <a:t> Linux Fedora </a:t>
            </a:r>
            <a:r>
              <a:rPr lang="en-US" sz="2600" dirty="0" err="1"/>
              <a:t>adalah</a:t>
            </a:r>
            <a:r>
              <a:rPr lang="en-US" sz="2600" dirty="0"/>
              <a:t> </a:t>
            </a:r>
            <a:r>
              <a:rPr lang="en-US" sz="2600" dirty="0" err="1"/>
              <a:t>aplikasi</a:t>
            </a:r>
            <a:r>
              <a:rPr lang="en-US" sz="2600" dirty="0"/>
              <a:t>, </a:t>
            </a:r>
            <a:r>
              <a:rPr lang="en-US" sz="2600" dirty="0" err="1"/>
              <a:t>misal</a:t>
            </a:r>
            <a:r>
              <a:rPr lang="en-US" sz="2600" dirty="0"/>
              <a:t> </a:t>
            </a:r>
            <a:r>
              <a:rPr lang="en-US" sz="2600" dirty="0" err="1"/>
              <a:t>Gedit,Open</a:t>
            </a:r>
            <a:r>
              <a:rPr lang="en-US" sz="2600" dirty="0"/>
              <a:t> Office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firefox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r>
              <a:rPr lang="en-US" sz="2600" dirty="0" err="1"/>
              <a:t>Manajemen</a:t>
            </a:r>
            <a:r>
              <a:rPr lang="en-US" sz="2600" dirty="0"/>
              <a:t> </a:t>
            </a:r>
            <a:r>
              <a:rPr lang="en-US" sz="2600" dirty="0" err="1"/>
              <a:t>paket</a:t>
            </a:r>
            <a:r>
              <a:rPr lang="en-US" sz="2600" dirty="0"/>
              <a:t> software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umum</a:t>
            </a:r>
            <a:r>
              <a:rPr lang="en-US" sz="2600" dirty="0"/>
              <a:t> </a:t>
            </a:r>
            <a:r>
              <a:rPr lang="en-US" sz="2600" dirty="0" err="1"/>
              <a:t>ditangani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yum utility, </a:t>
            </a:r>
            <a:r>
              <a:rPr lang="en-US" sz="2600" dirty="0" err="1"/>
              <a:t>Antarmuka</a:t>
            </a:r>
            <a:r>
              <a:rPr lang="en-US" sz="2600" dirty="0"/>
              <a:t> </a:t>
            </a:r>
            <a:r>
              <a:rPr lang="en-US" sz="2600" dirty="0" err="1"/>
              <a:t>grafis</a:t>
            </a:r>
            <a:r>
              <a:rPr lang="en-US" sz="2600" dirty="0"/>
              <a:t>, </a:t>
            </a:r>
            <a:r>
              <a:rPr lang="en-US" sz="2600" dirty="0" err="1"/>
              <a:t>seperti</a:t>
            </a:r>
            <a:r>
              <a:rPr lang="en-US" sz="2600" dirty="0"/>
              <a:t> </a:t>
            </a:r>
            <a:r>
              <a:rPr lang="en-US" sz="2600" i="1" dirty="0" err="1"/>
              <a:t>pirut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i="1" dirty="0"/>
              <a:t>pup</a:t>
            </a:r>
            <a:r>
              <a:rPr lang="en-US" sz="2600" dirty="0"/>
              <a:t> juga </a:t>
            </a:r>
            <a:r>
              <a:rPr lang="en-US" sz="2600" dirty="0" err="1"/>
              <a:t>disediakan</a:t>
            </a:r>
            <a:r>
              <a:rPr lang="en-US" sz="2600" dirty="0"/>
              <a:t>, </a:t>
            </a:r>
            <a:r>
              <a:rPr lang="en-US" sz="2600" dirty="0" err="1"/>
              <a:t>begitu</a:t>
            </a:r>
            <a:r>
              <a:rPr lang="en-US" sz="2600" dirty="0"/>
              <a:t> juga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i="1" dirty="0" err="1"/>
              <a:t>puplet</a:t>
            </a:r>
            <a:r>
              <a:rPr lang="en-US" sz="2600" dirty="0"/>
              <a:t>, yang </a:t>
            </a:r>
            <a:r>
              <a:rPr lang="en-US" sz="2600" dirty="0" err="1"/>
              <a:t>menyediakan</a:t>
            </a:r>
            <a:r>
              <a:rPr lang="en-US" sz="2600" dirty="0"/>
              <a:t> </a:t>
            </a:r>
            <a:r>
              <a:rPr lang="en-US" sz="2600" dirty="0" err="1"/>
              <a:t>peringatan</a:t>
            </a:r>
            <a:r>
              <a:rPr lang="en-US" sz="2600" dirty="0"/>
              <a:t> visual di panel </a:t>
            </a:r>
            <a:r>
              <a:rPr lang="en-US" sz="2600" dirty="0" err="1"/>
              <a:t>bila</a:t>
            </a:r>
            <a:r>
              <a:rPr lang="en-US" sz="2600" dirty="0"/>
              <a:t> </a:t>
            </a:r>
            <a:r>
              <a:rPr lang="en-US" sz="2600" dirty="0" err="1"/>
              <a:t>terdapat</a:t>
            </a:r>
            <a:r>
              <a:rPr lang="en-US" sz="2600" dirty="0"/>
              <a:t> update. apt-rpm </a:t>
            </a:r>
            <a:r>
              <a:rPr lang="en-US" sz="2600" dirty="0" err="1"/>
              <a:t>adalah</a:t>
            </a:r>
            <a:r>
              <a:rPr lang="en-US" sz="2600" dirty="0"/>
              <a:t> </a:t>
            </a:r>
            <a:r>
              <a:rPr lang="en-US" sz="2600" dirty="0" err="1"/>
              <a:t>alternatif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yum,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pengguna</a:t>
            </a:r>
            <a:r>
              <a:rPr lang="en-US" sz="2600" dirty="0"/>
              <a:t> </a:t>
            </a:r>
            <a:r>
              <a:rPr lang="en-US" sz="2600" dirty="0" err="1"/>
              <a:t>lebih</a:t>
            </a:r>
            <a:r>
              <a:rPr lang="en-US" sz="2600" dirty="0"/>
              <a:t> familiar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perintah</a:t>
            </a:r>
            <a:r>
              <a:rPr lang="en-US" sz="2600" dirty="0"/>
              <a:t> </a:t>
            </a:r>
            <a:r>
              <a:rPr lang="en-US" sz="2600" dirty="0" err="1"/>
              <a:t>ini</a:t>
            </a:r>
            <a:r>
              <a:rPr lang="en-US" sz="2600" dirty="0"/>
              <a:t> </a:t>
            </a:r>
            <a:r>
              <a:rPr lang="en-US" sz="2600" dirty="0" err="1"/>
              <a:t>saat</a:t>
            </a:r>
            <a:r>
              <a:rPr lang="en-US" sz="2600" dirty="0"/>
              <a:t> </a:t>
            </a:r>
            <a:r>
              <a:rPr lang="en-US" sz="2600" dirty="0" err="1"/>
              <a:t>menggunakan</a:t>
            </a:r>
            <a:r>
              <a:rPr lang="en-US" sz="2600" dirty="0"/>
              <a:t> Debian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distribusi</a:t>
            </a:r>
            <a:r>
              <a:rPr lang="en-US" sz="2600" dirty="0"/>
              <a:t> </a:t>
            </a:r>
            <a:r>
              <a:rPr lang="en-US" sz="2600" dirty="0" err="1"/>
              <a:t>berdasarkan</a:t>
            </a:r>
            <a:r>
              <a:rPr lang="en-US" sz="2600" dirty="0"/>
              <a:t> Debian, </a:t>
            </a:r>
            <a:r>
              <a:rPr lang="en-US" sz="2600" dirty="0" err="1"/>
              <a:t>dimana</a:t>
            </a:r>
            <a:r>
              <a:rPr lang="en-US" sz="2600" dirty="0"/>
              <a:t> apt </a:t>
            </a:r>
            <a:r>
              <a:rPr lang="en-US" sz="2600" dirty="0" err="1"/>
              <a:t>digunakan</a:t>
            </a:r>
            <a:r>
              <a:rPr lang="en-US" sz="2600" dirty="0"/>
              <a:t> </a:t>
            </a:r>
            <a:r>
              <a:rPr lang="en-US" sz="2600" dirty="0" err="1"/>
              <a:t>sebagai</a:t>
            </a:r>
            <a:r>
              <a:rPr lang="en-US" sz="2600" dirty="0"/>
              <a:t> </a:t>
            </a:r>
            <a:r>
              <a:rPr lang="en-US" sz="2600" dirty="0" err="1"/>
              <a:t>paket</a:t>
            </a:r>
            <a:r>
              <a:rPr lang="en-US" sz="2600" dirty="0"/>
              <a:t> </a:t>
            </a:r>
            <a:r>
              <a:rPr lang="en-US" sz="2600" dirty="0" err="1"/>
              <a:t>utama</a:t>
            </a:r>
            <a:r>
              <a:rPr lang="en-US" sz="2600" dirty="0"/>
              <a:t>. Dan juga, </a:t>
            </a:r>
            <a:r>
              <a:rPr lang="en-US" sz="2600" dirty="0" err="1"/>
              <a:t>repositori</a:t>
            </a:r>
            <a:r>
              <a:rPr lang="en-US" sz="2600" dirty="0"/>
              <a:t> </a:t>
            </a:r>
            <a:r>
              <a:rPr lang="en-US" sz="2600" dirty="0" err="1"/>
              <a:t>ekstra</a:t>
            </a:r>
            <a:r>
              <a:rPr lang="en-US" sz="2600" dirty="0"/>
              <a:t>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ditambah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sistem</a:t>
            </a:r>
            <a:r>
              <a:rPr lang="en-US" sz="2600" dirty="0"/>
              <a:t>, </a:t>
            </a:r>
            <a:r>
              <a:rPr lang="en-US" sz="2600" dirty="0" err="1"/>
              <a:t>jadi</a:t>
            </a:r>
            <a:r>
              <a:rPr lang="en-US" sz="2600" dirty="0"/>
              <a:t> </a:t>
            </a:r>
            <a:r>
              <a:rPr lang="en-US" sz="2600" dirty="0" err="1"/>
              <a:t>paket</a:t>
            </a:r>
            <a:r>
              <a:rPr lang="en-US" sz="2600" dirty="0"/>
              <a:t> yang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ada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Fedora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dipasang</a:t>
            </a:r>
            <a:r>
              <a:rPr lang="en-US" sz="2600" dirty="0"/>
              <a:t> juga.</a:t>
            </a:r>
          </a:p>
        </p:txBody>
      </p:sp>
    </p:spTree>
    <p:extLst>
      <p:ext uri="{BB962C8B-B14F-4D97-AF65-F5344CB8AC3E}">
        <p14:creationId xmlns:p14="http://schemas.microsoft.com/office/powerpoint/2010/main" val="152215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4E6C-7C6C-4944-8939-6F4BCB49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Dari Distro Linux Fedora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D1FE6B-58F8-4F84-AC79-5D864F962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0" y="2095553"/>
            <a:ext cx="7448365" cy="3426357"/>
          </a:xfrm>
        </p:spPr>
      </p:pic>
    </p:spTree>
    <p:extLst>
      <p:ext uri="{BB962C8B-B14F-4D97-AF65-F5344CB8AC3E}">
        <p14:creationId xmlns:p14="http://schemas.microsoft.com/office/powerpoint/2010/main" val="112201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845B2-E5C5-44F7-8D45-5CD6CCE78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12" y="1079901"/>
            <a:ext cx="8025413" cy="4351338"/>
          </a:xfrm>
        </p:spPr>
      </p:pic>
    </p:spTree>
    <p:extLst>
      <p:ext uri="{BB962C8B-B14F-4D97-AF65-F5344CB8AC3E}">
        <p14:creationId xmlns:p14="http://schemas.microsoft.com/office/powerpoint/2010/main" val="265336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LINUX FEDORA </vt:lpstr>
      <vt:lpstr>PowerPoint Presentation</vt:lpstr>
      <vt:lpstr>Arsitektur Linux Fedora</vt:lpstr>
      <vt:lpstr>PowerPoint Presentation</vt:lpstr>
      <vt:lpstr>PowerPoint Presentation</vt:lpstr>
      <vt:lpstr>PowerPoint Presentation</vt:lpstr>
      <vt:lpstr>PowerPoint Presentation</vt:lpstr>
      <vt:lpstr>Tampilan Dari Distro Linux Fedora</vt:lpstr>
      <vt:lpstr>PowerPoint Presentation</vt:lpstr>
      <vt:lpstr>KEAMANAN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FEDORA</dc:title>
  <dc:creator>davidandika02@gmail.com</dc:creator>
  <cp:lastModifiedBy>davidandika02@gmail.com</cp:lastModifiedBy>
  <cp:revision>6</cp:revision>
  <dcterms:created xsi:type="dcterms:W3CDTF">2019-04-25T12:21:27Z</dcterms:created>
  <dcterms:modified xsi:type="dcterms:W3CDTF">2019-04-25T13:24:20Z</dcterms:modified>
</cp:coreProperties>
</file>