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4" autoAdjust="0"/>
    <p:restoredTop sz="94660"/>
  </p:normalViewPr>
  <p:slideViewPr>
    <p:cSldViewPr snapToGrid="0">
      <p:cViewPr varScale="1">
        <p:scale>
          <a:sx n="80" d="100"/>
          <a:sy n="80" d="100"/>
        </p:scale>
        <p:origin x="2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5/26/2017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10530840" cy="3035808"/>
          </a:xfrm>
        </p:spPr>
        <p:txBody>
          <a:bodyPr/>
          <a:lstStyle/>
          <a:p>
            <a:r>
              <a:rPr lang="es-CO" dirty="0"/>
              <a:t>Uso Político de Facebook en Colombia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David Andrés Valles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1412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smtClean="0"/>
              <a:t>Método</a:t>
            </a:r>
            <a:r>
              <a:rPr lang="es-CO" sz="4800" dirty="0" smtClean="0"/>
              <a:t> </a:t>
            </a:r>
            <a:r>
              <a:rPr lang="es-CO" sz="4000" dirty="0" smtClean="0"/>
              <a:t>usado</a:t>
            </a:r>
            <a:endParaRPr lang="es-CO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R :  </a:t>
            </a:r>
            <a:r>
              <a:rPr lang="es-CO" dirty="0" err="1" smtClean="0"/>
              <a:t>Scraping</a:t>
            </a:r>
            <a:r>
              <a:rPr lang="es-CO" dirty="0" smtClean="0"/>
              <a:t> de Facebook </a:t>
            </a:r>
          </a:p>
          <a:p>
            <a:r>
              <a:rPr lang="es-CO" dirty="0" smtClean="0"/>
              <a:t>Python: Panda, </a:t>
            </a:r>
            <a:r>
              <a:rPr lang="es-CO" dirty="0" err="1" smtClean="0"/>
              <a:t>string</a:t>
            </a:r>
            <a:r>
              <a:rPr lang="es-CO" dirty="0" smtClean="0"/>
              <a:t>, expresiones regulares,  </a:t>
            </a:r>
            <a:r>
              <a:rPr lang="es-CO" dirty="0" err="1" smtClean="0"/>
              <a:t>nltk</a:t>
            </a:r>
            <a:r>
              <a:rPr lang="es-CO" dirty="0" smtClean="0"/>
              <a:t>(puntuación)</a:t>
            </a:r>
          </a:p>
          <a:p>
            <a:endParaRPr lang="es-CO" dirty="0" smtClean="0"/>
          </a:p>
          <a:p>
            <a:endParaRPr lang="es-CO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742224"/>
              </p:ext>
            </p:extLst>
          </p:nvPr>
        </p:nvGraphicFramePr>
        <p:xfrm>
          <a:off x="286058" y="3819897"/>
          <a:ext cx="11440170" cy="1808480"/>
        </p:xfrm>
        <a:graphic>
          <a:graphicData uri="http://schemas.openxmlformats.org/drawingml/2006/table">
            <a:tbl>
              <a:tblPr/>
              <a:tblGrid>
                <a:gridCol w="817155"/>
                <a:gridCol w="817155"/>
                <a:gridCol w="817155"/>
                <a:gridCol w="817155"/>
                <a:gridCol w="817155"/>
                <a:gridCol w="817155"/>
                <a:gridCol w="817155"/>
                <a:gridCol w="817155"/>
                <a:gridCol w="817155"/>
                <a:gridCol w="817155"/>
                <a:gridCol w="817155"/>
                <a:gridCol w="817155"/>
                <a:gridCol w="817155"/>
                <a:gridCol w="817155"/>
              </a:tblGrid>
              <a:tr h="531499">
                <a:tc>
                  <a:txBody>
                    <a:bodyPr/>
                    <a:lstStyle/>
                    <a:p>
                      <a:pPr algn="l" fontAlgn="ctr"/>
                      <a:endParaRPr lang="es-CO" sz="105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50" b="1" dirty="0" err="1">
                          <a:effectLst/>
                        </a:rPr>
                        <a:t>Unnamed</a:t>
                      </a:r>
                      <a:r>
                        <a:rPr lang="es-CO" sz="1050" b="1" dirty="0">
                          <a:effectLst/>
                        </a:rPr>
                        <a:t>: 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50" b="1" dirty="0" err="1">
                          <a:effectLst/>
                        </a:rPr>
                        <a:t>from_id</a:t>
                      </a:r>
                      <a:endParaRPr lang="es-CO" sz="105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50" b="1" dirty="0" err="1">
                          <a:effectLst/>
                        </a:rPr>
                        <a:t>from_name</a:t>
                      </a:r>
                      <a:endParaRPr lang="es-CO" sz="105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50" b="1">
                          <a:effectLst/>
                        </a:rPr>
                        <a:t>message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50" b="1">
                          <a:effectLst/>
                        </a:rPr>
                        <a:t>created_time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50" b="1">
                          <a:effectLst/>
                        </a:rPr>
                        <a:t>tipo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50" b="1">
                          <a:effectLst/>
                        </a:rPr>
                        <a:t>link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50" b="1">
                          <a:effectLst/>
                        </a:rPr>
                        <a:t>id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50" b="1">
                          <a:effectLst/>
                        </a:rPr>
                        <a:t>story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50" b="1">
                          <a:effectLst/>
                        </a:rPr>
                        <a:t>likes_count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50" b="1">
                          <a:effectLst/>
                        </a:rPr>
                        <a:t>comments_count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50" b="1">
                          <a:effectLst/>
                        </a:rPr>
                        <a:t>shares_count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50" b="1">
                          <a:effectLst/>
                        </a:rPr>
                        <a:t>Day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76981">
                <a:tc>
                  <a:txBody>
                    <a:bodyPr/>
                    <a:lstStyle/>
                    <a:p>
                      <a:pPr algn="l" fontAlgn="ctr"/>
                      <a:r>
                        <a:rPr lang="es-CO" sz="1050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5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50">
                          <a:effectLst/>
                        </a:rPr>
                        <a:t>95972290770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50" dirty="0">
                          <a:effectLst/>
                        </a:rPr>
                        <a:t>Gustavo Petro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50" dirty="0">
                          <a:effectLst/>
                        </a:rPr>
                        <a:t>Cual es la diferencia? </a:t>
                      </a:r>
                      <a:r>
                        <a:rPr lang="es-CO" sz="1050" dirty="0" err="1">
                          <a:effectLst/>
                        </a:rPr>
                        <a:t>EdeA</a:t>
                      </a:r>
                      <a:endParaRPr lang="es-CO" sz="1050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50" dirty="0">
                          <a:effectLst/>
                        </a:rPr>
                        <a:t>2010-12-28 22:05:28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50" dirty="0">
                          <a:effectLst/>
                        </a:rPr>
                        <a:t>link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50" dirty="0">
                          <a:effectLst/>
                        </a:rPr>
                        <a:t>http://www.youtube.com/</a:t>
                      </a:r>
                      <a:r>
                        <a:rPr lang="es-CO" sz="1050" dirty="0" err="1">
                          <a:effectLst/>
                        </a:rPr>
                        <a:t>user</a:t>
                      </a:r>
                      <a:r>
                        <a:rPr lang="es-CO" sz="1050" dirty="0">
                          <a:effectLst/>
                        </a:rPr>
                        <a:t>/lasemilla2010#p/u/...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50" dirty="0">
                          <a:effectLst/>
                        </a:rPr>
                        <a:t>95972290770_152488741466623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50" dirty="0" err="1">
                          <a:effectLst/>
                        </a:rPr>
                        <a:t>NaN</a:t>
                      </a:r>
                      <a:endParaRPr lang="es-CO" sz="1050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50" dirty="0">
                          <a:effectLst/>
                        </a:rPr>
                        <a:t>87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5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50" dirty="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050" dirty="0">
                          <a:effectLst/>
                        </a:rPr>
                        <a:t>28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79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smtClean="0"/>
              <a:t>Número de publicaciones</a:t>
            </a:r>
            <a:endParaRPr lang="es-CO" sz="40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15" y="1508166"/>
            <a:ext cx="8876001" cy="4931111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4384" y="1986434"/>
            <a:ext cx="3016333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Claudia López 5392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Gustavo Petro 8603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Jorge Enrique Robledo Castillo 12910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Juan Manuel Santos - Presidente 4306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Álvaro Uribe Vélez 12694</a:t>
            </a:r>
            <a:r>
              <a:rPr kumimoji="0" lang="es-CO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s-CO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072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7" y="484632"/>
            <a:ext cx="11097987" cy="6165549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Serie de tiempo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823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97" y="146119"/>
            <a:ext cx="11803503" cy="6557501"/>
          </a:xfrm>
        </p:spPr>
      </p:pic>
    </p:spTree>
    <p:extLst>
      <p:ext uri="{BB962C8B-B14F-4D97-AF65-F5344CB8AC3E}">
        <p14:creationId xmlns:p14="http://schemas.microsoft.com/office/powerpoint/2010/main" val="1868621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77" y="6623"/>
            <a:ext cx="11851527" cy="6655434"/>
          </a:xfrm>
        </p:spPr>
      </p:pic>
    </p:spTree>
    <p:extLst>
      <p:ext uri="{BB962C8B-B14F-4D97-AF65-F5344CB8AC3E}">
        <p14:creationId xmlns:p14="http://schemas.microsoft.com/office/powerpoint/2010/main" val="160905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smtClean="0"/>
              <a:t>Principales palabras</a:t>
            </a:r>
            <a:endParaRPr lang="es-CO" sz="40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598552"/>
            <a:ext cx="1647825" cy="32385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73777" y="2093976"/>
            <a:ext cx="1052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Todos                       Santos                    Petro                       López                  Uribe                  Robledo         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664" y="2569977"/>
            <a:ext cx="1476375" cy="32670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342" y="2617602"/>
            <a:ext cx="1476375" cy="32194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4168" y="2617602"/>
            <a:ext cx="1524000" cy="32670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8134" y="2598552"/>
            <a:ext cx="1562100" cy="33051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3812" y="2617602"/>
            <a:ext cx="14668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988" y="95003"/>
            <a:ext cx="12173395" cy="6762997"/>
          </a:xfrm>
        </p:spPr>
      </p:pic>
      <p:sp>
        <p:nvSpPr>
          <p:cNvPr id="5" name="Rectángulo 4"/>
          <p:cNvSpPr/>
          <p:nvPr/>
        </p:nvSpPr>
        <p:spPr>
          <a:xfrm>
            <a:off x="7386452" y="522514"/>
            <a:ext cx="190005" cy="166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747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736"/>
            <a:ext cx="12500525" cy="6944736"/>
          </a:xfrm>
        </p:spPr>
      </p:pic>
    </p:spTree>
    <p:extLst>
      <p:ext uri="{BB962C8B-B14F-4D97-AF65-F5344CB8AC3E}">
        <p14:creationId xmlns:p14="http://schemas.microsoft.com/office/powerpoint/2010/main" val="184179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Madera</Template>
  <TotalTime>51</TotalTime>
  <Words>101</Words>
  <Application>Microsoft Office PowerPoint</Application>
  <PresentationFormat>Panorámica</PresentationFormat>
  <Paragraphs>41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Courier New</vt:lpstr>
      <vt:lpstr>Rockwell</vt:lpstr>
      <vt:lpstr>Rockwell Condensed</vt:lpstr>
      <vt:lpstr>Wingdings</vt:lpstr>
      <vt:lpstr>Tipo de madera</vt:lpstr>
      <vt:lpstr>Uso Político de Facebook en Colombia</vt:lpstr>
      <vt:lpstr>Método usado</vt:lpstr>
      <vt:lpstr>Número de publicaciones</vt:lpstr>
      <vt:lpstr>Serie de tiempo</vt:lpstr>
      <vt:lpstr>Presentación de PowerPoint</vt:lpstr>
      <vt:lpstr>Presentación de PowerPoint</vt:lpstr>
      <vt:lpstr>Principales palabras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 Político de Facebook en Colombia</dc:title>
  <dc:creator>PC</dc:creator>
  <cp:lastModifiedBy>PC</cp:lastModifiedBy>
  <cp:revision>5</cp:revision>
  <dcterms:created xsi:type="dcterms:W3CDTF">2017-05-26T08:37:42Z</dcterms:created>
  <dcterms:modified xsi:type="dcterms:W3CDTF">2017-05-26T09:29:30Z</dcterms:modified>
</cp:coreProperties>
</file>