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5495" autoAdjust="0"/>
  </p:normalViewPr>
  <p:slideViewPr>
    <p:cSldViewPr snapToGrid="0">
      <p:cViewPr varScale="1">
        <p:scale>
          <a:sx n="72" d="100"/>
          <a:sy n="72" d="100"/>
        </p:scale>
        <p:origin x="15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9A87-2F89-4486-8330-4EE8E495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0E00-B6EF-443A-8AA8-F9259727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1DBC-4C17-476D-9CDD-45331C13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16BE-BA2E-4F89-B124-0D9979FC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E282-947A-4639-96A9-D9C16CA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150B-B70A-4F4A-8FFD-DF94C65E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F86FE-A7FE-43E2-916A-A6EDF387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39D2-B715-461E-A333-9CF3D6B4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FAC6-8B22-495E-9A52-05BA0A54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C2B4-C2F7-466C-9CC9-B960BFD4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45E5E-F8A6-4AB9-8100-498794BBE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9450-53C5-4C67-951C-E6CD7BDB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B621-C4C7-4B2C-B5C9-85585546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E823-48A7-48DB-87BC-5D17B9B6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0387-3B25-4C1F-A306-D7125A95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D410-0003-4853-AE37-7D327B2D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A0D6-4679-449E-AFBA-97D7E106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2D74-3374-4B78-BB9A-5E32EAA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A9EE-0C72-4738-9355-2151284E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7B50-D0E6-47C8-A240-4255B167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AA42-C7CA-4E12-83B0-A4D13B8A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4D36B-23C4-4C4D-95A7-6D3832E0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9FEB-A5AD-443B-94FE-772A312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95ED-D283-4D52-A321-45693612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A3-D35D-4925-8192-9601D303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90C3-35C9-4ADF-A157-4E57DF1D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7E1E-20F3-4007-AAEB-25A6B2290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2B15-5156-43DB-A580-4B956299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922BE-DC92-45B8-A042-79B8E021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3B59-8FC7-4680-BB31-7BDE1847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8B76-3F65-4D2B-8BD1-B862A85E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00A8-60A3-4F10-88BB-7AE1B8BC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16E4-9B38-42C3-AB78-D57F76F8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200F4-E313-406B-84CC-5D11BA2E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9A452-600A-4CD7-B38E-FCF74C19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2C17C-71EF-431B-B7ED-A5AFF124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B2A09-0F6C-45DD-9AFA-6BF0DE7E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FF46-C1EE-4093-B0FC-D9F125C0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863C9-7050-4F17-8DC0-268CAED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F464-723D-4228-B78F-61C9EF45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B194D-F1FC-4E05-A8C7-0A031473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9124D-B02E-49E7-8869-0DB11F2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D2AD-476B-44D7-B014-6A81B8FB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31BC9-6505-4DF3-8062-2E264855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E4423-C1C2-409A-A0F1-423DCF7D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F164-E5DA-439C-AB1C-0CBB0AF5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EB9F-45A8-4DB4-B1ED-65E7A4F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F2F8-D674-4728-B74F-150ED357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17284-7391-4B9E-8BDC-78ECB1C0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F892-3B36-4E8C-87E5-C01BEF46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0807-580D-4737-A663-58C93F43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DA55-17D6-4957-85E8-9BAF105F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FFD3-282B-417F-9B71-3C028672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1537C-5360-41B2-AC5A-BF4D29FA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00602-D2A9-4663-8085-2EA9CC3C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34E2-0C2A-4F24-952F-AC43A616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2DFC3-BF96-400D-BCAC-1CE533E2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71B90-3ACE-4D9A-BF4C-5C1BF65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11749-224B-4227-91A2-C35DB831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FF61-3138-40E4-ACC5-33526551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B328-D9FB-41FD-9348-A7B02ABC6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E66C-A6D5-45B9-9D23-959C550901A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1D35-7EAC-4E86-BFFB-4091A1542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8A9A-EF31-4D65-8F15-D4DE55560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BADE-D8E2-47E6-948F-D536E6F2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00DC-7A73-47A5-A38E-E539CA0E7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Advances in Integrated Assessment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DF88-FA09-4372-BF5F-DA2B89878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1AF9-4289-42F7-ADFF-E5F86E8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E182-2B21-4F1F-B838-1CA1B0DB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8:00-8:30 	Welcome</a:t>
            </a:r>
          </a:p>
          <a:p>
            <a:pPr marL="0" indent="0">
              <a:buNone/>
            </a:pPr>
            <a:r>
              <a:rPr lang="en-US" dirty="0"/>
              <a:t>8:30-9:45 	IAMs in the Policy Process (Kopits)</a:t>
            </a:r>
          </a:p>
          <a:p>
            <a:pPr marL="0" indent="0">
              <a:buNone/>
            </a:pPr>
            <a:r>
              <a:rPr lang="en-US" dirty="0"/>
              <a:t>9:45-10:30 	Hands-on session 1 (Anthoff)</a:t>
            </a:r>
          </a:p>
          <a:p>
            <a:pPr marL="0" indent="0">
              <a:buNone/>
            </a:pPr>
            <a:r>
              <a:rPr lang="en-US" dirty="0"/>
              <a:t>10:30-10:45 	Coffee break</a:t>
            </a:r>
          </a:p>
          <a:p>
            <a:pPr marL="0" indent="0">
              <a:buNone/>
            </a:pPr>
            <a:r>
              <a:rPr lang="en-US" dirty="0"/>
              <a:t>10:45-12:00 	IAMs for local pollution problems (Muller)</a:t>
            </a:r>
          </a:p>
          <a:p>
            <a:pPr marL="0" indent="0">
              <a:buNone/>
            </a:pPr>
            <a:r>
              <a:rPr lang="en-US" dirty="0"/>
              <a:t>12:00-1:30 	Lunch</a:t>
            </a:r>
          </a:p>
          <a:p>
            <a:pPr marL="0" indent="0">
              <a:buNone/>
            </a:pPr>
            <a:r>
              <a:rPr lang="en-US" dirty="0"/>
              <a:t>1:30-2:15 	IAMs in climate economics and the SCC (Anthoff)</a:t>
            </a:r>
          </a:p>
          <a:p>
            <a:pPr marL="0" indent="0">
              <a:buNone/>
            </a:pPr>
            <a:r>
              <a:rPr lang="en-US" dirty="0"/>
              <a:t>2:15-3:30 	Hands-on session 2 (Anthoff)</a:t>
            </a:r>
          </a:p>
          <a:p>
            <a:pPr marL="0" indent="0">
              <a:buNone/>
            </a:pPr>
            <a:r>
              <a:rPr lang="en-US" dirty="0"/>
              <a:t>3:30-3:45 	Coffee break</a:t>
            </a:r>
          </a:p>
          <a:p>
            <a:pPr marL="0" indent="0">
              <a:buNone/>
            </a:pPr>
            <a:r>
              <a:rPr lang="en-US" dirty="0"/>
              <a:t>3:45-5 	Representing Climate Damages in IAMs (Moore)</a:t>
            </a:r>
          </a:p>
        </p:txBody>
      </p:sp>
    </p:spTree>
    <p:extLst>
      <p:ext uri="{BB962C8B-B14F-4D97-AF65-F5344CB8AC3E}">
        <p14:creationId xmlns:p14="http://schemas.microsoft.com/office/powerpoint/2010/main" val="397788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0C9D-0D10-4B18-8E8D-A7E2F11D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70333F0-1E81-4ED2-9104-CF063591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95" y="4226744"/>
            <a:ext cx="1543129" cy="1898748"/>
          </a:xfrm>
          <a:prstGeom prst="rect">
            <a:avLst/>
          </a:prstGeom>
        </p:spPr>
      </p:pic>
      <p:pic>
        <p:nvPicPr>
          <p:cNvPr id="1026" name="Picture 2" descr="Fran Moore_Headshot">
            <a:extLst>
              <a:ext uri="{FF2B5EF4-FFF2-40B4-BE49-F238E27FC236}">
                <a16:creationId xmlns:a16="http://schemas.microsoft.com/office/drawing/2014/main" id="{3F6E0A85-902A-4013-AD58-9CAB9AB1B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0" t="16614" r="30539" b="39467"/>
          <a:stretch/>
        </p:blipFill>
        <p:spPr bwMode="auto">
          <a:xfrm>
            <a:off x="4974671" y="1420641"/>
            <a:ext cx="1849370" cy="18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blic.tepper.cmu.edu/nmuller/images/Tepper_Pic_3.png">
            <a:extLst>
              <a:ext uri="{FF2B5EF4-FFF2-40B4-BE49-F238E27FC236}">
                <a16:creationId xmlns:a16="http://schemas.microsoft.com/office/drawing/2014/main" id="{7E125E80-1B33-4ADE-9659-B47379EB3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6371" r="18787" b="21102"/>
          <a:stretch/>
        </p:blipFill>
        <p:spPr bwMode="auto">
          <a:xfrm>
            <a:off x="1970817" y="1422798"/>
            <a:ext cx="1555918" cy="18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ids.berkeley.edu/sites/default/files/styles/300x300/public/david_anthoff_-_thumbnail_sqaure.png?itok=TyL2bkGs">
            <a:extLst>
              <a:ext uri="{FF2B5EF4-FFF2-40B4-BE49-F238E27FC236}">
                <a16:creationId xmlns:a16="http://schemas.microsoft.com/office/drawing/2014/main" id="{76C1F28D-0253-41B7-82DD-F48C7C3F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671" y="4241364"/>
            <a:ext cx="1898748" cy="18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nthofflab.berkeley.edu/people/photos/rennels.jpg">
            <a:extLst>
              <a:ext uri="{FF2B5EF4-FFF2-40B4-BE49-F238E27FC236}">
                <a16:creationId xmlns:a16="http://schemas.microsoft.com/office/drawing/2014/main" id="{70C76B91-C5D8-4453-8EC9-22EF41B19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1" t="5664" r="19026" b="27502"/>
          <a:stretch/>
        </p:blipFill>
        <p:spPr bwMode="auto">
          <a:xfrm>
            <a:off x="10127405" y="3955901"/>
            <a:ext cx="1326230" cy="167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edia.rff.org/images/Kingdon_0382_web.max-476x260.jpg">
            <a:extLst>
              <a:ext uri="{FF2B5EF4-FFF2-40B4-BE49-F238E27FC236}">
                <a16:creationId xmlns:a16="http://schemas.microsoft.com/office/drawing/2014/main" id="{8B213F9D-7AC2-4641-A058-4D58DD2F5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t="3846" r="31979" b="41259"/>
          <a:stretch/>
        </p:blipFill>
        <p:spPr bwMode="auto">
          <a:xfrm>
            <a:off x="10127405" y="1583002"/>
            <a:ext cx="1326230" cy="135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3ACB9-9761-4EE9-8D96-254F02F93096}"/>
              </a:ext>
            </a:extLst>
          </p:cNvPr>
          <p:cNvSpPr txBox="1"/>
          <p:nvPr/>
        </p:nvSpPr>
        <p:spPr>
          <a:xfrm>
            <a:off x="1814064" y="3309570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Nicholas Muller</a:t>
            </a:r>
          </a:p>
          <a:p>
            <a:pPr algn="ctr"/>
            <a:r>
              <a:rPr lang="en-US" dirty="0"/>
              <a:t>(Carnegie Mellon)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DF3AA-6DBC-45A6-8DC3-2496B28EEC7E}"/>
              </a:ext>
            </a:extLst>
          </p:cNvPr>
          <p:cNvSpPr txBox="1"/>
          <p:nvPr/>
        </p:nvSpPr>
        <p:spPr>
          <a:xfrm>
            <a:off x="4835652" y="3392052"/>
            <a:ext cx="22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 Moore (UC Davis)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D2E4B-79FC-400C-8992-95613497BA4D}"/>
              </a:ext>
            </a:extLst>
          </p:cNvPr>
          <p:cNvSpPr txBox="1"/>
          <p:nvPr/>
        </p:nvSpPr>
        <p:spPr>
          <a:xfrm>
            <a:off x="1631818" y="6211669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Elizabeth Kopits (EPA)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CAAF8-CEDE-4A6B-8577-F64A14BD4F82}"/>
              </a:ext>
            </a:extLst>
          </p:cNvPr>
          <p:cNvSpPr txBox="1"/>
          <p:nvPr/>
        </p:nvSpPr>
        <p:spPr>
          <a:xfrm>
            <a:off x="5238025" y="6211669"/>
            <a:ext cx="147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David Anthoff</a:t>
            </a:r>
          </a:p>
          <a:p>
            <a:pPr algn="ctr"/>
            <a:r>
              <a:rPr lang="en-US" dirty="0"/>
              <a:t>(UC Berkeley)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20E80-3E90-4CAE-8215-25EDF3D48ABD}"/>
              </a:ext>
            </a:extLst>
          </p:cNvPr>
          <p:cNvSpPr txBox="1"/>
          <p:nvPr/>
        </p:nvSpPr>
        <p:spPr>
          <a:xfrm>
            <a:off x="9904608" y="3049817"/>
            <a:ext cx="143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Cora Kingdon</a:t>
            </a:r>
          </a:p>
          <a:p>
            <a:pPr algn="ctr"/>
            <a:r>
              <a:rPr lang="en-US" dirty="0"/>
              <a:t>(RFF)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EB71A-15CC-40B1-8AE7-61E0EDDB9767}"/>
              </a:ext>
            </a:extLst>
          </p:cNvPr>
          <p:cNvSpPr txBox="1"/>
          <p:nvPr/>
        </p:nvSpPr>
        <p:spPr>
          <a:xfrm>
            <a:off x="10063846" y="5802326"/>
            <a:ext cx="1453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Lisa Rennels</a:t>
            </a:r>
          </a:p>
          <a:p>
            <a:pPr algn="ctr"/>
            <a:r>
              <a:rPr lang="en-US" dirty="0"/>
              <a:t>(UC Berkeley)</a:t>
            </a:r>
          </a:p>
        </p:txBody>
      </p:sp>
    </p:spTree>
    <p:extLst>
      <p:ext uri="{BB962C8B-B14F-4D97-AF65-F5344CB8AC3E}">
        <p14:creationId xmlns:p14="http://schemas.microsoft.com/office/powerpoint/2010/main" val="23525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0BC8-F716-4B48-B16B-8ADD8EE5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 and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8A5F-B960-4DAB-B632-557B0313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Sponsors:</a:t>
            </a:r>
          </a:p>
          <a:p>
            <a:pPr lvl="1"/>
            <a:r>
              <a:rPr lang="en-US" dirty="0"/>
              <a:t>AERE</a:t>
            </a:r>
          </a:p>
          <a:p>
            <a:pPr lvl="1"/>
            <a:r>
              <a:rPr lang="en-US" dirty="0"/>
              <a:t>RFF</a:t>
            </a:r>
          </a:p>
          <a:p>
            <a:pPr lvl="1"/>
            <a:r>
              <a:rPr lang="en-US" dirty="0"/>
              <a:t>Sloan Foundation</a:t>
            </a:r>
          </a:p>
          <a:p>
            <a:r>
              <a:rPr lang="en-US" dirty="0"/>
              <a:t>Thanks to Max Auffhammer, Daniel Phaneuf and the AERE management team for general help and advice.</a:t>
            </a:r>
          </a:p>
        </p:txBody>
      </p:sp>
    </p:spTree>
    <p:extLst>
      <p:ext uri="{BB962C8B-B14F-4D97-AF65-F5344CB8AC3E}">
        <p14:creationId xmlns:p14="http://schemas.microsoft.com/office/powerpoint/2010/main" val="27819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2358-9E68-4D85-BBE1-2497C3DE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985D-3729-4A8A-A3C8-7961AADE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rule: please be positive and supportive of each other!</a:t>
            </a:r>
          </a:p>
          <a:p>
            <a:r>
              <a:rPr lang="en-US" dirty="0"/>
              <a:t>Use the breaks and lunch to meet new folks and chat with the instructor team!</a:t>
            </a:r>
          </a:p>
        </p:txBody>
      </p:sp>
    </p:spTree>
    <p:extLst>
      <p:ext uri="{BB962C8B-B14F-4D97-AF65-F5344CB8AC3E}">
        <p14:creationId xmlns:p14="http://schemas.microsoft.com/office/powerpoint/2010/main" val="160045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Advances in Integrated Assessment Modeling</vt:lpstr>
      <vt:lpstr>Schedule</vt:lpstr>
      <vt:lpstr>Team</vt:lpstr>
      <vt:lpstr>Sponsors and Thanks</vt:lpstr>
      <vt:lpstr>Random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Integrated Assessment Modeling</dc:title>
  <dc:creator>David Anthoff</dc:creator>
  <cp:lastModifiedBy>David Anthoff</cp:lastModifiedBy>
  <cp:revision>6</cp:revision>
  <dcterms:created xsi:type="dcterms:W3CDTF">2019-05-28T03:38:36Z</dcterms:created>
  <dcterms:modified xsi:type="dcterms:W3CDTF">2019-06-21T10:34:47Z</dcterms:modified>
</cp:coreProperties>
</file>