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323" r:id="rId4"/>
    <p:sldId id="324" r:id="rId5"/>
    <p:sldId id="325" r:id="rId6"/>
    <p:sldId id="327" r:id="rId7"/>
    <p:sldId id="328" r:id="rId8"/>
    <p:sldId id="3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631" autoAdjust="0"/>
  </p:normalViewPr>
  <p:slideViewPr>
    <p:cSldViewPr snapToGrid="0">
      <p:cViewPr varScale="1">
        <p:scale>
          <a:sx n="116" d="100"/>
          <a:sy n="116" d="100"/>
        </p:scale>
        <p:origin x="19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E1E2-046A-433A-BEFE-2C42F112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DB875-997B-4690-88E6-F03E6C120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776D-570D-41F3-903C-513EDE2C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294E3-7785-4ED7-ADA5-569EEFE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4DC8-9A8D-4FE5-AA8A-01C76C1A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354E-26C6-4924-9943-A9260121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682CC-7859-44AF-8E2E-DFB83F1C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83F4-434A-42FD-B2B4-F099BE3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8F78-5C01-4613-9EC3-EE461DC8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8736-BA9B-499D-8366-D591747C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368AF-40E9-4923-B3B1-8D1A5F498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2964B-3039-42D6-BA8B-8D8152FE4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06C4-F434-4565-AFAB-D96E5521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1443-B713-4028-9757-6EF148B5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40E1-EC95-4A85-81DA-8F7C5781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9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DC3D-4579-44DF-9531-6D976756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95C2-8178-44AE-A57D-A462F02B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D0E0-C543-48E3-9929-2B7D73C7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DFDB-9C04-4B78-B46B-BA31E54D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438C-CE29-479E-A73E-7C42AF59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14F9-228B-4464-B676-FDDB553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8F4DF-3BA8-41E8-AFF5-E75B8583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FD75-995B-4A5E-A90B-EB37597F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D7D8-8A39-408A-BF53-7B66B86F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B50D-DFF3-4221-824C-1C7BA53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9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9838-2F17-481C-9983-A2A578CC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CE81-F9A5-4F98-938E-407F45DFE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B0E8-01E2-4C9D-A63D-34E825D43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26183-7F62-43FC-94CC-1BE46B86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0F629-8F41-49F6-A15D-0089F19A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0457-1AEA-428F-A30E-A0838682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CA73-7869-400C-A220-905F6FF2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C7C9-0C51-4AEF-B407-8BFC4BBC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931BC-C0C7-4A36-BCF1-C46B583BA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0FF87-1C64-4EAB-9CEE-DCB60BB8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89F94-DB51-4D8E-96CB-55C5D178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79835-DED7-4E9B-B381-6A6339FC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FE395-5DF5-489E-A429-13A3D08D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528F9-09EA-40FF-9C94-D04FC20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A144-7220-43FE-ABA5-378F8BCA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FEF65-7A0D-4CE6-B49B-7D662C55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8BAEC-7EBC-46B5-A666-7C240A83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90541-8E9E-43FD-AD00-8E05BD46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FED49-4736-4F84-AD0F-A9B6A2AA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F37C6-F46D-40F7-8FEF-4D4393C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C5D0B-1D6C-45A1-B424-09E2E5CD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D027-7964-41E7-BC7B-F96D6C2A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8043-C654-4352-9EE4-5A352C9A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E0BC-55DB-45A5-8E78-5CF78260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ABBB-1E3A-40D0-BE22-44D767DC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19011-DF1B-42E9-BE34-5829FDED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0C6A5-9609-4428-BE21-F1960588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8A01-48D5-4327-9329-8D42780B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9D024-4BAC-4C60-BC09-12FAF9CAA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0F4B2-30AE-4C1E-88B4-B43A88762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25BD9-5DA7-428C-9AF7-D85274DB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D31BA-EA0A-4AE5-8CBB-258573D0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A8A4-9AE6-45AB-9E4C-B6588FD0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65CA8-E8FA-4A75-97AF-C3888AF2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FC9D0-2B03-4899-8EE0-298607E0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AEDF-A17F-49B0-BED5-0491EBC9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7514-DDAC-4791-8B37-150FF88716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8507-B26B-47CB-892A-EEA1D6B4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CB38-F385-46CF-A392-D4B190587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hofflab/MimiDICE2010.j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5CC9-92AD-4BBD-9BE7-588AADE48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UBA </a:t>
            </a:r>
            <a:r>
              <a:rPr lang="en-US" dirty="0" err="1"/>
              <a:t>Mimi.jl</a:t>
            </a:r>
            <a:r>
              <a:rPr lang="en-US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4ED06-C98F-4A58-81A7-541D5FC89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Anthoff</a:t>
            </a:r>
          </a:p>
          <a:p>
            <a:r>
              <a:rPr lang="en-US" dirty="0"/>
              <a:t>UC Berkeley</a:t>
            </a:r>
          </a:p>
        </p:txBody>
      </p:sp>
    </p:spTree>
    <p:extLst>
      <p:ext uri="{BB962C8B-B14F-4D97-AF65-F5344CB8AC3E}">
        <p14:creationId xmlns:p14="http://schemas.microsoft.com/office/powerpoint/2010/main" val="418179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BA02-10E5-4DA5-B990-F56A6685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package system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E3474F-8869-4DCE-B685-A87F06131CC0}"/>
              </a:ext>
            </a:extLst>
          </p:cNvPr>
          <p:cNvSpPr/>
          <p:nvPr/>
        </p:nvSpPr>
        <p:spPr>
          <a:xfrm>
            <a:off x="9695148" y="2942574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MimiRICE2010.jl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C12375-A671-4D20-B215-346438F300D6}"/>
              </a:ext>
            </a:extLst>
          </p:cNvPr>
          <p:cNvSpPr/>
          <p:nvPr/>
        </p:nvSpPr>
        <p:spPr>
          <a:xfrm>
            <a:off x="9695148" y="1557899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MimiDICE2013.jl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321B66-A625-43CD-9F93-04AFC2D6972A}"/>
              </a:ext>
            </a:extLst>
          </p:cNvPr>
          <p:cNvSpPr/>
          <p:nvPr/>
        </p:nvSpPr>
        <p:spPr>
          <a:xfrm>
            <a:off x="9739971" y="232336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MimiDICE2010.jl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E336C7-FFFE-4CC2-852C-81A1129DC71E}"/>
              </a:ext>
            </a:extLst>
          </p:cNvPr>
          <p:cNvSpPr/>
          <p:nvPr/>
        </p:nvSpPr>
        <p:spPr>
          <a:xfrm>
            <a:off x="9739970" y="4424923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MimiPAGE2009.jl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2E579E-D983-4758-B5D5-8EE60CB1A76A}"/>
              </a:ext>
            </a:extLst>
          </p:cNvPr>
          <p:cNvSpPr/>
          <p:nvPr/>
        </p:nvSpPr>
        <p:spPr>
          <a:xfrm>
            <a:off x="6268669" y="1319902"/>
            <a:ext cx="1962066" cy="26030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MimiRegistry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MimiDICE2010</a:t>
            </a:r>
          </a:p>
          <a:p>
            <a:r>
              <a:rPr lang="en-US" dirty="0"/>
              <a:t>MimiDICE2013</a:t>
            </a:r>
          </a:p>
          <a:p>
            <a:r>
              <a:rPr lang="en-US" dirty="0"/>
              <a:t>MimiRICE2010</a:t>
            </a:r>
          </a:p>
          <a:p>
            <a:r>
              <a:rPr lang="en-US" dirty="0"/>
              <a:t>MimiPAGE2009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B94EF-3C74-4D99-95E7-37D993C9F1E9}"/>
              </a:ext>
            </a:extLst>
          </p:cNvPr>
          <p:cNvCxnSpPr>
            <a:cxnSpLocks/>
          </p:cNvCxnSpPr>
          <p:nvPr/>
        </p:nvCxnSpPr>
        <p:spPr>
          <a:xfrm flipV="1">
            <a:off x="8250005" y="841936"/>
            <a:ext cx="133756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B29C76-48C7-4713-9E27-54A03390DAEE}"/>
              </a:ext>
            </a:extLst>
          </p:cNvPr>
          <p:cNvCxnSpPr>
            <a:cxnSpLocks/>
          </p:cNvCxnSpPr>
          <p:nvPr/>
        </p:nvCxnSpPr>
        <p:spPr>
          <a:xfrm flipV="1">
            <a:off x="8361405" y="2167499"/>
            <a:ext cx="1226165" cy="6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9742A-64FC-4AC1-80CD-90B4E3369F49}"/>
              </a:ext>
            </a:extLst>
          </p:cNvPr>
          <p:cNvCxnSpPr>
            <a:cxnSpLocks/>
          </p:cNvCxnSpPr>
          <p:nvPr/>
        </p:nvCxnSpPr>
        <p:spPr>
          <a:xfrm>
            <a:off x="8419070" y="2777099"/>
            <a:ext cx="1168500" cy="77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0AA49C-18F9-4ED6-9050-0073FF42A3F6}"/>
              </a:ext>
            </a:extLst>
          </p:cNvPr>
          <p:cNvCxnSpPr>
            <a:cxnSpLocks/>
          </p:cNvCxnSpPr>
          <p:nvPr/>
        </p:nvCxnSpPr>
        <p:spPr>
          <a:xfrm>
            <a:off x="8419070" y="3552174"/>
            <a:ext cx="1168500" cy="148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12EAC5-0CE4-4B2C-88E3-16110BE1C4EC}"/>
              </a:ext>
            </a:extLst>
          </p:cNvPr>
          <p:cNvSpPr/>
          <p:nvPr/>
        </p:nvSpPr>
        <p:spPr>
          <a:xfrm>
            <a:off x="3629660" y="1322548"/>
            <a:ext cx="2052753" cy="2645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General</a:t>
            </a:r>
          </a:p>
          <a:p>
            <a:pPr algn="ctr"/>
            <a:endParaRPr lang="en-US" dirty="0"/>
          </a:p>
          <a:p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Query</a:t>
            </a:r>
          </a:p>
          <a:p>
            <a:r>
              <a:rPr lang="en-US" dirty="0"/>
              <a:t>VegaLite</a:t>
            </a:r>
          </a:p>
          <a:p>
            <a:r>
              <a:rPr lang="en-US" dirty="0"/>
              <a:t>Mimi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621DBD-F2A3-4C7F-9EAB-86692A3CB522}"/>
              </a:ext>
            </a:extLst>
          </p:cNvPr>
          <p:cNvSpPr/>
          <p:nvPr/>
        </p:nvSpPr>
        <p:spPr>
          <a:xfrm>
            <a:off x="30957" y="4030140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VegaLite.jl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EF55B6-0302-48BF-8B19-1294660F2A95}"/>
              </a:ext>
            </a:extLst>
          </p:cNvPr>
          <p:cNvSpPr/>
          <p:nvPr/>
        </p:nvSpPr>
        <p:spPr>
          <a:xfrm>
            <a:off x="30957" y="2645465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Query.jl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94CF4F9-BDD8-4DC0-943E-C14072AA6487}"/>
              </a:ext>
            </a:extLst>
          </p:cNvPr>
          <p:cNvSpPr/>
          <p:nvPr/>
        </p:nvSpPr>
        <p:spPr>
          <a:xfrm>
            <a:off x="75780" y="1319902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DataFrames.jl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DB1F9D-EC25-4C60-BDA6-4D760FBC97B7}"/>
              </a:ext>
            </a:extLst>
          </p:cNvPr>
          <p:cNvSpPr/>
          <p:nvPr/>
        </p:nvSpPr>
        <p:spPr>
          <a:xfrm>
            <a:off x="75779" y="5512489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Mimi.jl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72E4F2-3D6A-402B-BA78-3F1136C796B0}"/>
              </a:ext>
            </a:extLst>
          </p:cNvPr>
          <p:cNvCxnSpPr>
            <a:cxnSpLocks/>
          </p:cNvCxnSpPr>
          <p:nvPr/>
        </p:nvCxnSpPr>
        <p:spPr>
          <a:xfrm flipH="1" flipV="1">
            <a:off x="2429697" y="1929093"/>
            <a:ext cx="1069293" cy="8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EF2D3D-2552-436B-B3ED-AA75B3A3A561}"/>
              </a:ext>
            </a:extLst>
          </p:cNvPr>
          <p:cNvCxnSpPr>
            <a:cxnSpLocks/>
          </p:cNvCxnSpPr>
          <p:nvPr/>
        </p:nvCxnSpPr>
        <p:spPr>
          <a:xfrm flipH="1">
            <a:off x="2361782" y="2397211"/>
            <a:ext cx="1079543" cy="54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1617D8-AAE2-4471-98B5-93323A00305E}"/>
              </a:ext>
            </a:extLst>
          </p:cNvPr>
          <p:cNvCxnSpPr>
            <a:cxnSpLocks/>
          </p:cNvCxnSpPr>
          <p:nvPr/>
        </p:nvCxnSpPr>
        <p:spPr>
          <a:xfrm flipH="1">
            <a:off x="2402160" y="2867527"/>
            <a:ext cx="1039165" cy="155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E9992-5FFE-4E74-A559-1A7E23351814}"/>
              </a:ext>
            </a:extLst>
          </p:cNvPr>
          <p:cNvCxnSpPr>
            <a:cxnSpLocks/>
          </p:cNvCxnSpPr>
          <p:nvPr/>
        </p:nvCxnSpPr>
        <p:spPr>
          <a:xfrm flipH="1">
            <a:off x="2392241" y="3429000"/>
            <a:ext cx="1106749" cy="228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020A30F-A447-425A-A3F6-670F620D05B1}"/>
              </a:ext>
            </a:extLst>
          </p:cNvPr>
          <p:cNvSpPr/>
          <p:nvPr/>
        </p:nvSpPr>
        <p:spPr>
          <a:xfrm>
            <a:off x="4353088" y="4817551"/>
            <a:ext cx="3211884" cy="16531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 installation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22647F-C211-4AE8-AB51-70F9507A4AC9}"/>
              </a:ext>
            </a:extLst>
          </p:cNvPr>
          <p:cNvCxnSpPr/>
          <p:nvPr/>
        </p:nvCxnSpPr>
        <p:spPr>
          <a:xfrm flipH="1" flipV="1">
            <a:off x="5033319" y="4161774"/>
            <a:ext cx="296562" cy="41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36BF37-6D59-4BB4-AA32-2B3F46EA492E}"/>
              </a:ext>
            </a:extLst>
          </p:cNvPr>
          <p:cNvCxnSpPr>
            <a:cxnSpLocks/>
          </p:cNvCxnSpPr>
          <p:nvPr/>
        </p:nvCxnSpPr>
        <p:spPr>
          <a:xfrm flipV="1">
            <a:off x="6329517" y="4099153"/>
            <a:ext cx="401993" cy="47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EA4AB35-2A04-41F1-AF4A-1AAB22C9C2E3}"/>
              </a:ext>
            </a:extLst>
          </p:cNvPr>
          <p:cNvSpPr/>
          <p:nvPr/>
        </p:nvSpPr>
        <p:spPr>
          <a:xfrm>
            <a:off x="278554" y="121422"/>
            <a:ext cx="2223247" cy="381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GitHub repository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A4F35-562A-438E-9C58-7BCB08AD4124}"/>
              </a:ext>
            </a:extLst>
          </p:cNvPr>
          <p:cNvSpPr/>
          <p:nvPr/>
        </p:nvSpPr>
        <p:spPr>
          <a:xfrm>
            <a:off x="2654202" y="136008"/>
            <a:ext cx="1769301" cy="35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</p:spTree>
    <p:extLst>
      <p:ext uri="{BB962C8B-B14F-4D97-AF65-F5344CB8AC3E}">
        <p14:creationId xmlns:p14="http://schemas.microsoft.com/office/powerpoint/2010/main" val="81369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22" grpId="0" animBg="1"/>
      <p:bldP spid="23" grpId="0" animBg="1"/>
      <p:bldP spid="24" grpId="0" animBg="1"/>
      <p:bldP spid="25" grpId="0" animBg="1"/>
      <p:bldP spid="38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7C4-D53F-45DD-92A2-E06DB90E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1EA73-01C8-4539-BF85-D666C59BB136}"/>
              </a:ext>
            </a:extLst>
          </p:cNvPr>
          <p:cNvSpPr/>
          <p:nvPr/>
        </p:nvSpPr>
        <p:spPr>
          <a:xfrm>
            <a:off x="573741" y="6149788"/>
            <a:ext cx="11259671" cy="51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Mimi.jl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BBBC66-85B8-4C58-8DDE-C2DD741F188C}"/>
              </a:ext>
            </a:extLst>
          </p:cNvPr>
          <p:cNvSpPr/>
          <p:nvPr/>
        </p:nvSpPr>
        <p:spPr>
          <a:xfrm>
            <a:off x="995082" y="2264430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 Climate Dynamics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65B997-6E7C-42F0-AEDB-65132973AB4B}"/>
              </a:ext>
            </a:extLst>
          </p:cNvPr>
          <p:cNvSpPr/>
          <p:nvPr/>
        </p:nvSpPr>
        <p:spPr>
          <a:xfrm>
            <a:off x="4186518" y="1124091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Damage 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4976BC-CBDF-4D9C-9F85-CF21E987030F}"/>
              </a:ext>
            </a:extLst>
          </p:cNvPr>
          <p:cNvSpPr/>
          <p:nvPr/>
        </p:nvSpPr>
        <p:spPr>
          <a:xfrm>
            <a:off x="6203576" y="3019671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Abatement Costs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BE06C-4522-49D6-84BD-DEA480752271}"/>
              </a:ext>
            </a:extLst>
          </p:cNvPr>
          <p:cNvSpPr/>
          <p:nvPr/>
        </p:nvSpPr>
        <p:spPr>
          <a:xfrm>
            <a:off x="8382000" y="2198946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HECTOR CH4 Cycle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B8D0CE-1665-494E-BF38-A7C964E5B91E}"/>
              </a:ext>
            </a:extLst>
          </p:cNvPr>
          <p:cNvSpPr/>
          <p:nvPr/>
        </p:nvSpPr>
        <p:spPr>
          <a:xfrm>
            <a:off x="3276600" y="3738668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RICE Socio Economics</a:t>
            </a:r>
          </a:p>
        </p:txBody>
      </p:sp>
    </p:spTree>
    <p:extLst>
      <p:ext uri="{BB962C8B-B14F-4D97-AF65-F5344CB8AC3E}">
        <p14:creationId xmlns:p14="http://schemas.microsoft.com/office/powerpoint/2010/main" val="267881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7C4-D53F-45DD-92A2-E06DB90E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98D04B-DFBE-4286-9B4E-E7A429F41B1D}"/>
              </a:ext>
            </a:extLst>
          </p:cNvPr>
          <p:cNvSpPr/>
          <p:nvPr/>
        </p:nvSpPr>
        <p:spPr>
          <a:xfrm>
            <a:off x="6042211" y="569189"/>
            <a:ext cx="4993341" cy="47584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1EA73-01C8-4539-BF85-D666C59BB136}"/>
              </a:ext>
            </a:extLst>
          </p:cNvPr>
          <p:cNvSpPr/>
          <p:nvPr/>
        </p:nvSpPr>
        <p:spPr>
          <a:xfrm>
            <a:off x="573741" y="6149788"/>
            <a:ext cx="11259671" cy="51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Mimi.jl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BBBC66-85B8-4C58-8DDE-C2DD741F188C}"/>
              </a:ext>
            </a:extLst>
          </p:cNvPr>
          <p:cNvSpPr/>
          <p:nvPr/>
        </p:nvSpPr>
        <p:spPr>
          <a:xfrm>
            <a:off x="995082" y="2264430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 Climate Dynamics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65B997-6E7C-42F0-AEDB-65132973AB4B}"/>
              </a:ext>
            </a:extLst>
          </p:cNvPr>
          <p:cNvSpPr/>
          <p:nvPr/>
        </p:nvSpPr>
        <p:spPr>
          <a:xfrm>
            <a:off x="6340290" y="1170597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Damage 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4976BC-CBDF-4D9C-9F85-CF21E987030F}"/>
              </a:ext>
            </a:extLst>
          </p:cNvPr>
          <p:cNvSpPr/>
          <p:nvPr/>
        </p:nvSpPr>
        <p:spPr>
          <a:xfrm>
            <a:off x="7790329" y="3276723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Abatement Costs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BE06C-4522-49D6-84BD-DEA480752271}"/>
              </a:ext>
            </a:extLst>
          </p:cNvPr>
          <p:cNvSpPr/>
          <p:nvPr/>
        </p:nvSpPr>
        <p:spPr>
          <a:xfrm>
            <a:off x="8863854" y="1225820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HECTOR CH4 Cycle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B8D0CE-1665-494E-BF38-A7C964E5B91E}"/>
              </a:ext>
            </a:extLst>
          </p:cNvPr>
          <p:cNvSpPr/>
          <p:nvPr/>
        </p:nvSpPr>
        <p:spPr>
          <a:xfrm>
            <a:off x="3276600" y="3738668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RICE Socio Economics</a:t>
            </a:r>
          </a:p>
        </p:txBody>
      </p:sp>
    </p:spTree>
    <p:extLst>
      <p:ext uri="{BB962C8B-B14F-4D97-AF65-F5344CB8AC3E}">
        <p14:creationId xmlns:p14="http://schemas.microsoft.com/office/powerpoint/2010/main" val="361873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93BC-C7FB-4287-BC81-9A950D67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4DDF28-1DBD-4B68-948F-50362463A541}"/>
              </a:ext>
            </a:extLst>
          </p:cNvPr>
          <p:cNvSpPr/>
          <p:nvPr/>
        </p:nvSpPr>
        <p:spPr>
          <a:xfrm>
            <a:off x="5432611" y="365125"/>
            <a:ext cx="6185647" cy="5901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MimiDICE2010.jl</a:t>
            </a:r>
          </a:p>
          <a:p>
            <a:pPr algn="ctr"/>
            <a:r>
              <a:rPr lang="en-US" dirty="0">
                <a:hlinkClick r:id="rId2"/>
              </a:rPr>
              <a:t>https://github.com/anthofflab/MimiDICE2010.jl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B6F6B0-DFCF-4AD6-9C2A-A86D747DCCDE}"/>
              </a:ext>
            </a:extLst>
          </p:cNvPr>
          <p:cNvSpPr/>
          <p:nvPr/>
        </p:nvSpPr>
        <p:spPr>
          <a:xfrm>
            <a:off x="5674660" y="3419665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Climate Dynamics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DE9192-EC70-426F-801B-24EDA1DE35B2}"/>
              </a:ext>
            </a:extLst>
          </p:cNvPr>
          <p:cNvSpPr/>
          <p:nvPr/>
        </p:nvSpPr>
        <p:spPr>
          <a:xfrm>
            <a:off x="5674660" y="1690688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Damage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2B62C4-238B-481F-8036-6D6BB5392A8F}"/>
              </a:ext>
            </a:extLst>
          </p:cNvPr>
          <p:cNvSpPr/>
          <p:nvPr/>
        </p:nvSpPr>
        <p:spPr>
          <a:xfrm>
            <a:off x="7723095" y="1690688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Abatement Costs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D7CBDD-98C9-4320-9DE9-735C9E25B817}"/>
              </a:ext>
            </a:extLst>
          </p:cNvPr>
          <p:cNvSpPr/>
          <p:nvPr/>
        </p:nvSpPr>
        <p:spPr>
          <a:xfrm>
            <a:off x="9670677" y="1690688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Socio Economics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D26E8B-D796-4B1C-9D7F-8C28003BC764}"/>
              </a:ext>
            </a:extLst>
          </p:cNvPr>
          <p:cNvSpPr/>
          <p:nvPr/>
        </p:nvSpPr>
        <p:spPr>
          <a:xfrm>
            <a:off x="7723094" y="3419665"/>
            <a:ext cx="3473823" cy="23709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Model</a:t>
            </a:r>
          </a:p>
        </p:txBody>
      </p:sp>
    </p:spTree>
    <p:extLst>
      <p:ext uri="{BB962C8B-B14F-4D97-AF65-F5344CB8AC3E}">
        <p14:creationId xmlns:p14="http://schemas.microsoft.com/office/powerpoint/2010/main" val="240694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258A-4741-4EA1-9BDB-4576290E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18EA92-3445-464C-9BB5-AF1835DA1B8A}"/>
              </a:ext>
            </a:extLst>
          </p:cNvPr>
          <p:cNvSpPr/>
          <p:nvPr/>
        </p:nvSpPr>
        <p:spPr>
          <a:xfrm>
            <a:off x="4320988" y="2447364"/>
            <a:ext cx="3424517" cy="21515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that computes things (variables)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660867-E45A-400E-84B9-03B4F00F9A73}"/>
              </a:ext>
            </a:extLst>
          </p:cNvPr>
          <p:cNvSpPr/>
          <p:nvPr/>
        </p:nvSpPr>
        <p:spPr>
          <a:xfrm>
            <a:off x="1344705" y="2779058"/>
            <a:ext cx="264458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1C372-F5A4-46E4-BC78-904A16F0C5FA}"/>
              </a:ext>
            </a:extLst>
          </p:cNvPr>
          <p:cNvSpPr txBox="1"/>
          <p:nvPr/>
        </p:nvSpPr>
        <p:spPr>
          <a:xfrm>
            <a:off x="1344705" y="3523129"/>
            <a:ext cx="279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parameters (exogenous variables)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C3CF495-98AC-45D1-9A2D-0895643BF8FA}"/>
              </a:ext>
            </a:extLst>
          </p:cNvPr>
          <p:cNvSpPr/>
          <p:nvPr/>
        </p:nvSpPr>
        <p:spPr>
          <a:xfrm>
            <a:off x="8202707" y="2774576"/>
            <a:ext cx="264458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07D4-9C55-40DA-A4B4-EF0A590C91EA}"/>
              </a:ext>
            </a:extLst>
          </p:cNvPr>
          <p:cNvSpPr txBox="1"/>
          <p:nvPr/>
        </p:nvSpPr>
        <p:spPr>
          <a:xfrm>
            <a:off x="7924800" y="3486966"/>
            <a:ext cx="279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variables (endogenous variables)</a:t>
            </a:r>
          </a:p>
        </p:txBody>
      </p:sp>
    </p:spTree>
    <p:extLst>
      <p:ext uri="{BB962C8B-B14F-4D97-AF65-F5344CB8AC3E}">
        <p14:creationId xmlns:p14="http://schemas.microsoft.com/office/powerpoint/2010/main" val="347391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12C9-7328-4EB1-BCFF-CA48D72D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together a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9C9FF1-E7E0-45E4-99A8-69B233388A07}"/>
              </a:ext>
            </a:extLst>
          </p:cNvPr>
          <p:cNvSpPr/>
          <p:nvPr/>
        </p:nvSpPr>
        <p:spPr>
          <a:xfrm>
            <a:off x="1013012" y="2070847"/>
            <a:ext cx="10434917" cy="4347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113085-BF65-4EA3-B229-268353F3D041}"/>
              </a:ext>
            </a:extLst>
          </p:cNvPr>
          <p:cNvSpPr/>
          <p:nvPr/>
        </p:nvSpPr>
        <p:spPr>
          <a:xfrm>
            <a:off x="2653553" y="2272552"/>
            <a:ext cx="2841811" cy="231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CO2 cycle component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Parameters:</a:t>
            </a:r>
          </a:p>
          <a:p>
            <a:pPr algn="ctr"/>
            <a:r>
              <a:rPr lang="en-US" dirty="0"/>
              <a:t>CO2 emissions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Variables:</a:t>
            </a:r>
          </a:p>
          <a:p>
            <a:pPr algn="ctr"/>
            <a:r>
              <a:rPr lang="en-US" dirty="0"/>
              <a:t>CO2 concentrations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F78A0-32E2-44EE-9B7F-DB228CF433AA}"/>
              </a:ext>
            </a:extLst>
          </p:cNvPr>
          <p:cNvSpPr/>
          <p:nvPr/>
        </p:nvSpPr>
        <p:spPr>
          <a:xfrm>
            <a:off x="7864288" y="3711388"/>
            <a:ext cx="2841811" cy="231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Temperature Dynamics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Parameters:</a:t>
            </a:r>
          </a:p>
          <a:p>
            <a:pPr algn="ctr"/>
            <a:r>
              <a:rPr lang="en-US" dirty="0"/>
              <a:t>CO2 concentrations</a:t>
            </a:r>
          </a:p>
          <a:p>
            <a:pPr algn="ctr"/>
            <a:r>
              <a:rPr lang="en-US" dirty="0"/>
              <a:t>Climate sensitivity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Variables:</a:t>
            </a:r>
          </a:p>
          <a:p>
            <a:pPr algn="ctr"/>
            <a:r>
              <a:rPr lang="en-US" dirty="0"/>
              <a:t>temperature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AD77F4-57C7-491C-850D-4CF5FD5FBA53}"/>
              </a:ext>
            </a:extLst>
          </p:cNvPr>
          <p:cNvSpPr/>
          <p:nvPr/>
        </p:nvSpPr>
        <p:spPr>
          <a:xfrm>
            <a:off x="681318" y="2757488"/>
            <a:ext cx="1972235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CO2 emissions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71C7AE-C265-474C-875B-DFA9555D704A}"/>
              </a:ext>
            </a:extLst>
          </p:cNvPr>
          <p:cNvSpPr/>
          <p:nvPr/>
        </p:nvSpPr>
        <p:spPr>
          <a:xfrm>
            <a:off x="582706" y="5177959"/>
            <a:ext cx="7180729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sensitivity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2E7918A-CA6C-4F72-8AFB-6E1A67C92C8F}"/>
              </a:ext>
            </a:extLst>
          </p:cNvPr>
          <p:cNvSpPr/>
          <p:nvPr/>
        </p:nvSpPr>
        <p:spPr>
          <a:xfrm>
            <a:off x="5596217" y="3842218"/>
            <a:ext cx="2167218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CO2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07841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12C9-7328-4EB1-BCFF-CA48D72D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9C9FF1-E7E0-45E4-99A8-69B233388A07}"/>
              </a:ext>
            </a:extLst>
          </p:cNvPr>
          <p:cNvSpPr/>
          <p:nvPr/>
        </p:nvSpPr>
        <p:spPr>
          <a:xfrm>
            <a:off x="4267467" y="3426869"/>
            <a:ext cx="7180462" cy="29918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113085-BF65-4EA3-B229-268353F3D041}"/>
              </a:ext>
            </a:extLst>
          </p:cNvPr>
          <p:cNvSpPr/>
          <p:nvPr/>
        </p:nvSpPr>
        <p:spPr>
          <a:xfrm>
            <a:off x="5396354" y="3565666"/>
            <a:ext cx="1955504" cy="15915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CO2 cycle component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F78A0-32E2-44EE-9B7F-DB228CF433AA}"/>
              </a:ext>
            </a:extLst>
          </p:cNvPr>
          <p:cNvSpPr/>
          <p:nvPr/>
        </p:nvSpPr>
        <p:spPr>
          <a:xfrm>
            <a:off x="9313652" y="4517386"/>
            <a:ext cx="1955504" cy="15915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Temperature Dynamics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AD77F4-57C7-491C-850D-4CF5FD5FBA53}"/>
              </a:ext>
            </a:extLst>
          </p:cNvPr>
          <p:cNvSpPr/>
          <p:nvPr/>
        </p:nvSpPr>
        <p:spPr>
          <a:xfrm>
            <a:off x="4039222" y="3899360"/>
            <a:ext cx="1357132" cy="3334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CO2 emissions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71C7AE-C265-474C-875B-DFA9555D704A}"/>
              </a:ext>
            </a:extLst>
          </p:cNvPr>
          <p:cNvSpPr/>
          <p:nvPr/>
        </p:nvSpPr>
        <p:spPr>
          <a:xfrm>
            <a:off x="4039222" y="5564931"/>
            <a:ext cx="5095657" cy="3334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sensitivity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2E7918A-CA6C-4F72-8AFB-6E1A67C92C8F}"/>
              </a:ext>
            </a:extLst>
          </p:cNvPr>
          <p:cNvSpPr/>
          <p:nvPr/>
        </p:nvSpPr>
        <p:spPr>
          <a:xfrm>
            <a:off x="7421256" y="4645783"/>
            <a:ext cx="1713623" cy="3334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CO2 concentrations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7EA51A-011F-4D89-B9B6-B560E83625BA}"/>
              </a:ext>
            </a:extLst>
          </p:cNvPr>
          <p:cNvSpPr/>
          <p:nvPr/>
        </p:nvSpPr>
        <p:spPr>
          <a:xfrm>
            <a:off x="277906" y="1909481"/>
            <a:ext cx="2976282" cy="25011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Simulation</a:t>
            </a:r>
          </a:p>
          <a:p>
            <a:pPr algn="ctr"/>
            <a:endParaRPr lang="en-US" dirty="0"/>
          </a:p>
          <a:p>
            <a:r>
              <a:rPr lang="en-US" dirty="0" err="1"/>
              <a:t>CS~Normal</a:t>
            </a:r>
            <a:r>
              <a:rPr lang="en-US" dirty="0"/>
              <a:t>(0, 3.)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Store for output:</a:t>
            </a:r>
          </a:p>
          <a:p>
            <a:r>
              <a:rPr lang="en-US" dirty="0" err="1"/>
              <a:t>climatedynamics.temp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E9EB1F-52B6-4AF3-92B7-6B704C1E33F3}"/>
              </a:ext>
            </a:extLst>
          </p:cNvPr>
          <p:cNvSpPr/>
          <p:nvPr/>
        </p:nvSpPr>
        <p:spPr>
          <a:xfrm rot="20724575">
            <a:off x="3890682" y="16671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B45872-7AB3-418F-BD65-4088CB491821}"/>
              </a:ext>
            </a:extLst>
          </p:cNvPr>
          <p:cNvSpPr/>
          <p:nvPr/>
        </p:nvSpPr>
        <p:spPr>
          <a:xfrm rot="17695961">
            <a:off x="4518303" y="23585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6D4B-E922-47E1-91AF-D2DEB43ACDB1}"/>
              </a:ext>
            </a:extLst>
          </p:cNvPr>
          <p:cNvSpPr/>
          <p:nvPr/>
        </p:nvSpPr>
        <p:spPr>
          <a:xfrm>
            <a:off x="5683624" y="959585"/>
            <a:ext cx="150607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run_sim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3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213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UBA Mimi.jl workshop</vt:lpstr>
      <vt:lpstr>Julia package system</vt:lpstr>
      <vt:lpstr>Components</vt:lpstr>
      <vt:lpstr>Model</vt:lpstr>
      <vt:lpstr>Packages</vt:lpstr>
      <vt:lpstr>What is a component?</vt:lpstr>
      <vt:lpstr>Putting together a model</vt:lpstr>
      <vt:lpstr>Monte Carlo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Anthoff</dc:creator>
  <cp:lastModifiedBy>David Anthoff</cp:lastModifiedBy>
  <cp:revision>6</cp:revision>
  <dcterms:created xsi:type="dcterms:W3CDTF">2019-05-28T04:58:29Z</dcterms:created>
  <dcterms:modified xsi:type="dcterms:W3CDTF">2019-09-25T00:38:24Z</dcterms:modified>
</cp:coreProperties>
</file>