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86CC-AB88-47FA-9A33-BB6417C64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0E523-C5B8-40DE-982E-0EC8792C1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0F720-720C-48C4-B731-2BB89B0E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E49F-9D58-4D7A-A0D4-AD9D093D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4801-6128-4E62-B691-3C723E3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7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4486-504F-4763-A828-8B1BE959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9D828-0421-434A-A79C-3FC181087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B1EF-8497-4399-AA96-5B04D478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3596-F382-4DBD-BF6A-5844DDC2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9E87-A3B7-4B70-83B2-7AA12A1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29CBF-88FF-48B1-A2D0-AF5635854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2ABBE-712A-4B6A-8D63-2BAD56415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1E0F-1969-4F11-A225-2361B899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4752-50AF-4FAF-AED4-5216071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A01E-98E2-4272-8857-4AE20835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F691-BF30-4899-80E6-47EE3CA2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569A-5452-4BC3-ACD4-FD2C3425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9E3E-7D5C-4923-9F70-A3BCB64B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7C11-0EB3-47B0-B226-52B4D72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2BFD-2F9B-44F8-99AE-F9DE9312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2B1D-830E-41A3-9ED1-5130569B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DB70-C53C-4FEB-A029-AFE3C9A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D114-A0C3-4DCF-A7A4-B0B6F63D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F9419-7937-446D-8FCC-5CE807A4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AA834-EBC5-4997-9991-FDD1B53C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2DDD-0FAC-4381-80D6-35A1221F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A2ED-B7E4-42D6-8B0C-C1D70C5F6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CB940-F1C4-4A52-9534-45816D76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0E853-A197-4E3C-AD02-4A3102D4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2EDC6-9E07-46BB-B37D-0C81750A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5E2E-6E01-4992-9846-D260E43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469-74AC-4119-8457-2244B201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35316-772C-4509-94EB-BCCA68AF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8674-B7FC-4DCE-9F1A-D9EB55422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42307-9583-4BD0-8410-66ACE812F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F5600-F551-4AFE-B7B8-DAC66370E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6BCAB-3BE1-4315-A174-AC69B057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FEEAD-A7AD-4897-9C78-909B4DB6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C48C0-1587-4940-BED0-CCCE76A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3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47E4-31EA-4F0A-9633-275A2454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BB77-7204-412D-ACA5-AB594067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329AB-5A77-4A8D-BBFC-9D0DF54A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014D4-200A-401F-9E10-DD92E85B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2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70CE9-6A51-429A-B988-79A5B555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E024B-114A-4E54-A063-738C6F6A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5A36E-D53E-4997-BD81-2410BC94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585B-8388-4A05-9AD1-4E073CD6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7090-FBC8-4827-BB06-81BB1535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F364-1623-41AB-8373-584249CA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2943D-1070-435B-88E4-975AC620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5F240-DE72-4BED-A5D3-26659BC0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BA20F-86AE-410F-8FA0-70253C35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155-39E4-4E7A-9574-38EA5CCA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B43F4-D436-40C3-A60C-5990B80D6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7671E-55CA-490C-964A-3B40A3C7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4D24F-42AE-4292-B48D-EB0C99B3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B23A-1725-4F5E-AF4D-58804F67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7A65-720E-4455-BF00-1C026207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7F1BB-4352-4EEF-B043-DCA765C5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32D4-5FC2-45D2-8159-16498E58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A2F5-14E2-4D3B-9655-0FB54F76A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6FD9-D2BF-4093-9BED-EF71569E0B23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FD24-78A3-4DC1-A736-F12105370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AB37D-0A55-4E23-A872-BE572D97A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97C8-8E73-4552-969B-44451AFCB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BF5-227C-4701-8696-E10C3FB2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789AB-9942-4D42-9EC9-4A995052B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AA9BE-7D99-42A5-8E92-598247561A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7" y="28258"/>
            <a:ext cx="9556506" cy="670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46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Ray, David A</dc:creator>
  <cp:lastModifiedBy>Ray, David A</cp:lastModifiedBy>
  <cp:revision>1</cp:revision>
  <dcterms:created xsi:type="dcterms:W3CDTF">2021-09-11T15:31:17Z</dcterms:created>
  <dcterms:modified xsi:type="dcterms:W3CDTF">2021-09-11T15:32:05Z</dcterms:modified>
</cp:coreProperties>
</file>