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651" r:id="rId3"/>
    <p:sldMasterId id="2147483652" r:id="rId4"/>
    <p:sldMasterId id="2147483653" r:id="rId5"/>
    <p:sldMasterId id="2147483654" r:id="rId6"/>
    <p:sldMasterId id="2147483655" r:id="rId7"/>
    <p:sldMasterId id="2147483656" r:id="rId8"/>
    <p:sldMasterId id="2147483657" r:id="rId9"/>
  </p:sldMasterIdLst>
  <p:notesMasterIdLst>
    <p:notesMasterId r:id="rId26"/>
  </p:notesMasterIdLst>
  <p:sldIdLst>
    <p:sldId id="256" r:id="rId10"/>
    <p:sldId id="257" r:id="rId11"/>
    <p:sldId id="329" r:id="rId12"/>
    <p:sldId id="318" r:id="rId13"/>
    <p:sldId id="295" r:id="rId14"/>
    <p:sldId id="296" r:id="rId15"/>
    <p:sldId id="321" r:id="rId16"/>
    <p:sldId id="322" r:id="rId17"/>
    <p:sldId id="323" r:id="rId18"/>
    <p:sldId id="324" r:id="rId19"/>
    <p:sldId id="325" r:id="rId20"/>
    <p:sldId id="326" r:id="rId21"/>
    <p:sldId id="327" r:id="rId22"/>
    <p:sldId id="300" r:id="rId23"/>
    <p:sldId id="287" r:id="rId24"/>
    <p:sldId id="328" r:id="rId25"/>
  </p:sldIdLst>
  <p:sldSz cx="9144000" cy="6858000" type="screen4x3"/>
  <p:notesSz cx="6858000" cy="9144000"/>
  <p:defaultTextStyle>
    <a:defPPr>
      <a:defRPr lang="en-GB"/>
    </a:defPPr>
    <a:lvl1pPr algn="l" defTabSz="457200" rtl="0" fontAlgn="base">
      <a:lnSpc>
        <a:spcPct val="101000"/>
      </a:lnSpc>
      <a:spcBef>
        <a:spcPct val="0"/>
      </a:spcBef>
      <a:spcAft>
        <a:spcPct val="0"/>
      </a:spcAft>
      <a:buClr>
        <a:srgbClr val="000000"/>
      </a:buClr>
      <a:buSzPct val="100000"/>
      <a:buFont typeface="Tahoma" pitchFamily="34" charset="0"/>
      <a:defRPr sz="2400" kern="1200">
        <a:solidFill>
          <a:schemeClr val="bg1"/>
        </a:solidFill>
        <a:latin typeface="Tahoma" pitchFamily="34" charset="0"/>
        <a:ea typeface="+mn-ea"/>
        <a:cs typeface="Times New Roman" pitchFamily="18" charset="0"/>
      </a:defRPr>
    </a:lvl1pPr>
    <a:lvl2pPr marL="457200" algn="l" defTabSz="457200" rtl="0" fontAlgn="base">
      <a:lnSpc>
        <a:spcPct val="101000"/>
      </a:lnSpc>
      <a:spcBef>
        <a:spcPct val="0"/>
      </a:spcBef>
      <a:spcAft>
        <a:spcPct val="0"/>
      </a:spcAft>
      <a:buClr>
        <a:srgbClr val="000000"/>
      </a:buClr>
      <a:buSzPct val="100000"/>
      <a:buFont typeface="Tahoma" pitchFamily="34" charset="0"/>
      <a:defRPr sz="2400" kern="1200">
        <a:solidFill>
          <a:schemeClr val="bg1"/>
        </a:solidFill>
        <a:latin typeface="Tahoma" pitchFamily="34" charset="0"/>
        <a:ea typeface="+mn-ea"/>
        <a:cs typeface="Times New Roman" pitchFamily="18" charset="0"/>
      </a:defRPr>
    </a:lvl2pPr>
    <a:lvl3pPr marL="914400" algn="l" defTabSz="457200" rtl="0" fontAlgn="base">
      <a:lnSpc>
        <a:spcPct val="101000"/>
      </a:lnSpc>
      <a:spcBef>
        <a:spcPct val="0"/>
      </a:spcBef>
      <a:spcAft>
        <a:spcPct val="0"/>
      </a:spcAft>
      <a:buClr>
        <a:srgbClr val="000000"/>
      </a:buClr>
      <a:buSzPct val="100000"/>
      <a:buFont typeface="Tahoma" pitchFamily="34" charset="0"/>
      <a:defRPr sz="2400" kern="1200">
        <a:solidFill>
          <a:schemeClr val="bg1"/>
        </a:solidFill>
        <a:latin typeface="Tahoma" pitchFamily="34" charset="0"/>
        <a:ea typeface="+mn-ea"/>
        <a:cs typeface="Times New Roman" pitchFamily="18" charset="0"/>
      </a:defRPr>
    </a:lvl3pPr>
    <a:lvl4pPr marL="1371600" algn="l" defTabSz="457200" rtl="0" fontAlgn="base">
      <a:lnSpc>
        <a:spcPct val="101000"/>
      </a:lnSpc>
      <a:spcBef>
        <a:spcPct val="0"/>
      </a:spcBef>
      <a:spcAft>
        <a:spcPct val="0"/>
      </a:spcAft>
      <a:buClr>
        <a:srgbClr val="000000"/>
      </a:buClr>
      <a:buSzPct val="100000"/>
      <a:buFont typeface="Tahoma" pitchFamily="34" charset="0"/>
      <a:defRPr sz="2400" kern="1200">
        <a:solidFill>
          <a:schemeClr val="bg1"/>
        </a:solidFill>
        <a:latin typeface="Tahoma" pitchFamily="34" charset="0"/>
        <a:ea typeface="+mn-ea"/>
        <a:cs typeface="Times New Roman" pitchFamily="18" charset="0"/>
      </a:defRPr>
    </a:lvl4pPr>
    <a:lvl5pPr marL="1828800" algn="l" defTabSz="457200" rtl="0" fontAlgn="base">
      <a:lnSpc>
        <a:spcPct val="101000"/>
      </a:lnSpc>
      <a:spcBef>
        <a:spcPct val="0"/>
      </a:spcBef>
      <a:spcAft>
        <a:spcPct val="0"/>
      </a:spcAft>
      <a:buClr>
        <a:srgbClr val="000000"/>
      </a:buClr>
      <a:buSzPct val="100000"/>
      <a:buFont typeface="Tahoma" pitchFamily="34" charset="0"/>
      <a:defRPr sz="2400" kern="1200">
        <a:solidFill>
          <a:schemeClr val="bg1"/>
        </a:solidFill>
        <a:latin typeface="Tahoma" pitchFamily="34" charset="0"/>
        <a:ea typeface="+mn-ea"/>
        <a:cs typeface="Times New Roman" pitchFamily="18" charset="0"/>
      </a:defRPr>
    </a:lvl5pPr>
    <a:lvl6pPr marL="2286000" algn="l" defTabSz="914400" rtl="0" eaLnBrk="1" latinLnBrk="0" hangingPunct="1">
      <a:defRPr sz="2400" kern="1200">
        <a:solidFill>
          <a:schemeClr val="bg1"/>
        </a:solidFill>
        <a:latin typeface="Tahoma" pitchFamily="34" charset="0"/>
        <a:ea typeface="+mn-ea"/>
        <a:cs typeface="Times New Roman" pitchFamily="18" charset="0"/>
      </a:defRPr>
    </a:lvl6pPr>
    <a:lvl7pPr marL="2743200" algn="l" defTabSz="914400" rtl="0" eaLnBrk="1" latinLnBrk="0" hangingPunct="1">
      <a:defRPr sz="2400" kern="1200">
        <a:solidFill>
          <a:schemeClr val="bg1"/>
        </a:solidFill>
        <a:latin typeface="Tahoma" pitchFamily="34" charset="0"/>
        <a:ea typeface="+mn-ea"/>
        <a:cs typeface="Times New Roman" pitchFamily="18" charset="0"/>
      </a:defRPr>
    </a:lvl7pPr>
    <a:lvl8pPr marL="3200400" algn="l" defTabSz="914400" rtl="0" eaLnBrk="1" latinLnBrk="0" hangingPunct="1">
      <a:defRPr sz="2400" kern="1200">
        <a:solidFill>
          <a:schemeClr val="bg1"/>
        </a:solidFill>
        <a:latin typeface="Tahoma" pitchFamily="34" charset="0"/>
        <a:ea typeface="+mn-ea"/>
        <a:cs typeface="Times New Roman" pitchFamily="18" charset="0"/>
      </a:defRPr>
    </a:lvl8pPr>
    <a:lvl9pPr marL="3657600" algn="l" defTabSz="914400" rtl="0" eaLnBrk="1" latinLnBrk="0" hangingPunct="1">
      <a:defRPr sz="2400" kern="1200">
        <a:solidFill>
          <a:schemeClr val="bg1"/>
        </a:solidFill>
        <a:latin typeface="Tahoma" pitchFamily="34"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C489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82" autoAdjust="0"/>
    <p:restoredTop sz="93097" autoAdjust="0"/>
  </p:normalViewPr>
  <p:slideViewPr>
    <p:cSldViewPr>
      <p:cViewPr varScale="1">
        <p:scale>
          <a:sx n="75" d="100"/>
          <a:sy n="75" d="100"/>
        </p:scale>
        <p:origin x="1589" y="48"/>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11266" name="Text Box 2"/>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p>
            <a:pPr>
              <a:defRPr/>
            </a:pPr>
            <a:endParaRPr lang="en-US"/>
          </a:p>
        </p:txBody>
      </p:sp>
      <p:sp>
        <p:nvSpPr>
          <p:cNvPr id="11267" name="Rectangle 3"/>
          <p:cNvSpPr>
            <a:spLocks noGrp="1" noChangeArrowheads="1"/>
          </p:cNvSpPr>
          <p:nvPr>
            <p:ph type="dt"/>
          </p:nvPr>
        </p:nvSpPr>
        <p:spPr bwMode="auto">
          <a:xfrm>
            <a:off x="388620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buFont typeface="Times New Roman" pitchFamily="18" charset="0"/>
              <a:buNone/>
              <a:tabLst>
                <a:tab pos="723900" algn="l"/>
                <a:tab pos="1447800" algn="l"/>
                <a:tab pos="2171700" algn="l"/>
                <a:tab pos="2895600" algn="l"/>
              </a:tabLst>
              <a:defRPr sz="1200">
                <a:solidFill>
                  <a:srgbClr val="000000"/>
                </a:solidFill>
                <a:latin typeface="Times New Roman" pitchFamily="18" charset="0"/>
                <a:cs typeface="Arial Unicode MS" charset="0"/>
              </a:defRPr>
            </a:lvl1pPr>
          </a:lstStyle>
          <a:p>
            <a:pPr>
              <a:defRPr/>
            </a:pPr>
            <a:r>
              <a:rPr lang="en-GB"/>
              <a:t>Dec 16, 2010</a:t>
            </a:r>
          </a:p>
        </p:txBody>
      </p:sp>
      <p:sp>
        <p:nvSpPr>
          <p:cNvPr id="41989" name="Rectangle 4"/>
          <p:cNvSpPr>
            <a:spLocks noGrp="1" noRot="1" noChangeAspect="1" noChangeArrowheads="1"/>
          </p:cNvSpPr>
          <p:nvPr>
            <p:ph type="sldImg"/>
          </p:nvPr>
        </p:nvSpPr>
        <p:spPr bwMode="auto">
          <a:xfrm>
            <a:off x="1143000" y="685800"/>
            <a:ext cx="4570413" cy="3427413"/>
          </a:xfrm>
          <a:prstGeom prst="rect">
            <a:avLst/>
          </a:prstGeom>
          <a:noFill/>
          <a:ln w="9360">
            <a:solidFill>
              <a:srgbClr val="000000"/>
            </a:solidFill>
            <a:miter lim="800000"/>
            <a:headEnd/>
            <a:tailEnd/>
          </a:ln>
        </p:spPr>
      </p:sp>
      <p:sp>
        <p:nvSpPr>
          <p:cNvPr id="11269" name="Rectangle 5"/>
          <p:cNvSpPr>
            <a:spLocks noGrp="1" noChangeArrowheads="1"/>
          </p:cNvSpPr>
          <p:nvPr>
            <p:ph type="body"/>
          </p:nvPr>
        </p:nvSpPr>
        <p:spPr bwMode="auto">
          <a:xfrm>
            <a:off x="914400" y="4343400"/>
            <a:ext cx="50276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11270" name="Text Box 6"/>
          <p:cNvSpPr txBox="1">
            <a:spLocks noChangeArrowheads="1"/>
          </p:cNvSpPr>
          <p:nvPr/>
        </p:nvSpPr>
        <p:spPr bwMode="auto">
          <a:xfrm>
            <a:off x="0" y="8683625"/>
            <a:ext cx="2971800" cy="460375"/>
          </a:xfrm>
          <a:prstGeom prst="rect">
            <a:avLst/>
          </a:prstGeom>
          <a:noFill/>
          <a:ln w="9525">
            <a:noFill/>
            <a:round/>
            <a:headEnd/>
            <a:tailEnd/>
          </a:ln>
          <a:effectLst/>
        </p:spPr>
        <p:txBody>
          <a:bodyPr wrap="none" anchor="ctr"/>
          <a:lstStyle/>
          <a:p>
            <a:pPr>
              <a:defRPr/>
            </a:pPr>
            <a:endParaRPr lang="en-US"/>
          </a:p>
        </p:txBody>
      </p:sp>
      <p:sp>
        <p:nvSpPr>
          <p:cNvPr id="11271" name="Rectangle 7"/>
          <p:cNvSpPr>
            <a:spLocks noGrp="1" noChangeArrowheads="1"/>
          </p:cNvSpPr>
          <p:nvPr>
            <p:ph type="sldNum"/>
          </p:nvPr>
        </p:nvSpPr>
        <p:spPr bwMode="auto">
          <a:xfrm>
            <a:off x="3886200" y="8686800"/>
            <a:ext cx="297021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buFont typeface="Times New Roman" pitchFamily="18" charset="0"/>
              <a:buNone/>
              <a:tabLst>
                <a:tab pos="723900" algn="l"/>
                <a:tab pos="1447800" algn="l"/>
                <a:tab pos="2171700" algn="l"/>
                <a:tab pos="2895600" algn="l"/>
              </a:tabLst>
              <a:defRPr sz="1200">
                <a:solidFill>
                  <a:srgbClr val="000000"/>
                </a:solidFill>
                <a:latin typeface="Times New Roman" pitchFamily="18" charset="0"/>
                <a:cs typeface="Arial Unicode MS" charset="0"/>
              </a:defRPr>
            </a:lvl1pPr>
          </a:lstStyle>
          <a:p>
            <a:pPr>
              <a:defRPr/>
            </a:pPr>
            <a:fld id="{7B1F72F2-85B4-4A86-8E80-7987E4A5E9C2}" type="slidenum">
              <a:rPr lang="en-GB"/>
              <a:pPr>
                <a:defRPr/>
              </a:pPr>
              <a:t>‹#›</a:t>
            </a:fld>
            <a:endParaRPr lang="en-GB"/>
          </a:p>
        </p:txBody>
      </p:sp>
    </p:spTree>
    <p:extLst>
      <p:ext uri="{BB962C8B-B14F-4D97-AF65-F5344CB8AC3E}">
        <p14:creationId xmlns:p14="http://schemas.microsoft.com/office/powerpoint/2010/main" val="828948877"/>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3"/>
          <p:cNvSpPr>
            <a:spLocks noGrp="1" noChangeArrowheads="1"/>
          </p:cNvSpPr>
          <p:nvPr>
            <p:ph type="dt" sz="quarter"/>
          </p:nvPr>
        </p:nvSpPr>
        <p:spPr>
          <a:noFill/>
        </p:spPr>
        <p:txBody>
          <a:bodyPr/>
          <a:lstStyle/>
          <a:p>
            <a:r>
              <a:rPr lang="en-GB">
                <a:ea typeface="Arial Unicode MS" pitchFamily="34" charset="-128"/>
                <a:cs typeface="Arial Unicode MS" pitchFamily="34" charset="-128"/>
              </a:rPr>
              <a:t>Dec 16, 2010</a:t>
            </a:r>
          </a:p>
        </p:txBody>
      </p:sp>
      <p:sp>
        <p:nvSpPr>
          <p:cNvPr id="43011" name="Rectangle 7"/>
          <p:cNvSpPr>
            <a:spLocks noGrp="1" noChangeArrowheads="1"/>
          </p:cNvSpPr>
          <p:nvPr>
            <p:ph type="sldNum" sz="quarter"/>
          </p:nvPr>
        </p:nvSpPr>
        <p:spPr>
          <a:noFill/>
        </p:spPr>
        <p:txBody>
          <a:bodyPr/>
          <a:lstStyle/>
          <a:p>
            <a:fld id="{D8CD18ED-86C7-4719-939F-B7928BD1AD25}" type="slidenum">
              <a:rPr lang="en-GB" smtClean="0">
                <a:ea typeface="Arial Unicode MS" pitchFamily="34" charset="-128"/>
                <a:cs typeface="Arial Unicode MS" pitchFamily="34" charset="-128"/>
              </a:rPr>
              <a:pPr/>
              <a:t>1</a:t>
            </a:fld>
            <a:endParaRPr lang="en-GB">
              <a:ea typeface="Arial Unicode MS" pitchFamily="34" charset="-128"/>
              <a:cs typeface="Arial Unicode MS" pitchFamily="34" charset="-128"/>
            </a:endParaRPr>
          </a:p>
        </p:txBody>
      </p:sp>
      <p:sp>
        <p:nvSpPr>
          <p:cNvPr id="43012"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EF45229-B348-4A03-ACA8-389F2F479229}" type="slidenum">
              <a:rPr lang="en-GB" sz="1200">
                <a:solidFill>
                  <a:srgbClr val="000000"/>
                </a:solidFill>
                <a:latin typeface="Times New Roman" pitchFamily="18" charset="0"/>
              </a:rPr>
              <a:pPr algn="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GB" sz="1200">
              <a:solidFill>
                <a:srgbClr val="000000"/>
              </a:solidFill>
              <a:latin typeface="Times New Roman" pitchFamily="18" charset="0"/>
            </a:endParaRPr>
          </a:p>
        </p:txBody>
      </p:sp>
      <p:sp>
        <p:nvSpPr>
          <p:cNvPr id="43013"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3014" name="Rectangle 3"/>
          <p:cNvSpPr>
            <a:spLocks noGrp="1" noChangeArrowheads="1"/>
          </p:cNvSpPr>
          <p:nvPr>
            <p:ph type="body"/>
          </p:nvPr>
        </p:nvSpPr>
        <p:spPr>
          <a:xfrm>
            <a:off x="914400" y="4343400"/>
            <a:ext cx="5029200" cy="4116388"/>
          </a:xfrm>
          <a:noFill/>
          <a:ln/>
        </p:spPr>
        <p:txBody>
          <a:bodyPr wrap="none" anchor="ct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dt"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r>
              <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rPr>
              <a:t>Dec 16, 2010</a:t>
            </a:r>
          </a:p>
        </p:txBody>
      </p:sp>
      <p:sp>
        <p:nvSpPr>
          <p:cNvPr id="45059" name="Rectangle 7"/>
          <p:cNvSpPr>
            <a:spLocks noGrp="1" noChangeArrowheads="1"/>
          </p:cNvSpPr>
          <p:nvPr>
            <p:ph type="sldNum"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fld id="{047FEFF7-1EDA-4721-8EB3-1A4EC76F4508}" type="slidenum">
              <a:rPr kumimoji="0" lang="en-GB" sz="1200" b="0" i="0" u="none" strike="noStrike" kern="1200" cap="none" spc="0" normalizeH="0" baseline="0" noProof="0" smtClean="0">
                <a:ln>
                  <a:noFill/>
                </a:ln>
                <a:solidFill>
                  <a:prstClr val="white"/>
                </a:solidFill>
                <a:effectLst/>
                <a:uLnTx/>
                <a:uFillTx/>
                <a:latin typeface="Times New Roman" pitchFamily="18" charset="0"/>
                <a:ea typeface="Arial Unicode MS" pitchFamily="34" charset="-128"/>
                <a:cs typeface="Arial Unicode MS" pitchFamily="34" charset="-128"/>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t>10</a:t>
            </a:fld>
            <a:endPar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endParaRPr>
          </a:p>
        </p:txBody>
      </p:sp>
      <p:sp>
        <p:nvSpPr>
          <p:cNvPr id="4506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387B4758-AD58-4766-8EBB-1C70A67DC2F9}"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10</a:t>
            </a:fld>
            <a:endPar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45061"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marL="0" marR="0" lvl="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a:pPr>
            <a:endParaRPr kumimoji="0" lang="en-US" sz="2400" b="0" i="0" u="none" strike="noStrike" kern="1200" cap="none" spc="0" normalizeH="0" baseline="0" noProof="0">
              <a:ln>
                <a:noFill/>
              </a:ln>
              <a:solidFill>
                <a:prstClr val="white"/>
              </a:solidFill>
              <a:effectLst/>
              <a:uLnTx/>
              <a:uFillTx/>
              <a:latin typeface="Tahoma" pitchFamily="34" charset="0"/>
              <a:ea typeface="+mn-ea"/>
              <a:cs typeface="Times New Roman" pitchFamily="18" charset="0"/>
            </a:endParaRPr>
          </a:p>
        </p:txBody>
      </p:sp>
      <p:sp>
        <p:nvSpPr>
          <p:cNvPr id="45062" name="Rectangle 3"/>
          <p:cNvSpPr>
            <a:spLocks noGrp="1" noChangeArrowheads="1"/>
          </p:cNvSpPr>
          <p:nvPr>
            <p:ph type="body"/>
          </p:nvPr>
        </p:nvSpPr>
        <p:spPr>
          <a:xfrm>
            <a:off x="914400" y="4343400"/>
            <a:ext cx="5029200" cy="4116388"/>
          </a:xfrm>
          <a:noFill/>
          <a:ln/>
        </p:spPr>
        <p:txBody>
          <a:bodyPr wrap="none" anchor="ctr"/>
          <a:lstStyle/>
          <a:p>
            <a:endParaRPr lang="en-US"/>
          </a:p>
        </p:txBody>
      </p:sp>
    </p:spTree>
    <p:extLst>
      <p:ext uri="{BB962C8B-B14F-4D97-AF65-F5344CB8AC3E}">
        <p14:creationId xmlns:p14="http://schemas.microsoft.com/office/powerpoint/2010/main" val="1516190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dt"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r>
              <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rPr>
              <a:t>Dec 16, 2010</a:t>
            </a:r>
          </a:p>
        </p:txBody>
      </p:sp>
      <p:sp>
        <p:nvSpPr>
          <p:cNvPr id="45059" name="Rectangle 7"/>
          <p:cNvSpPr>
            <a:spLocks noGrp="1" noChangeArrowheads="1"/>
          </p:cNvSpPr>
          <p:nvPr>
            <p:ph type="sldNum"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fld id="{047FEFF7-1EDA-4721-8EB3-1A4EC76F4508}" type="slidenum">
              <a:rPr kumimoji="0" lang="en-GB" sz="1200" b="0" i="0" u="none" strike="noStrike" kern="1200" cap="none" spc="0" normalizeH="0" baseline="0" noProof="0" smtClean="0">
                <a:ln>
                  <a:noFill/>
                </a:ln>
                <a:solidFill>
                  <a:prstClr val="white"/>
                </a:solidFill>
                <a:effectLst/>
                <a:uLnTx/>
                <a:uFillTx/>
                <a:latin typeface="Times New Roman" pitchFamily="18" charset="0"/>
                <a:ea typeface="Arial Unicode MS" pitchFamily="34" charset="-128"/>
                <a:cs typeface="Arial Unicode MS" pitchFamily="34" charset="-128"/>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t>11</a:t>
            </a:fld>
            <a:endPar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endParaRPr>
          </a:p>
        </p:txBody>
      </p:sp>
      <p:sp>
        <p:nvSpPr>
          <p:cNvPr id="4506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387B4758-AD58-4766-8EBB-1C70A67DC2F9}"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11</a:t>
            </a:fld>
            <a:endPar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45061"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marL="0" marR="0" lvl="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a:pPr>
            <a:endParaRPr kumimoji="0" lang="en-US" sz="2400" b="0" i="0" u="none" strike="noStrike" kern="1200" cap="none" spc="0" normalizeH="0" baseline="0" noProof="0">
              <a:ln>
                <a:noFill/>
              </a:ln>
              <a:solidFill>
                <a:prstClr val="white"/>
              </a:solidFill>
              <a:effectLst/>
              <a:uLnTx/>
              <a:uFillTx/>
              <a:latin typeface="Tahoma" pitchFamily="34" charset="0"/>
              <a:ea typeface="+mn-ea"/>
              <a:cs typeface="Times New Roman" pitchFamily="18" charset="0"/>
            </a:endParaRPr>
          </a:p>
        </p:txBody>
      </p:sp>
      <p:sp>
        <p:nvSpPr>
          <p:cNvPr id="45062" name="Rectangle 3"/>
          <p:cNvSpPr>
            <a:spLocks noGrp="1" noChangeArrowheads="1"/>
          </p:cNvSpPr>
          <p:nvPr>
            <p:ph type="body"/>
          </p:nvPr>
        </p:nvSpPr>
        <p:spPr>
          <a:xfrm>
            <a:off x="914400" y="4343400"/>
            <a:ext cx="5029200" cy="4116388"/>
          </a:xfrm>
          <a:noFill/>
          <a:ln/>
        </p:spPr>
        <p:txBody>
          <a:bodyPr wrap="none" anchor="ctr"/>
          <a:lstStyle/>
          <a:p>
            <a:endParaRPr lang="en-US"/>
          </a:p>
        </p:txBody>
      </p:sp>
    </p:spTree>
    <p:extLst>
      <p:ext uri="{BB962C8B-B14F-4D97-AF65-F5344CB8AC3E}">
        <p14:creationId xmlns:p14="http://schemas.microsoft.com/office/powerpoint/2010/main" val="2392256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dt"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r>
              <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rPr>
              <a:t>Dec 16, 2010</a:t>
            </a:r>
          </a:p>
        </p:txBody>
      </p:sp>
      <p:sp>
        <p:nvSpPr>
          <p:cNvPr id="45059" name="Rectangle 7"/>
          <p:cNvSpPr>
            <a:spLocks noGrp="1" noChangeArrowheads="1"/>
          </p:cNvSpPr>
          <p:nvPr>
            <p:ph type="sldNum"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fld id="{047FEFF7-1EDA-4721-8EB3-1A4EC76F4508}" type="slidenum">
              <a:rPr kumimoji="0" lang="en-GB" sz="1200" b="0" i="0" u="none" strike="noStrike" kern="1200" cap="none" spc="0" normalizeH="0" baseline="0" noProof="0" smtClean="0">
                <a:ln>
                  <a:noFill/>
                </a:ln>
                <a:solidFill>
                  <a:prstClr val="white"/>
                </a:solidFill>
                <a:effectLst/>
                <a:uLnTx/>
                <a:uFillTx/>
                <a:latin typeface="Times New Roman" pitchFamily="18" charset="0"/>
                <a:ea typeface="Arial Unicode MS" pitchFamily="34" charset="-128"/>
                <a:cs typeface="Arial Unicode MS" pitchFamily="34" charset="-128"/>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t>12</a:t>
            </a:fld>
            <a:endPar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endParaRPr>
          </a:p>
        </p:txBody>
      </p:sp>
      <p:sp>
        <p:nvSpPr>
          <p:cNvPr id="4506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387B4758-AD58-4766-8EBB-1C70A67DC2F9}"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12</a:t>
            </a:fld>
            <a:endPar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45061"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marL="0" marR="0" lvl="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a:pPr>
            <a:endParaRPr kumimoji="0" lang="en-US" sz="2400" b="0" i="0" u="none" strike="noStrike" kern="1200" cap="none" spc="0" normalizeH="0" baseline="0" noProof="0">
              <a:ln>
                <a:noFill/>
              </a:ln>
              <a:solidFill>
                <a:prstClr val="white"/>
              </a:solidFill>
              <a:effectLst/>
              <a:uLnTx/>
              <a:uFillTx/>
              <a:latin typeface="Tahoma" pitchFamily="34" charset="0"/>
              <a:ea typeface="+mn-ea"/>
              <a:cs typeface="Times New Roman" pitchFamily="18" charset="0"/>
            </a:endParaRPr>
          </a:p>
        </p:txBody>
      </p:sp>
      <p:sp>
        <p:nvSpPr>
          <p:cNvPr id="45062" name="Rectangle 3"/>
          <p:cNvSpPr>
            <a:spLocks noGrp="1" noChangeArrowheads="1"/>
          </p:cNvSpPr>
          <p:nvPr>
            <p:ph type="body"/>
          </p:nvPr>
        </p:nvSpPr>
        <p:spPr>
          <a:xfrm>
            <a:off x="914400" y="4343400"/>
            <a:ext cx="5029200" cy="4116388"/>
          </a:xfrm>
          <a:noFill/>
          <a:ln/>
        </p:spPr>
        <p:txBody>
          <a:bodyPr wrap="none" anchor="ctr"/>
          <a:lstStyle/>
          <a:p>
            <a:endParaRPr lang="en-US"/>
          </a:p>
        </p:txBody>
      </p:sp>
    </p:spTree>
    <p:extLst>
      <p:ext uri="{BB962C8B-B14F-4D97-AF65-F5344CB8AC3E}">
        <p14:creationId xmlns:p14="http://schemas.microsoft.com/office/powerpoint/2010/main" val="3151497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dt"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r>
              <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rPr>
              <a:t>Dec 16, 2010</a:t>
            </a:r>
          </a:p>
        </p:txBody>
      </p:sp>
      <p:sp>
        <p:nvSpPr>
          <p:cNvPr id="45059" name="Rectangle 7"/>
          <p:cNvSpPr>
            <a:spLocks noGrp="1" noChangeArrowheads="1"/>
          </p:cNvSpPr>
          <p:nvPr>
            <p:ph type="sldNum"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fld id="{047FEFF7-1EDA-4721-8EB3-1A4EC76F4508}" type="slidenum">
              <a:rPr kumimoji="0" lang="en-GB" sz="1200" b="0" i="0" u="none" strike="noStrike" kern="1200" cap="none" spc="0" normalizeH="0" baseline="0" noProof="0" smtClean="0">
                <a:ln>
                  <a:noFill/>
                </a:ln>
                <a:solidFill>
                  <a:prstClr val="white"/>
                </a:solidFill>
                <a:effectLst/>
                <a:uLnTx/>
                <a:uFillTx/>
                <a:latin typeface="Times New Roman" pitchFamily="18" charset="0"/>
                <a:ea typeface="Arial Unicode MS" pitchFamily="34" charset="-128"/>
                <a:cs typeface="Arial Unicode MS" pitchFamily="34" charset="-128"/>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t>13</a:t>
            </a:fld>
            <a:endPar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endParaRPr>
          </a:p>
        </p:txBody>
      </p:sp>
      <p:sp>
        <p:nvSpPr>
          <p:cNvPr id="4506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387B4758-AD58-4766-8EBB-1C70A67DC2F9}"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13</a:t>
            </a:fld>
            <a:endPar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45061"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marL="0" marR="0" lvl="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a:pPr>
            <a:endParaRPr kumimoji="0" lang="en-US" sz="2400" b="0" i="0" u="none" strike="noStrike" kern="1200" cap="none" spc="0" normalizeH="0" baseline="0" noProof="0">
              <a:ln>
                <a:noFill/>
              </a:ln>
              <a:solidFill>
                <a:prstClr val="white"/>
              </a:solidFill>
              <a:effectLst/>
              <a:uLnTx/>
              <a:uFillTx/>
              <a:latin typeface="Tahoma" pitchFamily="34" charset="0"/>
              <a:ea typeface="+mn-ea"/>
              <a:cs typeface="Times New Roman" pitchFamily="18" charset="0"/>
            </a:endParaRPr>
          </a:p>
        </p:txBody>
      </p:sp>
      <p:sp>
        <p:nvSpPr>
          <p:cNvPr id="45062" name="Rectangle 3"/>
          <p:cNvSpPr>
            <a:spLocks noGrp="1" noChangeArrowheads="1"/>
          </p:cNvSpPr>
          <p:nvPr>
            <p:ph type="body"/>
          </p:nvPr>
        </p:nvSpPr>
        <p:spPr>
          <a:xfrm>
            <a:off x="914400" y="4343400"/>
            <a:ext cx="5029200" cy="4116388"/>
          </a:xfrm>
          <a:noFill/>
          <a:ln/>
        </p:spPr>
        <p:txBody>
          <a:bodyPr wrap="none" anchor="ctr"/>
          <a:lstStyle/>
          <a:p>
            <a:endParaRPr lang="en-US"/>
          </a:p>
        </p:txBody>
      </p:sp>
    </p:spTree>
    <p:extLst>
      <p:ext uri="{BB962C8B-B14F-4D97-AF65-F5344CB8AC3E}">
        <p14:creationId xmlns:p14="http://schemas.microsoft.com/office/powerpoint/2010/main" val="1168291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dt" sz="quarter"/>
          </p:nvPr>
        </p:nvSpPr>
        <p:spPr>
          <a:noFill/>
        </p:spPr>
        <p:txBody>
          <a:bodyPr/>
          <a:lstStyle/>
          <a:p>
            <a:r>
              <a:rPr lang="en-GB">
                <a:solidFill>
                  <a:prstClr val="white"/>
                </a:solidFill>
                <a:ea typeface="Arial Unicode MS" pitchFamily="34" charset="-128"/>
                <a:cs typeface="Arial Unicode MS" pitchFamily="34" charset="-128"/>
              </a:rPr>
              <a:t>Dec 16, 2010</a:t>
            </a:r>
          </a:p>
        </p:txBody>
      </p:sp>
      <p:sp>
        <p:nvSpPr>
          <p:cNvPr id="45059" name="Rectangle 7"/>
          <p:cNvSpPr>
            <a:spLocks noGrp="1" noChangeArrowheads="1"/>
          </p:cNvSpPr>
          <p:nvPr>
            <p:ph type="sldNum" sz="quarter"/>
          </p:nvPr>
        </p:nvSpPr>
        <p:spPr>
          <a:noFill/>
        </p:spPr>
        <p:txBody>
          <a:bodyPr/>
          <a:lstStyle/>
          <a:p>
            <a:fld id="{047FEFF7-1EDA-4721-8EB3-1A4EC76F4508}" type="slidenum">
              <a:rPr lang="en-GB" smtClean="0">
                <a:solidFill>
                  <a:prstClr val="white"/>
                </a:solidFill>
                <a:ea typeface="Arial Unicode MS" pitchFamily="34" charset="-128"/>
                <a:cs typeface="Arial Unicode MS" pitchFamily="34" charset="-128"/>
              </a:rPr>
              <a:pPr/>
              <a:t>14</a:t>
            </a:fld>
            <a:endParaRPr lang="en-GB">
              <a:solidFill>
                <a:prstClr val="white"/>
              </a:solidFill>
              <a:ea typeface="Arial Unicode MS" pitchFamily="34" charset="-128"/>
              <a:cs typeface="Arial Unicode MS" pitchFamily="34" charset="-128"/>
            </a:endParaRPr>
          </a:p>
        </p:txBody>
      </p:sp>
      <p:sp>
        <p:nvSpPr>
          <p:cNvPr id="4506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7B4758-AD58-4766-8EBB-1C70A67DC2F9}" type="slidenum">
              <a:rPr lang="en-GB" sz="1200">
                <a:solidFill>
                  <a:srgbClr val="000000"/>
                </a:solidFill>
                <a:latin typeface="Times New Roman" pitchFamily="18" charset="0"/>
              </a:rPr>
              <a:pPr algn="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GB" sz="1200">
              <a:solidFill>
                <a:srgbClr val="000000"/>
              </a:solidFill>
              <a:latin typeface="Times New Roman" pitchFamily="18" charset="0"/>
            </a:endParaRPr>
          </a:p>
        </p:txBody>
      </p:sp>
      <p:sp>
        <p:nvSpPr>
          <p:cNvPr id="45061"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solidFill>
                <a:prstClr val="white"/>
              </a:solidFill>
            </a:endParaRPr>
          </a:p>
        </p:txBody>
      </p:sp>
      <p:sp>
        <p:nvSpPr>
          <p:cNvPr id="45062" name="Rectangle 3"/>
          <p:cNvSpPr>
            <a:spLocks noGrp="1" noChangeArrowheads="1"/>
          </p:cNvSpPr>
          <p:nvPr>
            <p:ph type="body"/>
          </p:nvPr>
        </p:nvSpPr>
        <p:spPr>
          <a:xfrm>
            <a:off x="914400" y="4343400"/>
            <a:ext cx="5029200" cy="4116388"/>
          </a:xfrm>
          <a:noFill/>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3"/>
          <p:cNvSpPr>
            <a:spLocks noGrp="1" noChangeArrowheads="1"/>
          </p:cNvSpPr>
          <p:nvPr>
            <p:ph type="dt" sz="quarter"/>
          </p:nvPr>
        </p:nvSpPr>
        <p:spPr>
          <a:noFill/>
        </p:spPr>
        <p:txBody>
          <a:bodyPr/>
          <a:lstStyle/>
          <a:p>
            <a:r>
              <a:rPr lang="en-GB">
                <a:ea typeface="Arial Unicode MS" pitchFamily="34" charset="-128"/>
                <a:cs typeface="Arial Unicode MS" pitchFamily="34" charset="-128"/>
              </a:rPr>
              <a:t>Dec 16, 2010</a:t>
            </a:r>
          </a:p>
        </p:txBody>
      </p:sp>
      <p:sp>
        <p:nvSpPr>
          <p:cNvPr id="72707" name="Rectangle 7"/>
          <p:cNvSpPr>
            <a:spLocks noGrp="1" noChangeArrowheads="1"/>
          </p:cNvSpPr>
          <p:nvPr>
            <p:ph type="sldNum" sz="quarter"/>
          </p:nvPr>
        </p:nvSpPr>
        <p:spPr>
          <a:noFill/>
        </p:spPr>
        <p:txBody>
          <a:bodyPr/>
          <a:lstStyle/>
          <a:p>
            <a:fld id="{94DA3572-E2D2-4693-BD04-C6B25D3DA2E0}" type="slidenum">
              <a:rPr lang="en-GB" smtClean="0">
                <a:ea typeface="Arial Unicode MS" pitchFamily="34" charset="-128"/>
                <a:cs typeface="Arial Unicode MS" pitchFamily="34" charset="-128"/>
              </a:rPr>
              <a:pPr/>
              <a:t>15</a:t>
            </a:fld>
            <a:endParaRPr lang="en-GB">
              <a:ea typeface="Arial Unicode MS" pitchFamily="34" charset="-128"/>
              <a:cs typeface="Arial Unicode MS" pitchFamily="34" charset="-128"/>
            </a:endParaRPr>
          </a:p>
        </p:txBody>
      </p:sp>
      <p:sp>
        <p:nvSpPr>
          <p:cNvPr id="72708"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2709" name="Rectangle 2"/>
          <p:cNvSpPr>
            <a:spLocks noGrp="1" noChangeArrowheads="1"/>
          </p:cNvSpPr>
          <p:nvPr>
            <p:ph type="body" idx="1"/>
          </p:nvPr>
        </p:nvSpPr>
        <p:spPr>
          <a:xfrm>
            <a:off x="914400" y="4343400"/>
            <a:ext cx="5029200" cy="4116388"/>
          </a:xfrm>
          <a:noFill/>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dt"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r>
              <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rPr>
              <a:t>Dec 16, 2010</a:t>
            </a:r>
          </a:p>
        </p:txBody>
      </p:sp>
      <p:sp>
        <p:nvSpPr>
          <p:cNvPr id="45059" name="Rectangle 7"/>
          <p:cNvSpPr>
            <a:spLocks noGrp="1" noChangeArrowheads="1"/>
          </p:cNvSpPr>
          <p:nvPr>
            <p:ph type="sldNum"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fld id="{047FEFF7-1EDA-4721-8EB3-1A4EC76F4508}" type="slidenum">
              <a:rPr kumimoji="0" lang="en-GB" sz="1200" b="0" i="0" u="none" strike="noStrike" kern="1200" cap="none" spc="0" normalizeH="0" baseline="0" noProof="0" smtClean="0">
                <a:ln>
                  <a:noFill/>
                </a:ln>
                <a:solidFill>
                  <a:prstClr val="white"/>
                </a:solidFill>
                <a:effectLst/>
                <a:uLnTx/>
                <a:uFillTx/>
                <a:latin typeface="Times New Roman" pitchFamily="18" charset="0"/>
                <a:ea typeface="Arial Unicode MS" pitchFamily="34" charset="-128"/>
                <a:cs typeface="Arial Unicode MS" pitchFamily="34" charset="-128"/>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t>16</a:t>
            </a:fld>
            <a:endPar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endParaRPr>
          </a:p>
        </p:txBody>
      </p:sp>
      <p:sp>
        <p:nvSpPr>
          <p:cNvPr id="4506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387B4758-AD58-4766-8EBB-1C70A67DC2F9}"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16</a:t>
            </a:fld>
            <a:endPar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45061"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marL="0" marR="0" lvl="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a:pPr>
            <a:endParaRPr kumimoji="0" lang="en-US" sz="2400" b="0" i="0" u="none" strike="noStrike" kern="1200" cap="none" spc="0" normalizeH="0" baseline="0" noProof="0">
              <a:ln>
                <a:noFill/>
              </a:ln>
              <a:solidFill>
                <a:prstClr val="white"/>
              </a:solidFill>
              <a:effectLst/>
              <a:uLnTx/>
              <a:uFillTx/>
              <a:latin typeface="Tahoma" pitchFamily="34" charset="0"/>
              <a:ea typeface="+mn-ea"/>
              <a:cs typeface="Times New Roman" pitchFamily="18" charset="0"/>
            </a:endParaRPr>
          </a:p>
        </p:txBody>
      </p:sp>
      <p:sp>
        <p:nvSpPr>
          <p:cNvPr id="45062" name="Rectangle 3"/>
          <p:cNvSpPr>
            <a:spLocks noGrp="1" noChangeArrowheads="1"/>
          </p:cNvSpPr>
          <p:nvPr>
            <p:ph type="body"/>
          </p:nvPr>
        </p:nvSpPr>
        <p:spPr>
          <a:xfrm>
            <a:off x="914400" y="4343400"/>
            <a:ext cx="5029200" cy="4116388"/>
          </a:xfrm>
          <a:noFill/>
          <a:ln/>
        </p:spPr>
        <p:txBody>
          <a:bodyPr wrap="none" anchor="ctr"/>
          <a:lstStyle/>
          <a:p>
            <a:endParaRPr lang="en-US"/>
          </a:p>
        </p:txBody>
      </p:sp>
    </p:spTree>
    <p:extLst>
      <p:ext uri="{BB962C8B-B14F-4D97-AF65-F5344CB8AC3E}">
        <p14:creationId xmlns:p14="http://schemas.microsoft.com/office/powerpoint/2010/main" val="1027829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3"/>
          <p:cNvSpPr>
            <a:spLocks noGrp="1" noChangeArrowheads="1"/>
          </p:cNvSpPr>
          <p:nvPr>
            <p:ph type="dt" sz="quarter"/>
          </p:nvPr>
        </p:nvSpPr>
        <p:spPr>
          <a:noFill/>
        </p:spPr>
        <p:txBody>
          <a:bodyPr/>
          <a:lstStyle/>
          <a:p>
            <a:r>
              <a:rPr lang="en-GB">
                <a:ea typeface="Arial Unicode MS" pitchFamily="34" charset="-128"/>
                <a:cs typeface="Arial Unicode MS" pitchFamily="34" charset="-128"/>
              </a:rPr>
              <a:t>Dec 16, 2010</a:t>
            </a:r>
          </a:p>
        </p:txBody>
      </p:sp>
      <p:sp>
        <p:nvSpPr>
          <p:cNvPr id="44035" name="Rectangle 7"/>
          <p:cNvSpPr>
            <a:spLocks noGrp="1" noChangeArrowheads="1"/>
          </p:cNvSpPr>
          <p:nvPr>
            <p:ph type="sldNum" sz="quarter"/>
          </p:nvPr>
        </p:nvSpPr>
        <p:spPr>
          <a:noFill/>
        </p:spPr>
        <p:txBody>
          <a:bodyPr/>
          <a:lstStyle/>
          <a:p>
            <a:fld id="{BD6457ED-4D96-4E82-94CB-43A546CCD5CB}" type="slidenum">
              <a:rPr lang="en-GB" smtClean="0">
                <a:ea typeface="Arial Unicode MS" pitchFamily="34" charset="-128"/>
                <a:cs typeface="Arial Unicode MS" pitchFamily="34" charset="-128"/>
              </a:rPr>
              <a:pPr/>
              <a:t>2</a:t>
            </a:fld>
            <a:endParaRPr lang="en-GB">
              <a:ea typeface="Arial Unicode MS" pitchFamily="34" charset="-128"/>
              <a:cs typeface="Arial Unicode MS" pitchFamily="34" charset="-128"/>
            </a:endParaRPr>
          </a:p>
        </p:txBody>
      </p:sp>
      <p:sp>
        <p:nvSpPr>
          <p:cNvPr id="44036"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F85F500-68BA-44F9-A6BE-4EACE9DA08C7}" type="slidenum">
              <a:rPr lang="en-GB" sz="1200">
                <a:solidFill>
                  <a:srgbClr val="000000"/>
                </a:solidFill>
                <a:latin typeface="Times New Roman" pitchFamily="18" charset="0"/>
              </a:rPr>
              <a:pPr algn="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GB" sz="1200">
              <a:solidFill>
                <a:srgbClr val="000000"/>
              </a:solidFill>
              <a:latin typeface="Times New Roman" pitchFamily="18" charset="0"/>
            </a:endParaRPr>
          </a:p>
        </p:txBody>
      </p:sp>
      <p:sp>
        <p:nvSpPr>
          <p:cNvPr id="44037"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8" name="Rectangle 3"/>
          <p:cNvSpPr>
            <a:spLocks noGrp="1" noChangeArrowheads="1"/>
          </p:cNvSpPr>
          <p:nvPr>
            <p:ph type="body"/>
          </p:nvPr>
        </p:nvSpPr>
        <p:spPr>
          <a:xfrm>
            <a:off x="914400" y="4343400"/>
            <a:ext cx="5029200" cy="4116388"/>
          </a:xfrm>
          <a:noFill/>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3"/>
          <p:cNvSpPr>
            <a:spLocks noGrp="1" noChangeArrowheads="1"/>
          </p:cNvSpPr>
          <p:nvPr>
            <p:ph type="dt"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r>
              <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rPr>
              <a:t>Dec 16, 2010</a:t>
            </a:r>
          </a:p>
        </p:txBody>
      </p:sp>
      <p:sp>
        <p:nvSpPr>
          <p:cNvPr id="44035" name="Rectangle 7"/>
          <p:cNvSpPr>
            <a:spLocks noGrp="1" noChangeArrowheads="1"/>
          </p:cNvSpPr>
          <p:nvPr>
            <p:ph type="sldNum"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fld id="{BD6457ED-4D96-4E82-94CB-43A546CCD5CB}" type="slidenum">
              <a:rPr kumimoji="0" lang="en-GB" sz="1200" b="0" i="0" u="none" strike="noStrike" kern="1200" cap="none" spc="0" normalizeH="0" baseline="0" noProof="0" smtClean="0">
                <a:ln>
                  <a:noFill/>
                </a:ln>
                <a:solidFill>
                  <a:prstClr val="white"/>
                </a:solidFill>
                <a:effectLst/>
                <a:uLnTx/>
                <a:uFillTx/>
                <a:latin typeface="Times New Roman" pitchFamily="18" charset="0"/>
                <a:ea typeface="Arial Unicode MS" pitchFamily="34" charset="-128"/>
                <a:cs typeface="Arial Unicode MS" pitchFamily="34" charset="-128"/>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t>3</a:t>
            </a:fld>
            <a:endPar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endParaRPr>
          </a:p>
        </p:txBody>
      </p:sp>
      <p:sp>
        <p:nvSpPr>
          <p:cNvPr id="44036"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2F85F500-68BA-44F9-A6BE-4EACE9DA08C7}"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3</a:t>
            </a:fld>
            <a:endPar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44037"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marL="0" marR="0" lvl="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a:pPr>
            <a:endParaRPr kumimoji="0" lang="en-US" sz="2400" b="0" i="0" u="none" strike="noStrike" kern="1200" cap="none" spc="0" normalizeH="0" baseline="0" noProof="0">
              <a:ln>
                <a:noFill/>
              </a:ln>
              <a:solidFill>
                <a:prstClr val="white"/>
              </a:solidFill>
              <a:effectLst/>
              <a:uLnTx/>
              <a:uFillTx/>
              <a:latin typeface="Tahoma" pitchFamily="34" charset="0"/>
              <a:ea typeface="+mn-ea"/>
              <a:cs typeface="Times New Roman" pitchFamily="18" charset="0"/>
            </a:endParaRPr>
          </a:p>
        </p:txBody>
      </p:sp>
      <p:sp>
        <p:nvSpPr>
          <p:cNvPr id="44038" name="Rectangle 3"/>
          <p:cNvSpPr>
            <a:spLocks noGrp="1" noChangeArrowheads="1"/>
          </p:cNvSpPr>
          <p:nvPr>
            <p:ph type="body"/>
          </p:nvPr>
        </p:nvSpPr>
        <p:spPr>
          <a:xfrm>
            <a:off x="914400" y="4343400"/>
            <a:ext cx="5029200" cy="4116388"/>
          </a:xfrm>
          <a:noFill/>
          <a:ln/>
        </p:spPr>
        <p:txBody>
          <a:bodyPr wrap="none" anchor="ctr"/>
          <a:lstStyle/>
          <a:p>
            <a:endParaRPr lang="en-US"/>
          </a:p>
        </p:txBody>
      </p:sp>
    </p:spTree>
    <p:extLst>
      <p:ext uri="{BB962C8B-B14F-4D97-AF65-F5344CB8AC3E}">
        <p14:creationId xmlns:p14="http://schemas.microsoft.com/office/powerpoint/2010/main" val="181347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3"/>
          <p:cNvSpPr>
            <a:spLocks noGrp="1" noChangeArrowheads="1"/>
          </p:cNvSpPr>
          <p:nvPr>
            <p:ph type="dt" sz="quarter"/>
          </p:nvPr>
        </p:nvSpPr>
        <p:spPr>
          <a:noFill/>
        </p:spPr>
        <p:txBody>
          <a:bodyPr/>
          <a:lstStyle/>
          <a:p>
            <a:r>
              <a:rPr lang="en-GB">
                <a:solidFill>
                  <a:prstClr val="white"/>
                </a:solidFill>
                <a:ea typeface="Arial Unicode MS" pitchFamily="34" charset="-128"/>
                <a:cs typeface="Arial Unicode MS" pitchFamily="34" charset="-128"/>
              </a:rPr>
              <a:t>Dec 16, 2010</a:t>
            </a:r>
          </a:p>
        </p:txBody>
      </p:sp>
      <p:sp>
        <p:nvSpPr>
          <p:cNvPr id="44035" name="Rectangle 7"/>
          <p:cNvSpPr>
            <a:spLocks noGrp="1" noChangeArrowheads="1"/>
          </p:cNvSpPr>
          <p:nvPr>
            <p:ph type="sldNum" sz="quarter"/>
          </p:nvPr>
        </p:nvSpPr>
        <p:spPr>
          <a:noFill/>
        </p:spPr>
        <p:txBody>
          <a:bodyPr/>
          <a:lstStyle/>
          <a:p>
            <a:fld id="{BD6457ED-4D96-4E82-94CB-43A546CCD5CB}" type="slidenum">
              <a:rPr lang="en-GB" smtClean="0">
                <a:solidFill>
                  <a:prstClr val="white"/>
                </a:solidFill>
                <a:ea typeface="Arial Unicode MS" pitchFamily="34" charset="-128"/>
                <a:cs typeface="Arial Unicode MS" pitchFamily="34" charset="-128"/>
              </a:rPr>
              <a:pPr/>
              <a:t>4</a:t>
            </a:fld>
            <a:endParaRPr lang="en-GB">
              <a:solidFill>
                <a:prstClr val="white"/>
              </a:solidFill>
              <a:ea typeface="Arial Unicode MS" pitchFamily="34" charset="-128"/>
              <a:cs typeface="Arial Unicode MS" pitchFamily="34" charset="-128"/>
            </a:endParaRPr>
          </a:p>
        </p:txBody>
      </p:sp>
      <p:sp>
        <p:nvSpPr>
          <p:cNvPr id="44036"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F85F500-68BA-44F9-A6BE-4EACE9DA08C7}" type="slidenum">
              <a:rPr lang="en-GB" sz="1200">
                <a:solidFill>
                  <a:srgbClr val="000000"/>
                </a:solidFill>
                <a:latin typeface="Times New Roman" pitchFamily="18" charset="0"/>
              </a:rPr>
              <a:pPr algn="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GB" sz="1200">
              <a:solidFill>
                <a:srgbClr val="000000"/>
              </a:solidFill>
              <a:latin typeface="Times New Roman" pitchFamily="18" charset="0"/>
            </a:endParaRPr>
          </a:p>
        </p:txBody>
      </p:sp>
      <p:sp>
        <p:nvSpPr>
          <p:cNvPr id="44037"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solidFill>
                <a:prstClr val="white"/>
              </a:solidFill>
            </a:endParaRPr>
          </a:p>
        </p:txBody>
      </p:sp>
      <p:sp>
        <p:nvSpPr>
          <p:cNvPr id="44038" name="Rectangle 3"/>
          <p:cNvSpPr>
            <a:spLocks noGrp="1" noChangeArrowheads="1"/>
          </p:cNvSpPr>
          <p:nvPr>
            <p:ph type="body"/>
          </p:nvPr>
        </p:nvSpPr>
        <p:spPr>
          <a:xfrm>
            <a:off x="914400" y="4343400"/>
            <a:ext cx="5029200" cy="4116388"/>
          </a:xfrm>
          <a:noFill/>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dt" sz="quarter"/>
          </p:nvPr>
        </p:nvSpPr>
        <p:spPr>
          <a:noFill/>
        </p:spPr>
        <p:txBody>
          <a:bodyPr/>
          <a:lstStyle/>
          <a:p>
            <a:r>
              <a:rPr lang="en-GB">
                <a:ea typeface="Arial Unicode MS" pitchFamily="34" charset="-128"/>
                <a:cs typeface="Arial Unicode MS" pitchFamily="34" charset="-128"/>
              </a:rPr>
              <a:t>Dec 16, 2010</a:t>
            </a:r>
          </a:p>
        </p:txBody>
      </p:sp>
      <p:sp>
        <p:nvSpPr>
          <p:cNvPr id="45059" name="Rectangle 7"/>
          <p:cNvSpPr>
            <a:spLocks noGrp="1" noChangeArrowheads="1"/>
          </p:cNvSpPr>
          <p:nvPr>
            <p:ph type="sldNum" sz="quarter"/>
          </p:nvPr>
        </p:nvSpPr>
        <p:spPr>
          <a:noFill/>
        </p:spPr>
        <p:txBody>
          <a:bodyPr/>
          <a:lstStyle/>
          <a:p>
            <a:fld id="{047FEFF7-1EDA-4721-8EB3-1A4EC76F4508}" type="slidenum">
              <a:rPr lang="en-GB" smtClean="0">
                <a:ea typeface="Arial Unicode MS" pitchFamily="34" charset="-128"/>
                <a:cs typeface="Arial Unicode MS" pitchFamily="34" charset="-128"/>
              </a:rPr>
              <a:pPr/>
              <a:t>5</a:t>
            </a:fld>
            <a:endParaRPr lang="en-GB">
              <a:ea typeface="Arial Unicode MS" pitchFamily="34" charset="-128"/>
              <a:cs typeface="Arial Unicode MS" pitchFamily="34" charset="-128"/>
            </a:endParaRPr>
          </a:p>
        </p:txBody>
      </p:sp>
      <p:sp>
        <p:nvSpPr>
          <p:cNvPr id="4506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7B4758-AD58-4766-8EBB-1C70A67DC2F9}" type="slidenum">
              <a:rPr lang="en-GB" sz="1200">
                <a:solidFill>
                  <a:srgbClr val="000000"/>
                </a:solidFill>
                <a:latin typeface="Times New Roman" pitchFamily="18" charset="0"/>
              </a:rPr>
              <a:pPr algn="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GB" sz="1200">
              <a:solidFill>
                <a:srgbClr val="000000"/>
              </a:solidFill>
              <a:latin typeface="Times New Roman" pitchFamily="18" charset="0"/>
            </a:endParaRPr>
          </a:p>
        </p:txBody>
      </p:sp>
      <p:sp>
        <p:nvSpPr>
          <p:cNvPr id="45061"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5062" name="Rectangle 3"/>
          <p:cNvSpPr>
            <a:spLocks noGrp="1" noChangeArrowheads="1"/>
          </p:cNvSpPr>
          <p:nvPr>
            <p:ph type="body"/>
          </p:nvPr>
        </p:nvSpPr>
        <p:spPr>
          <a:xfrm>
            <a:off x="914400" y="4343400"/>
            <a:ext cx="5029200" cy="4116388"/>
          </a:xfrm>
          <a:noFill/>
          <a:ln/>
        </p:spPr>
        <p:txBody>
          <a:bodyPr wrap="none" anchor="ctr"/>
          <a:lstStyle/>
          <a:p>
            <a:endParaRPr lang="en-US" sz="20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dt" sz="quarter"/>
          </p:nvPr>
        </p:nvSpPr>
        <p:spPr>
          <a:noFill/>
        </p:spPr>
        <p:txBody>
          <a:bodyPr/>
          <a:lstStyle/>
          <a:p>
            <a:r>
              <a:rPr lang="en-GB">
                <a:solidFill>
                  <a:prstClr val="white"/>
                </a:solidFill>
                <a:ea typeface="Arial Unicode MS" pitchFamily="34" charset="-128"/>
                <a:cs typeface="Arial Unicode MS" pitchFamily="34" charset="-128"/>
              </a:rPr>
              <a:t>Dec 16, 2010</a:t>
            </a:r>
          </a:p>
        </p:txBody>
      </p:sp>
      <p:sp>
        <p:nvSpPr>
          <p:cNvPr id="45059" name="Rectangle 7"/>
          <p:cNvSpPr>
            <a:spLocks noGrp="1" noChangeArrowheads="1"/>
          </p:cNvSpPr>
          <p:nvPr>
            <p:ph type="sldNum" sz="quarter"/>
          </p:nvPr>
        </p:nvSpPr>
        <p:spPr>
          <a:noFill/>
        </p:spPr>
        <p:txBody>
          <a:bodyPr/>
          <a:lstStyle/>
          <a:p>
            <a:fld id="{047FEFF7-1EDA-4721-8EB3-1A4EC76F4508}" type="slidenum">
              <a:rPr lang="en-GB" smtClean="0">
                <a:solidFill>
                  <a:prstClr val="white"/>
                </a:solidFill>
                <a:ea typeface="Arial Unicode MS" pitchFamily="34" charset="-128"/>
                <a:cs typeface="Arial Unicode MS" pitchFamily="34" charset="-128"/>
              </a:rPr>
              <a:pPr/>
              <a:t>6</a:t>
            </a:fld>
            <a:endParaRPr lang="en-GB">
              <a:solidFill>
                <a:prstClr val="white"/>
              </a:solidFill>
              <a:ea typeface="Arial Unicode MS" pitchFamily="34" charset="-128"/>
              <a:cs typeface="Arial Unicode MS" pitchFamily="34" charset="-128"/>
            </a:endParaRPr>
          </a:p>
        </p:txBody>
      </p:sp>
      <p:sp>
        <p:nvSpPr>
          <p:cNvPr id="4506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7B4758-AD58-4766-8EBB-1C70A67DC2F9}" type="slidenum">
              <a:rPr lang="en-GB" sz="1200">
                <a:solidFill>
                  <a:srgbClr val="000000"/>
                </a:solidFill>
                <a:latin typeface="Times New Roman" pitchFamily="18" charset="0"/>
              </a:rPr>
              <a:pPr algn="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GB" sz="1200">
              <a:solidFill>
                <a:srgbClr val="000000"/>
              </a:solidFill>
              <a:latin typeface="Times New Roman" pitchFamily="18" charset="0"/>
            </a:endParaRPr>
          </a:p>
        </p:txBody>
      </p:sp>
      <p:sp>
        <p:nvSpPr>
          <p:cNvPr id="45061"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solidFill>
                <a:prstClr val="white"/>
              </a:solidFill>
            </a:endParaRPr>
          </a:p>
        </p:txBody>
      </p:sp>
      <p:sp>
        <p:nvSpPr>
          <p:cNvPr id="45062" name="Rectangle 3"/>
          <p:cNvSpPr>
            <a:spLocks noGrp="1" noChangeArrowheads="1"/>
          </p:cNvSpPr>
          <p:nvPr>
            <p:ph type="body"/>
          </p:nvPr>
        </p:nvSpPr>
        <p:spPr>
          <a:xfrm>
            <a:off x="914400" y="4343400"/>
            <a:ext cx="5029200" cy="4116388"/>
          </a:xfrm>
          <a:noFill/>
          <a:ln/>
        </p:spPr>
        <p:txBody>
          <a:bodyPr wrap="none" anchor="ctr"/>
          <a:lstStyle/>
          <a:p>
            <a:pPr marL="342900" indent="-342900">
              <a:buFontTx/>
              <a:buChar char="-"/>
            </a:pPr>
            <a:endParaRPr lang="en-US" sz="20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dt"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r>
              <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rPr>
              <a:t>Dec 16, 2010</a:t>
            </a:r>
          </a:p>
        </p:txBody>
      </p:sp>
      <p:sp>
        <p:nvSpPr>
          <p:cNvPr id="45059" name="Rectangle 7"/>
          <p:cNvSpPr>
            <a:spLocks noGrp="1" noChangeArrowheads="1"/>
          </p:cNvSpPr>
          <p:nvPr>
            <p:ph type="sldNum"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fld id="{047FEFF7-1EDA-4721-8EB3-1A4EC76F4508}" type="slidenum">
              <a:rPr kumimoji="0" lang="en-GB" sz="1200" b="0" i="0" u="none" strike="noStrike" kern="1200" cap="none" spc="0" normalizeH="0" baseline="0" noProof="0" smtClean="0">
                <a:ln>
                  <a:noFill/>
                </a:ln>
                <a:solidFill>
                  <a:prstClr val="white"/>
                </a:solidFill>
                <a:effectLst/>
                <a:uLnTx/>
                <a:uFillTx/>
                <a:latin typeface="Times New Roman" pitchFamily="18" charset="0"/>
                <a:ea typeface="Arial Unicode MS" pitchFamily="34" charset="-128"/>
                <a:cs typeface="Arial Unicode MS" pitchFamily="34" charset="-128"/>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t>7</a:t>
            </a:fld>
            <a:endPar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endParaRPr>
          </a:p>
        </p:txBody>
      </p:sp>
      <p:sp>
        <p:nvSpPr>
          <p:cNvPr id="4506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387B4758-AD58-4766-8EBB-1C70A67DC2F9}"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7</a:t>
            </a:fld>
            <a:endPar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45061"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marL="0" marR="0" lvl="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a:pPr>
            <a:endParaRPr kumimoji="0" lang="en-US" sz="2400" b="0" i="0" u="none" strike="noStrike" kern="1200" cap="none" spc="0" normalizeH="0" baseline="0" noProof="0">
              <a:ln>
                <a:noFill/>
              </a:ln>
              <a:solidFill>
                <a:prstClr val="white"/>
              </a:solidFill>
              <a:effectLst/>
              <a:uLnTx/>
              <a:uFillTx/>
              <a:latin typeface="Tahoma" pitchFamily="34" charset="0"/>
              <a:ea typeface="+mn-ea"/>
              <a:cs typeface="Times New Roman" pitchFamily="18" charset="0"/>
            </a:endParaRPr>
          </a:p>
        </p:txBody>
      </p:sp>
      <p:sp>
        <p:nvSpPr>
          <p:cNvPr id="45062" name="Rectangle 3"/>
          <p:cNvSpPr>
            <a:spLocks noGrp="1" noChangeArrowheads="1"/>
          </p:cNvSpPr>
          <p:nvPr>
            <p:ph type="body"/>
          </p:nvPr>
        </p:nvSpPr>
        <p:spPr>
          <a:xfrm>
            <a:off x="914400" y="4343400"/>
            <a:ext cx="5029200" cy="4116388"/>
          </a:xfrm>
          <a:noFill/>
          <a:ln/>
        </p:spPr>
        <p:txBody>
          <a:bodyPr wrap="none" anchor="ctr"/>
          <a:lstStyle/>
          <a:p>
            <a:pPr marL="342900" indent="-342900">
              <a:buFontTx/>
              <a:buChar char="-"/>
            </a:pPr>
            <a:endParaRPr lang="en-US" sz="2000" dirty="0"/>
          </a:p>
        </p:txBody>
      </p:sp>
    </p:spTree>
    <p:extLst>
      <p:ext uri="{BB962C8B-B14F-4D97-AF65-F5344CB8AC3E}">
        <p14:creationId xmlns:p14="http://schemas.microsoft.com/office/powerpoint/2010/main" val="2188410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dt"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r>
              <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rPr>
              <a:t>Dec 16, 2010</a:t>
            </a:r>
          </a:p>
        </p:txBody>
      </p:sp>
      <p:sp>
        <p:nvSpPr>
          <p:cNvPr id="45059" name="Rectangle 7"/>
          <p:cNvSpPr>
            <a:spLocks noGrp="1" noChangeArrowheads="1"/>
          </p:cNvSpPr>
          <p:nvPr>
            <p:ph type="sldNum"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fld id="{047FEFF7-1EDA-4721-8EB3-1A4EC76F4508}" type="slidenum">
              <a:rPr kumimoji="0" lang="en-GB" sz="1200" b="0" i="0" u="none" strike="noStrike" kern="1200" cap="none" spc="0" normalizeH="0" baseline="0" noProof="0" smtClean="0">
                <a:ln>
                  <a:noFill/>
                </a:ln>
                <a:solidFill>
                  <a:prstClr val="white"/>
                </a:solidFill>
                <a:effectLst/>
                <a:uLnTx/>
                <a:uFillTx/>
                <a:latin typeface="Times New Roman" pitchFamily="18" charset="0"/>
                <a:ea typeface="Arial Unicode MS" pitchFamily="34" charset="-128"/>
                <a:cs typeface="Arial Unicode MS" pitchFamily="34" charset="-128"/>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t>8</a:t>
            </a:fld>
            <a:endPar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endParaRPr>
          </a:p>
        </p:txBody>
      </p:sp>
      <p:sp>
        <p:nvSpPr>
          <p:cNvPr id="4506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387B4758-AD58-4766-8EBB-1C70A67DC2F9}"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8</a:t>
            </a:fld>
            <a:endPar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45061"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marL="0" marR="0" lvl="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a:pPr>
            <a:endParaRPr kumimoji="0" lang="en-US" sz="2400" b="0" i="0" u="none" strike="noStrike" kern="1200" cap="none" spc="0" normalizeH="0" baseline="0" noProof="0">
              <a:ln>
                <a:noFill/>
              </a:ln>
              <a:solidFill>
                <a:prstClr val="white"/>
              </a:solidFill>
              <a:effectLst/>
              <a:uLnTx/>
              <a:uFillTx/>
              <a:latin typeface="Tahoma" pitchFamily="34" charset="0"/>
              <a:ea typeface="+mn-ea"/>
              <a:cs typeface="Times New Roman" pitchFamily="18" charset="0"/>
            </a:endParaRPr>
          </a:p>
        </p:txBody>
      </p:sp>
      <p:sp>
        <p:nvSpPr>
          <p:cNvPr id="45062" name="Rectangle 3"/>
          <p:cNvSpPr>
            <a:spLocks noGrp="1" noChangeArrowheads="1"/>
          </p:cNvSpPr>
          <p:nvPr>
            <p:ph type="body"/>
          </p:nvPr>
        </p:nvSpPr>
        <p:spPr>
          <a:xfrm>
            <a:off x="914400" y="4343400"/>
            <a:ext cx="5029200" cy="4116388"/>
          </a:xfrm>
          <a:noFill/>
          <a:ln/>
        </p:spPr>
        <p:txBody>
          <a:bodyPr wrap="none" anchor="ctr"/>
          <a:lstStyle/>
          <a:p>
            <a:pPr marL="342900" indent="-342900">
              <a:buFontTx/>
              <a:buChar char="-"/>
            </a:pPr>
            <a:r>
              <a:rPr lang="en-US" sz="2000" dirty="0"/>
              <a:t>d</a:t>
            </a:r>
          </a:p>
        </p:txBody>
      </p:sp>
    </p:spTree>
    <p:extLst>
      <p:ext uri="{BB962C8B-B14F-4D97-AF65-F5344CB8AC3E}">
        <p14:creationId xmlns:p14="http://schemas.microsoft.com/office/powerpoint/2010/main" val="3783532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dt"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r>
              <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rPr>
              <a:t>Dec 16, 2010</a:t>
            </a:r>
          </a:p>
        </p:txBody>
      </p:sp>
      <p:sp>
        <p:nvSpPr>
          <p:cNvPr id="45059" name="Rectangle 7"/>
          <p:cNvSpPr>
            <a:spLocks noGrp="1" noChangeArrowheads="1"/>
          </p:cNvSpPr>
          <p:nvPr>
            <p:ph type="sldNum" sz="quarter"/>
          </p:nvPr>
        </p:nvSpPr>
        <p:spPr>
          <a:noFill/>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fld id="{047FEFF7-1EDA-4721-8EB3-1A4EC76F4508}" type="slidenum">
              <a:rPr kumimoji="0" lang="en-GB" sz="1200" b="0" i="0" u="none" strike="noStrike" kern="1200" cap="none" spc="0" normalizeH="0" baseline="0" noProof="0" smtClean="0">
                <a:ln>
                  <a:noFill/>
                </a:ln>
                <a:solidFill>
                  <a:prstClr val="white"/>
                </a:solidFill>
                <a:effectLst/>
                <a:uLnTx/>
                <a:uFillTx/>
                <a:latin typeface="Times New Roman" pitchFamily="18" charset="0"/>
                <a:ea typeface="Arial Unicode MS" pitchFamily="34" charset="-128"/>
                <a:cs typeface="Arial Unicode MS" pitchFamily="34" charset="-128"/>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Lst>
                <a:defRPr/>
              </a:pPr>
              <a:t>9</a:t>
            </a:fld>
            <a:endParaRPr kumimoji="0" lang="en-GB" sz="1200" b="0" i="0" u="none" strike="noStrike" kern="1200" cap="none" spc="0" normalizeH="0" baseline="0" noProof="0">
              <a:ln>
                <a:noFill/>
              </a:ln>
              <a:solidFill>
                <a:prstClr val="white"/>
              </a:solidFill>
              <a:effectLst/>
              <a:uLnTx/>
              <a:uFillTx/>
              <a:latin typeface="Times New Roman" pitchFamily="18" charset="0"/>
              <a:ea typeface="Arial Unicode MS" pitchFamily="34" charset="-128"/>
              <a:cs typeface="Arial Unicode MS" pitchFamily="34" charset="-128"/>
            </a:endParaRPr>
          </a:p>
        </p:txBody>
      </p:sp>
      <p:sp>
        <p:nvSpPr>
          <p:cNvPr id="45060"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387B4758-AD58-4766-8EBB-1C70A67DC2F9}" type="slidenum">
              <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9</a:t>
            </a:fld>
            <a:endParaRPr kumimoji="0" lang="en-GB"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45061"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marL="0" marR="0" lvl="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a:pPr>
            <a:endParaRPr kumimoji="0" lang="en-US" sz="2400" b="0" i="0" u="none" strike="noStrike" kern="1200" cap="none" spc="0" normalizeH="0" baseline="0" noProof="0">
              <a:ln>
                <a:noFill/>
              </a:ln>
              <a:solidFill>
                <a:prstClr val="white"/>
              </a:solidFill>
              <a:effectLst/>
              <a:uLnTx/>
              <a:uFillTx/>
              <a:latin typeface="Tahoma" pitchFamily="34" charset="0"/>
              <a:ea typeface="+mn-ea"/>
              <a:cs typeface="Times New Roman" pitchFamily="18" charset="0"/>
            </a:endParaRPr>
          </a:p>
        </p:txBody>
      </p:sp>
      <p:sp>
        <p:nvSpPr>
          <p:cNvPr id="45062" name="Rectangle 3"/>
          <p:cNvSpPr>
            <a:spLocks noGrp="1" noChangeArrowheads="1"/>
          </p:cNvSpPr>
          <p:nvPr>
            <p:ph type="body"/>
          </p:nvPr>
        </p:nvSpPr>
        <p:spPr>
          <a:xfrm>
            <a:off x="914400" y="4343400"/>
            <a:ext cx="5029200" cy="4116388"/>
          </a:xfrm>
          <a:noFill/>
          <a:ln/>
        </p:spPr>
        <p:txBody>
          <a:bodyPr wrap="none" anchor="ctr"/>
          <a:lstStyle/>
          <a:p>
            <a:endParaRPr lang="en-US"/>
          </a:p>
        </p:txBody>
      </p:sp>
    </p:spTree>
    <p:extLst>
      <p:ext uri="{BB962C8B-B14F-4D97-AF65-F5344CB8AC3E}">
        <p14:creationId xmlns:p14="http://schemas.microsoft.com/office/powerpoint/2010/main" val="108683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8"/>
          <p:cNvSpPr>
            <a:spLocks noGrp="1" noChangeArrowheads="1"/>
          </p:cNvSpPr>
          <p:nvPr>
            <p:ph type="sldNum" idx="12"/>
          </p:nvPr>
        </p:nvSpPr>
        <p:spPr>
          <a:ln/>
        </p:spPr>
        <p:txBody>
          <a:bodyPr/>
          <a:lstStyle>
            <a:lvl1pPr>
              <a:defRPr/>
            </a:lvl1pPr>
          </a:lstStyle>
          <a:p>
            <a:pPr>
              <a:defRPr/>
            </a:pPr>
            <a:fld id="{098EFD31-84B7-48E5-87B9-515F7CF54C52}"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8"/>
          <p:cNvSpPr>
            <a:spLocks noGrp="1" noChangeArrowheads="1"/>
          </p:cNvSpPr>
          <p:nvPr>
            <p:ph type="sldNum" idx="12"/>
          </p:nvPr>
        </p:nvSpPr>
        <p:spPr>
          <a:ln/>
        </p:spPr>
        <p:txBody>
          <a:bodyPr/>
          <a:lstStyle>
            <a:lvl1pPr>
              <a:defRPr/>
            </a:lvl1pPr>
          </a:lstStyle>
          <a:p>
            <a:pPr>
              <a:defRPr/>
            </a:pPr>
            <a:fld id="{7B0226E6-A9AB-432D-8645-5D053CC1C720}"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228600"/>
            <a:ext cx="2038350" cy="5895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64238" cy="5895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8"/>
          <p:cNvSpPr>
            <a:spLocks noGrp="1" noChangeArrowheads="1"/>
          </p:cNvSpPr>
          <p:nvPr>
            <p:ph type="sldNum" idx="12"/>
          </p:nvPr>
        </p:nvSpPr>
        <p:spPr>
          <a:ln/>
        </p:spPr>
        <p:txBody>
          <a:bodyPr/>
          <a:lstStyle>
            <a:lvl1pPr>
              <a:defRPr/>
            </a:lvl1pPr>
          </a:lstStyle>
          <a:p>
            <a:pPr>
              <a:defRPr/>
            </a:pPr>
            <a:fld id="{61C10A24-F554-4F54-A8E3-03EF59A1CFD2}"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idx="10"/>
          </p:nvPr>
        </p:nvSpPr>
        <p:spPr>
          <a:ln/>
        </p:spPr>
        <p:txBody>
          <a:bodyPr/>
          <a:lstStyle>
            <a:lvl1pPr>
              <a:defRPr/>
            </a:lvl1pPr>
          </a:lstStyle>
          <a:p>
            <a:pPr>
              <a:defRPr/>
            </a:pPr>
            <a:fld id="{42B58F8C-FCF8-40EE-97F3-8CE9FCADB983}"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pPr>
              <a:defRPr/>
            </a:pPr>
            <a:fld id="{21DD1A0B-AC46-4E06-BBA2-ACC3AC931405}"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idx="10"/>
          </p:nvPr>
        </p:nvSpPr>
        <p:spPr>
          <a:ln/>
        </p:spPr>
        <p:txBody>
          <a:bodyPr/>
          <a:lstStyle>
            <a:lvl1pPr>
              <a:defRPr/>
            </a:lvl1pPr>
          </a:lstStyle>
          <a:p>
            <a:pPr>
              <a:defRPr/>
            </a:pPr>
            <a:fld id="{05DA62A9-E29D-413B-AF0A-CB82185FFDDE}"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775" y="1600200"/>
            <a:ext cx="39989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4088" y="1600200"/>
            <a:ext cx="40005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idx="10"/>
          </p:nvPr>
        </p:nvSpPr>
        <p:spPr>
          <a:ln/>
        </p:spPr>
        <p:txBody>
          <a:bodyPr/>
          <a:lstStyle>
            <a:lvl1pPr>
              <a:defRPr/>
            </a:lvl1pPr>
          </a:lstStyle>
          <a:p>
            <a:pPr>
              <a:defRPr/>
            </a:pPr>
            <a:fld id="{3B3A3BC0-1EDD-45E3-B007-90720A9159DB}"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idx="10"/>
          </p:nvPr>
        </p:nvSpPr>
        <p:spPr>
          <a:ln/>
        </p:spPr>
        <p:txBody>
          <a:bodyPr/>
          <a:lstStyle>
            <a:lvl1pPr>
              <a:defRPr/>
            </a:lvl1pPr>
          </a:lstStyle>
          <a:p>
            <a:pPr>
              <a:defRPr/>
            </a:pPr>
            <a:fld id="{CCEE04FE-44B1-4FF5-A775-3E0C13D9F0F1}"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idx="10"/>
          </p:nvPr>
        </p:nvSpPr>
        <p:spPr>
          <a:ln/>
        </p:spPr>
        <p:txBody>
          <a:bodyPr/>
          <a:lstStyle>
            <a:lvl1pPr>
              <a:defRPr/>
            </a:lvl1pPr>
          </a:lstStyle>
          <a:p>
            <a:pPr>
              <a:defRPr/>
            </a:pPr>
            <a:fld id="{FC5694F5-5623-4497-8572-A7FD1A9160EE}"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idx="10"/>
          </p:nvPr>
        </p:nvSpPr>
        <p:spPr>
          <a:ln/>
        </p:spPr>
        <p:txBody>
          <a:bodyPr/>
          <a:lstStyle>
            <a:lvl1pPr>
              <a:defRPr/>
            </a:lvl1pPr>
          </a:lstStyle>
          <a:p>
            <a:pPr>
              <a:defRPr/>
            </a:pPr>
            <a:fld id="{F3A69705-9B2D-4779-9C07-A8098B0FD4FD}"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78EFC2EC-88D7-4C41-8AAE-55F4CC005F9D}"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8"/>
          <p:cNvSpPr>
            <a:spLocks noGrp="1" noChangeArrowheads="1"/>
          </p:cNvSpPr>
          <p:nvPr>
            <p:ph type="sldNum" idx="12"/>
          </p:nvPr>
        </p:nvSpPr>
        <p:spPr>
          <a:ln/>
        </p:spPr>
        <p:txBody>
          <a:bodyPr/>
          <a:lstStyle>
            <a:lvl1pPr>
              <a:defRPr/>
            </a:lvl1pPr>
          </a:lstStyle>
          <a:p>
            <a:pPr>
              <a:defRPr/>
            </a:pPr>
            <a:fld id="{5A463C8A-86EA-4EC8-B326-D30B289BDD9C}"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1F77FC6E-4EC1-4D9A-B190-923C5967675A}"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pPr>
              <a:defRPr/>
            </a:pPr>
            <a:fld id="{94FABE32-3217-4EE9-AEAA-B6B73FF2E9AC}" type="slidenum">
              <a:rPr lang="en-GB"/>
              <a:pPr>
                <a:defRPr/>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228600"/>
            <a:ext cx="2038350" cy="5895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64238" cy="5895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pPr>
              <a:defRPr/>
            </a:pPr>
            <a:fld id="{9BFA5E70-1DE6-4A15-BC68-A0D5472FBCD8}" type="slidenum">
              <a:rPr lang="en-GB"/>
              <a:pPr>
                <a:defRPr/>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EB451E60-A679-4F64-A1B4-FDA379DFDCC7}"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591A3E6C-09D4-4F2A-A694-F816827EAAA5}"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C5E48827-AA33-4CEF-97AF-DD1BE93F10C1}"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775" y="1600200"/>
            <a:ext cx="39989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4088" y="1600200"/>
            <a:ext cx="40005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sldNum" idx="11"/>
          </p:nvPr>
        </p:nvSpPr>
        <p:spPr>
          <a:ln/>
        </p:spPr>
        <p:txBody>
          <a:bodyPr/>
          <a:lstStyle>
            <a:lvl1pPr>
              <a:defRPr/>
            </a:lvl1pPr>
          </a:lstStyle>
          <a:p>
            <a:pPr>
              <a:defRPr/>
            </a:pPr>
            <a:fld id="{537E361D-00D3-4269-A18F-AB63968FAAC9}" type="slidenum">
              <a:rPr lang="en-GB"/>
              <a:pPr>
                <a:defRPr/>
              </a:pPr>
              <a:t>‹#›</a:t>
            </a:fld>
            <a:endParaRPr lang="en-GB"/>
          </a:p>
        </p:txBody>
      </p:sp>
      <p:sp>
        <p:nvSpPr>
          <p:cNvPr id="7"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idx="10"/>
          </p:nvPr>
        </p:nvSpPr>
        <p:spPr>
          <a:ln/>
        </p:spPr>
        <p:txBody>
          <a:bodyPr/>
          <a:lstStyle>
            <a:lvl1pPr>
              <a:defRPr/>
            </a:lvl1pPr>
          </a:lstStyle>
          <a:p>
            <a:pPr>
              <a:defRPr/>
            </a:pPr>
            <a:r>
              <a:rPr lang="en-GB"/>
              <a:t>Dec 16, 2010</a:t>
            </a:r>
          </a:p>
        </p:txBody>
      </p:sp>
      <p:sp>
        <p:nvSpPr>
          <p:cNvPr id="8" name="Rectangle 7"/>
          <p:cNvSpPr>
            <a:spLocks noGrp="1" noChangeArrowheads="1"/>
          </p:cNvSpPr>
          <p:nvPr>
            <p:ph type="sldNum" idx="11"/>
          </p:nvPr>
        </p:nvSpPr>
        <p:spPr>
          <a:ln/>
        </p:spPr>
        <p:txBody>
          <a:bodyPr/>
          <a:lstStyle>
            <a:lvl1pPr>
              <a:defRPr/>
            </a:lvl1pPr>
          </a:lstStyle>
          <a:p>
            <a:pPr>
              <a:defRPr/>
            </a:pPr>
            <a:fld id="{89A6D9D1-C2F6-4DAE-B01D-10759C84E3F7}" type="slidenum">
              <a:rPr lang="en-GB"/>
              <a:pPr>
                <a:defRPr/>
              </a:pPr>
              <a:t>‹#›</a:t>
            </a:fld>
            <a:endParaRPr lang="en-GB"/>
          </a:p>
        </p:txBody>
      </p:sp>
      <p:sp>
        <p:nvSpPr>
          <p:cNvPr id="9"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idx="10"/>
          </p:nvPr>
        </p:nvSpPr>
        <p:spPr>
          <a:ln/>
        </p:spPr>
        <p:txBody>
          <a:bodyPr/>
          <a:lstStyle>
            <a:lvl1pPr>
              <a:defRPr/>
            </a:lvl1pPr>
          </a:lstStyle>
          <a:p>
            <a:pPr>
              <a:defRPr/>
            </a:pPr>
            <a:r>
              <a:rPr lang="en-GB"/>
              <a:t>Dec 16, 2010</a:t>
            </a:r>
          </a:p>
        </p:txBody>
      </p:sp>
      <p:sp>
        <p:nvSpPr>
          <p:cNvPr id="4" name="Rectangle 7"/>
          <p:cNvSpPr>
            <a:spLocks noGrp="1" noChangeArrowheads="1"/>
          </p:cNvSpPr>
          <p:nvPr>
            <p:ph type="sldNum" idx="11"/>
          </p:nvPr>
        </p:nvSpPr>
        <p:spPr>
          <a:ln/>
        </p:spPr>
        <p:txBody>
          <a:bodyPr/>
          <a:lstStyle>
            <a:lvl1pPr>
              <a:defRPr/>
            </a:lvl1pPr>
          </a:lstStyle>
          <a:p>
            <a:pPr>
              <a:defRPr/>
            </a:pPr>
            <a:fld id="{9B8A226D-4DD3-462D-8292-66D6CBA52E61}" type="slidenum">
              <a:rPr lang="en-GB"/>
              <a:pPr>
                <a:defRPr/>
              </a:pPr>
              <a:t>‹#›</a:t>
            </a:fld>
            <a:endParaRPr lang="en-GB"/>
          </a:p>
        </p:txBody>
      </p:sp>
      <p:sp>
        <p:nvSpPr>
          <p:cNvPr id="5"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idx="10"/>
          </p:nvPr>
        </p:nvSpPr>
        <p:spPr>
          <a:ln/>
        </p:spPr>
        <p:txBody>
          <a:bodyPr/>
          <a:lstStyle>
            <a:lvl1pPr>
              <a:defRPr/>
            </a:lvl1pPr>
          </a:lstStyle>
          <a:p>
            <a:pPr>
              <a:defRPr/>
            </a:pPr>
            <a:r>
              <a:rPr lang="en-GB"/>
              <a:t>Dec 16, 2010</a:t>
            </a:r>
          </a:p>
        </p:txBody>
      </p:sp>
      <p:sp>
        <p:nvSpPr>
          <p:cNvPr id="3" name="Rectangle 7"/>
          <p:cNvSpPr>
            <a:spLocks noGrp="1" noChangeArrowheads="1"/>
          </p:cNvSpPr>
          <p:nvPr>
            <p:ph type="sldNum" idx="11"/>
          </p:nvPr>
        </p:nvSpPr>
        <p:spPr>
          <a:ln/>
        </p:spPr>
        <p:txBody>
          <a:bodyPr/>
          <a:lstStyle>
            <a:lvl1pPr>
              <a:defRPr/>
            </a:lvl1pPr>
          </a:lstStyle>
          <a:p>
            <a:pPr>
              <a:defRPr/>
            </a:pPr>
            <a:fld id="{A5CE9D4B-851A-4E35-86DA-13F1A36F7D28}" type="slidenum">
              <a:rPr lang="en-GB"/>
              <a:pPr>
                <a:defRPr/>
              </a:pPr>
              <a:t>‹#›</a:t>
            </a:fld>
            <a:endParaRPr lang="en-GB"/>
          </a:p>
        </p:txBody>
      </p:sp>
      <p:sp>
        <p:nvSpPr>
          <p:cNvPr id="4"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8"/>
          <p:cNvSpPr>
            <a:spLocks noGrp="1" noChangeArrowheads="1"/>
          </p:cNvSpPr>
          <p:nvPr>
            <p:ph type="sldNum" idx="12"/>
          </p:nvPr>
        </p:nvSpPr>
        <p:spPr>
          <a:ln/>
        </p:spPr>
        <p:txBody>
          <a:bodyPr/>
          <a:lstStyle>
            <a:lvl1pPr>
              <a:defRPr/>
            </a:lvl1pPr>
          </a:lstStyle>
          <a:p>
            <a:pPr>
              <a:defRPr/>
            </a:pPr>
            <a:fld id="{426DBF2F-C716-4528-9634-605C698BE299}"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sldNum" idx="11"/>
          </p:nvPr>
        </p:nvSpPr>
        <p:spPr>
          <a:ln/>
        </p:spPr>
        <p:txBody>
          <a:bodyPr/>
          <a:lstStyle>
            <a:lvl1pPr>
              <a:defRPr/>
            </a:lvl1pPr>
          </a:lstStyle>
          <a:p>
            <a:pPr>
              <a:defRPr/>
            </a:pPr>
            <a:fld id="{5376CB91-49D6-4D87-9480-B281D7334A70}" type="slidenum">
              <a:rPr lang="en-GB"/>
              <a:pPr>
                <a:defRPr/>
              </a:pPr>
              <a:t>‹#›</a:t>
            </a:fld>
            <a:endParaRPr lang="en-GB"/>
          </a:p>
        </p:txBody>
      </p:sp>
      <p:sp>
        <p:nvSpPr>
          <p:cNvPr id="7"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sldNum" idx="11"/>
          </p:nvPr>
        </p:nvSpPr>
        <p:spPr>
          <a:ln/>
        </p:spPr>
        <p:txBody>
          <a:bodyPr/>
          <a:lstStyle>
            <a:lvl1pPr>
              <a:defRPr/>
            </a:lvl1pPr>
          </a:lstStyle>
          <a:p>
            <a:pPr>
              <a:defRPr/>
            </a:pPr>
            <a:fld id="{C167C8B7-E086-48B9-A32F-FBC3260C4D03}" type="slidenum">
              <a:rPr lang="en-GB"/>
              <a:pPr>
                <a:defRPr/>
              </a:pPr>
              <a:t>‹#›</a:t>
            </a:fld>
            <a:endParaRPr lang="en-GB"/>
          </a:p>
        </p:txBody>
      </p:sp>
      <p:sp>
        <p:nvSpPr>
          <p:cNvPr id="7"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ADA0FB34-8D7D-4CBC-924B-61910B3FFAA9}"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228600"/>
            <a:ext cx="2038350" cy="5895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64238" cy="5895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91D616F2-FE33-4C94-9363-505F5695F4F7}"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467A60F5-3950-4352-A30E-DEAA36012855}"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5BCD4794-3B69-48D9-A1F2-00DABCE4B18A}"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6D97BB9B-968F-4839-AD4C-F97DB2203870}"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775" y="1600200"/>
            <a:ext cx="39989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4088" y="1600200"/>
            <a:ext cx="40005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sldNum" idx="11"/>
          </p:nvPr>
        </p:nvSpPr>
        <p:spPr>
          <a:ln/>
        </p:spPr>
        <p:txBody>
          <a:bodyPr/>
          <a:lstStyle>
            <a:lvl1pPr>
              <a:defRPr/>
            </a:lvl1pPr>
          </a:lstStyle>
          <a:p>
            <a:pPr>
              <a:defRPr/>
            </a:pPr>
            <a:fld id="{032400A3-E2F8-462A-9817-9D66CE87D347}" type="slidenum">
              <a:rPr lang="en-GB"/>
              <a:pPr>
                <a:defRPr/>
              </a:pPr>
              <a:t>‹#›</a:t>
            </a:fld>
            <a:endParaRPr lang="en-GB"/>
          </a:p>
        </p:txBody>
      </p:sp>
      <p:sp>
        <p:nvSpPr>
          <p:cNvPr id="7"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idx="10"/>
          </p:nvPr>
        </p:nvSpPr>
        <p:spPr>
          <a:ln/>
        </p:spPr>
        <p:txBody>
          <a:bodyPr/>
          <a:lstStyle>
            <a:lvl1pPr>
              <a:defRPr/>
            </a:lvl1pPr>
          </a:lstStyle>
          <a:p>
            <a:pPr>
              <a:defRPr/>
            </a:pPr>
            <a:r>
              <a:rPr lang="en-GB"/>
              <a:t>Dec 16, 2010</a:t>
            </a:r>
          </a:p>
        </p:txBody>
      </p:sp>
      <p:sp>
        <p:nvSpPr>
          <p:cNvPr id="8" name="Rectangle 7"/>
          <p:cNvSpPr>
            <a:spLocks noGrp="1" noChangeArrowheads="1"/>
          </p:cNvSpPr>
          <p:nvPr>
            <p:ph type="sldNum" idx="11"/>
          </p:nvPr>
        </p:nvSpPr>
        <p:spPr>
          <a:ln/>
        </p:spPr>
        <p:txBody>
          <a:bodyPr/>
          <a:lstStyle>
            <a:lvl1pPr>
              <a:defRPr/>
            </a:lvl1pPr>
          </a:lstStyle>
          <a:p>
            <a:pPr>
              <a:defRPr/>
            </a:pPr>
            <a:fld id="{E7B0FEC9-4C8E-4F5D-99C1-801D78237A85}" type="slidenum">
              <a:rPr lang="en-GB"/>
              <a:pPr>
                <a:defRPr/>
              </a:pPr>
              <a:t>‹#›</a:t>
            </a:fld>
            <a:endParaRPr lang="en-GB"/>
          </a:p>
        </p:txBody>
      </p:sp>
      <p:sp>
        <p:nvSpPr>
          <p:cNvPr id="9"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idx="10"/>
          </p:nvPr>
        </p:nvSpPr>
        <p:spPr>
          <a:ln/>
        </p:spPr>
        <p:txBody>
          <a:bodyPr/>
          <a:lstStyle>
            <a:lvl1pPr>
              <a:defRPr/>
            </a:lvl1pPr>
          </a:lstStyle>
          <a:p>
            <a:pPr>
              <a:defRPr/>
            </a:pPr>
            <a:r>
              <a:rPr lang="en-GB"/>
              <a:t>Dec 16, 2010</a:t>
            </a:r>
          </a:p>
        </p:txBody>
      </p:sp>
      <p:sp>
        <p:nvSpPr>
          <p:cNvPr id="4" name="Rectangle 7"/>
          <p:cNvSpPr>
            <a:spLocks noGrp="1" noChangeArrowheads="1"/>
          </p:cNvSpPr>
          <p:nvPr>
            <p:ph type="sldNum" idx="11"/>
          </p:nvPr>
        </p:nvSpPr>
        <p:spPr>
          <a:ln/>
        </p:spPr>
        <p:txBody>
          <a:bodyPr/>
          <a:lstStyle>
            <a:lvl1pPr>
              <a:defRPr/>
            </a:lvl1pPr>
          </a:lstStyle>
          <a:p>
            <a:pPr>
              <a:defRPr/>
            </a:pPr>
            <a:fld id="{830D7586-05F8-4048-81E3-FB05F4901987}" type="slidenum">
              <a:rPr lang="en-GB"/>
              <a:pPr>
                <a:defRPr/>
              </a:pPr>
              <a:t>‹#›</a:t>
            </a:fld>
            <a:endParaRPr lang="en-GB"/>
          </a:p>
        </p:txBody>
      </p:sp>
      <p:sp>
        <p:nvSpPr>
          <p:cNvPr id="5"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775" y="1600200"/>
            <a:ext cx="39989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4088" y="1600200"/>
            <a:ext cx="40005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7" name="Rectangle 8"/>
          <p:cNvSpPr>
            <a:spLocks noGrp="1" noChangeArrowheads="1"/>
          </p:cNvSpPr>
          <p:nvPr>
            <p:ph type="sldNum" idx="12"/>
          </p:nvPr>
        </p:nvSpPr>
        <p:spPr>
          <a:ln/>
        </p:spPr>
        <p:txBody>
          <a:bodyPr/>
          <a:lstStyle>
            <a:lvl1pPr>
              <a:defRPr/>
            </a:lvl1pPr>
          </a:lstStyle>
          <a:p>
            <a:pPr>
              <a:defRPr/>
            </a:pPr>
            <a:fld id="{F436F669-55A5-420E-BFFD-11F9B3A135EC}" type="slidenum">
              <a:rPr lang="en-GB"/>
              <a:pPr>
                <a:defRPr/>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idx="10"/>
          </p:nvPr>
        </p:nvSpPr>
        <p:spPr>
          <a:ln/>
        </p:spPr>
        <p:txBody>
          <a:bodyPr/>
          <a:lstStyle>
            <a:lvl1pPr>
              <a:defRPr/>
            </a:lvl1pPr>
          </a:lstStyle>
          <a:p>
            <a:pPr>
              <a:defRPr/>
            </a:pPr>
            <a:r>
              <a:rPr lang="en-GB"/>
              <a:t>Dec 16, 2010</a:t>
            </a:r>
          </a:p>
        </p:txBody>
      </p:sp>
      <p:sp>
        <p:nvSpPr>
          <p:cNvPr id="3" name="Rectangle 7"/>
          <p:cNvSpPr>
            <a:spLocks noGrp="1" noChangeArrowheads="1"/>
          </p:cNvSpPr>
          <p:nvPr>
            <p:ph type="sldNum" idx="11"/>
          </p:nvPr>
        </p:nvSpPr>
        <p:spPr>
          <a:ln/>
        </p:spPr>
        <p:txBody>
          <a:bodyPr/>
          <a:lstStyle>
            <a:lvl1pPr>
              <a:defRPr/>
            </a:lvl1pPr>
          </a:lstStyle>
          <a:p>
            <a:pPr>
              <a:defRPr/>
            </a:pPr>
            <a:fld id="{EBB83FA6-2F82-4C38-9DC3-5BA096DE2394}" type="slidenum">
              <a:rPr lang="en-GB"/>
              <a:pPr>
                <a:defRPr/>
              </a:pPr>
              <a:t>‹#›</a:t>
            </a:fld>
            <a:endParaRPr lang="en-GB"/>
          </a:p>
        </p:txBody>
      </p:sp>
      <p:sp>
        <p:nvSpPr>
          <p:cNvPr id="4"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sldNum" idx="11"/>
          </p:nvPr>
        </p:nvSpPr>
        <p:spPr>
          <a:ln/>
        </p:spPr>
        <p:txBody>
          <a:bodyPr/>
          <a:lstStyle>
            <a:lvl1pPr>
              <a:defRPr/>
            </a:lvl1pPr>
          </a:lstStyle>
          <a:p>
            <a:pPr>
              <a:defRPr/>
            </a:pPr>
            <a:fld id="{A2E0800C-9E1C-4104-A5CE-7DC131577D9E}" type="slidenum">
              <a:rPr lang="en-GB"/>
              <a:pPr>
                <a:defRPr/>
              </a:pPr>
              <a:t>‹#›</a:t>
            </a:fld>
            <a:endParaRPr lang="en-GB"/>
          </a:p>
        </p:txBody>
      </p:sp>
      <p:sp>
        <p:nvSpPr>
          <p:cNvPr id="7"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sldNum" idx="11"/>
          </p:nvPr>
        </p:nvSpPr>
        <p:spPr>
          <a:ln/>
        </p:spPr>
        <p:txBody>
          <a:bodyPr/>
          <a:lstStyle>
            <a:lvl1pPr>
              <a:defRPr/>
            </a:lvl1pPr>
          </a:lstStyle>
          <a:p>
            <a:pPr>
              <a:defRPr/>
            </a:pPr>
            <a:fld id="{1F5F3D9C-74AD-4BD6-9623-31DAB798B083}" type="slidenum">
              <a:rPr lang="en-GB"/>
              <a:pPr>
                <a:defRPr/>
              </a:pPr>
              <a:t>‹#›</a:t>
            </a:fld>
            <a:endParaRPr lang="en-GB"/>
          </a:p>
        </p:txBody>
      </p:sp>
      <p:sp>
        <p:nvSpPr>
          <p:cNvPr id="7"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0520992D-AAA4-45AE-8B5E-51CA53686AA3}"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228600"/>
            <a:ext cx="2038350" cy="5895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64238" cy="5895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931C253D-7FC7-44BA-A31E-04DD0F6A2B6F}"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B9A3069F-2597-462D-B930-F74A5A3FE63A}"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C8D8B8DE-8A74-47BB-A035-195E83421DB3}"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DEB205CA-8AD4-41FE-9787-19B37DDDDB33}"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775" y="1600200"/>
            <a:ext cx="39989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4088" y="1600200"/>
            <a:ext cx="40005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sldNum" idx="11"/>
          </p:nvPr>
        </p:nvSpPr>
        <p:spPr>
          <a:ln/>
        </p:spPr>
        <p:txBody>
          <a:bodyPr/>
          <a:lstStyle>
            <a:lvl1pPr>
              <a:defRPr/>
            </a:lvl1pPr>
          </a:lstStyle>
          <a:p>
            <a:pPr>
              <a:defRPr/>
            </a:pPr>
            <a:fld id="{8F9B3F1E-7A8F-4CD8-9D7C-CDC4B1C9BC5D}" type="slidenum">
              <a:rPr lang="en-GB"/>
              <a:pPr>
                <a:defRPr/>
              </a:pPr>
              <a:t>‹#›</a:t>
            </a:fld>
            <a:endParaRPr lang="en-GB"/>
          </a:p>
        </p:txBody>
      </p:sp>
      <p:sp>
        <p:nvSpPr>
          <p:cNvPr id="7"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idx="10"/>
          </p:nvPr>
        </p:nvSpPr>
        <p:spPr>
          <a:ln/>
        </p:spPr>
        <p:txBody>
          <a:bodyPr/>
          <a:lstStyle>
            <a:lvl1pPr>
              <a:defRPr/>
            </a:lvl1pPr>
          </a:lstStyle>
          <a:p>
            <a:pPr>
              <a:defRPr/>
            </a:pPr>
            <a:r>
              <a:rPr lang="en-GB"/>
              <a:t>Dec 16, 2010</a:t>
            </a:r>
          </a:p>
        </p:txBody>
      </p:sp>
      <p:sp>
        <p:nvSpPr>
          <p:cNvPr id="8" name="Rectangle 7"/>
          <p:cNvSpPr>
            <a:spLocks noGrp="1" noChangeArrowheads="1"/>
          </p:cNvSpPr>
          <p:nvPr>
            <p:ph type="sldNum" idx="11"/>
          </p:nvPr>
        </p:nvSpPr>
        <p:spPr>
          <a:ln/>
        </p:spPr>
        <p:txBody>
          <a:bodyPr/>
          <a:lstStyle>
            <a:lvl1pPr>
              <a:defRPr/>
            </a:lvl1pPr>
          </a:lstStyle>
          <a:p>
            <a:pPr>
              <a:defRPr/>
            </a:pPr>
            <a:fld id="{34F5D1BC-685D-46F4-8BB7-73BCCA3418C4}" type="slidenum">
              <a:rPr lang="en-GB"/>
              <a:pPr>
                <a:defRPr/>
              </a:pPr>
              <a:t>‹#›</a:t>
            </a:fld>
            <a:endParaRPr lang="en-GB"/>
          </a:p>
        </p:txBody>
      </p:sp>
      <p:sp>
        <p:nvSpPr>
          <p:cNvPr id="9"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idx="10"/>
          </p:nvPr>
        </p:nvSpPr>
        <p:spPr>
          <a:ln/>
        </p:spPr>
        <p:txBody>
          <a:bodyPr/>
          <a:lstStyle>
            <a:lvl1pPr>
              <a:defRPr/>
            </a:lvl1pPr>
          </a:lstStyle>
          <a:p>
            <a:pPr>
              <a:defRPr/>
            </a:pPr>
            <a:r>
              <a:rPr lang="en-GB"/>
              <a:t>Dec 16, 2010</a:t>
            </a:r>
          </a:p>
        </p:txBody>
      </p:sp>
      <p:sp>
        <p:nvSpPr>
          <p:cNvPr id="8"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9" name="Rectangle 8"/>
          <p:cNvSpPr>
            <a:spLocks noGrp="1" noChangeArrowheads="1"/>
          </p:cNvSpPr>
          <p:nvPr>
            <p:ph type="sldNum" idx="12"/>
          </p:nvPr>
        </p:nvSpPr>
        <p:spPr>
          <a:ln/>
        </p:spPr>
        <p:txBody>
          <a:bodyPr/>
          <a:lstStyle>
            <a:lvl1pPr>
              <a:defRPr/>
            </a:lvl1pPr>
          </a:lstStyle>
          <a:p>
            <a:pPr>
              <a:defRPr/>
            </a:pPr>
            <a:fld id="{D4A2FA6F-7A9C-4945-9AC0-D24E3CEC5475}" type="slidenum">
              <a:rPr lang="en-GB"/>
              <a:pPr>
                <a:defRPr/>
              </a:pPr>
              <a:t>‹#›</a:t>
            </a:fld>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idx="10"/>
          </p:nvPr>
        </p:nvSpPr>
        <p:spPr>
          <a:ln/>
        </p:spPr>
        <p:txBody>
          <a:bodyPr/>
          <a:lstStyle>
            <a:lvl1pPr>
              <a:defRPr/>
            </a:lvl1pPr>
          </a:lstStyle>
          <a:p>
            <a:pPr>
              <a:defRPr/>
            </a:pPr>
            <a:r>
              <a:rPr lang="en-GB"/>
              <a:t>Dec 16, 2010</a:t>
            </a:r>
          </a:p>
        </p:txBody>
      </p:sp>
      <p:sp>
        <p:nvSpPr>
          <p:cNvPr id="4" name="Rectangle 7"/>
          <p:cNvSpPr>
            <a:spLocks noGrp="1" noChangeArrowheads="1"/>
          </p:cNvSpPr>
          <p:nvPr>
            <p:ph type="sldNum" idx="11"/>
          </p:nvPr>
        </p:nvSpPr>
        <p:spPr>
          <a:ln/>
        </p:spPr>
        <p:txBody>
          <a:bodyPr/>
          <a:lstStyle>
            <a:lvl1pPr>
              <a:defRPr/>
            </a:lvl1pPr>
          </a:lstStyle>
          <a:p>
            <a:pPr>
              <a:defRPr/>
            </a:pPr>
            <a:fld id="{0A0D47E9-6DF1-4EB1-968E-1C69E108450F}" type="slidenum">
              <a:rPr lang="en-GB"/>
              <a:pPr>
                <a:defRPr/>
              </a:pPr>
              <a:t>‹#›</a:t>
            </a:fld>
            <a:endParaRPr lang="en-GB"/>
          </a:p>
        </p:txBody>
      </p:sp>
      <p:sp>
        <p:nvSpPr>
          <p:cNvPr id="5"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idx="10"/>
          </p:nvPr>
        </p:nvSpPr>
        <p:spPr>
          <a:ln/>
        </p:spPr>
        <p:txBody>
          <a:bodyPr/>
          <a:lstStyle>
            <a:lvl1pPr>
              <a:defRPr/>
            </a:lvl1pPr>
          </a:lstStyle>
          <a:p>
            <a:pPr>
              <a:defRPr/>
            </a:pPr>
            <a:r>
              <a:rPr lang="en-GB"/>
              <a:t>Dec 16, 2010</a:t>
            </a:r>
          </a:p>
        </p:txBody>
      </p:sp>
      <p:sp>
        <p:nvSpPr>
          <p:cNvPr id="3" name="Rectangle 7"/>
          <p:cNvSpPr>
            <a:spLocks noGrp="1" noChangeArrowheads="1"/>
          </p:cNvSpPr>
          <p:nvPr>
            <p:ph type="sldNum" idx="11"/>
          </p:nvPr>
        </p:nvSpPr>
        <p:spPr>
          <a:ln/>
        </p:spPr>
        <p:txBody>
          <a:bodyPr/>
          <a:lstStyle>
            <a:lvl1pPr>
              <a:defRPr/>
            </a:lvl1pPr>
          </a:lstStyle>
          <a:p>
            <a:pPr>
              <a:defRPr/>
            </a:pPr>
            <a:fld id="{52010F26-013C-49B7-97C1-5DC5546BA380}" type="slidenum">
              <a:rPr lang="en-GB"/>
              <a:pPr>
                <a:defRPr/>
              </a:pPr>
              <a:t>‹#›</a:t>
            </a:fld>
            <a:endParaRPr lang="en-GB"/>
          </a:p>
        </p:txBody>
      </p:sp>
      <p:sp>
        <p:nvSpPr>
          <p:cNvPr id="4"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sldNum" idx="11"/>
          </p:nvPr>
        </p:nvSpPr>
        <p:spPr>
          <a:ln/>
        </p:spPr>
        <p:txBody>
          <a:bodyPr/>
          <a:lstStyle>
            <a:lvl1pPr>
              <a:defRPr/>
            </a:lvl1pPr>
          </a:lstStyle>
          <a:p>
            <a:pPr>
              <a:defRPr/>
            </a:pPr>
            <a:fld id="{F52578DF-86AD-43FA-BFDF-8E2787B8C29F}" type="slidenum">
              <a:rPr lang="en-GB"/>
              <a:pPr>
                <a:defRPr/>
              </a:pPr>
              <a:t>‹#›</a:t>
            </a:fld>
            <a:endParaRPr lang="en-GB"/>
          </a:p>
        </p:txBody>
      </p:sp>
      <p:sp>
        <p:nvSpPr>
          <p:cNvPr id="7"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sldNum" idx="11"/>
          </p:nvPr>
        </p:nvSpPr>
        <p:spPr>
          <a:ln/>
        </p:spPr>
        <p:txBody>
          <a:bodyPr/>
          <a:lstStyle>
            <a:lvl1pPr>
              <a:defRPr/>
            </a:lvl1pPr>
          </a:lstStyle>
          <a:p>
            <a:pPr>
              <a:defRPr/>
            </a:pPr>
            <a:fld id="{332A6761-5152-4401-B84B-803FBD5BFC9D}" type="slidenum">
              <a:rPr lang="en-GB"/>
              <a:pPr>
                <a:defRPr/>
              </a:pPr>
              <a:t>‹#›</a:t>
            </a:fld>
            <a:endParaRPr lang="en-GB"/>
          </a:p>
        </p:txBody>
      </p:sp>
      <p:sp>
        <p:nvSpPr>
          <p:cNvPr id="7"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90FDE338-D4D8-46D3-9BDE-D72DAA437823}"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228600"/>
            <a:ext cx="2038350" cy="5895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64238" cy="5895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sldNum" idx="11"/>
          </p:nvPr>
        </p:nvSpPr>
        <p:spPr>
          <a:ln/>
        </p:spPr>
        <p:txBody>
          <a:bodyPr/>
          <a:lstStyle>
            <a:lvl1pPr>
              <a:defRPr/>
            </a:lvl1pPr>
          </a:lstStyle>
          <a:p>
            <a:pPr>
              <a:defRPr/>
            </a:pPr>
            <a:fld id="{BF7E4609-3103-42B0-8C52-0F75C5226EF2}" type="slidenum">
              <a:rPr lang="en-GB"/>
              <a:pPr>
                <a:defRPr/>
              </a:pPr>
              <a:t>‹#›</a:t>
            </a:fld>
            <a:endParaRPr lang="en-GB"/>
          </a:p>
        </p:txBody>
      </p:sp>
      <p:sp>
        <p:nvSpPr>
          <p:cNvPr id="6" name="Rectangle 8"/>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idx="10"/>
          </p:nvPr>
        </p:nvSpPr>
        <p:spPr>
          <a:ln/>
        </p:spPr>
        <p:txBody>
          <a:bodyPr/>
          <a:lstStyle>
            <a:lvl1pPr>
              <a:defRPr/>
            </a:lvl1pPr>
          </a:lstStyle>
          <a:p>
            <a:pPr>
              <a:defRPr/>
            </a:pPr>
            <a:fld id="{7C146612-B51C-4186-9194-4900292EDDCC}" type="slidenum">
              <a:rPr lang="en-GB"/>
              <a:pPr>
                <a:defRPr/>
              </a:pPr>
              <a:t>‹#›</a:t>
            </a:fld>
            <a:endParaRPr lang="en-GB"/>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pPr>
              <a:defRPr/>
            </a:pPr>
            <a:fld id="{34BB8A04-3358-4408-B416-1BE301E9BAA2}" type="slidenum">
              <a:rPr lang="en-GB"/>
              <a:pPr>
                <a:defRPr/>
              </a:pPr>
              <a:t>‹#›</a:t>
            </a:fld>
            <a:endParaRPr lang="en-GB"/>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idx="10"/>
          </p:nvPr>
        </p:nvSpPr>
        <p:spPr>
          <a:ln/>
        </p:spPr>
        <p:txBody>
          <a:bodyPr/>
          <a:lstStyle>
            <a:lvl1pPr>
              <a:defRPr/>
            </a:lvl1pPr>
          </a:lstStyle>
          <a:p>
            <a:pPr>
              <a:defRPr/>
            </a:pPr>
            <a:fld id="{479A33A3-48B9-47E8-9BDB-A2858C2B81FF}" type="slidenum">
              <a:rPr lang="en-GB"/>
              <a:pPr>
                <a:defRPr/>
              </a:pPr>
              <a:t>‹#›</a:t>
            </a:fld>
            <a:endParaRPr lang="en-GB"/>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775" y="1600200"/>
            <a:ext cx="39989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4088" y="1600200"/>
            <a:ext cx="40005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idx="10"/>
          </p:nvPr>
        </p:nvSpPr>
        <p:spPr>
          <a:ln/>
        </p:spPr>
        <p:txBody>
          <a:bodyPr/>
          <a:lstStyle>
            <a:lvl1pPr>
              <a:defRPr/>
            </a:lvl1pPr>
          </a:lstStyle>
          <a:p>
            <a:pPr>
              <a:defRPr/>
            </a:pPr>
            <a:fld id="{26A20FF5-A2B2-4F90-98F8-9B32C7795061}"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idx="10"/>
          </p:nvPr>
        </p:nvSpPr>
        <p:spPr>
          <a:ln/>
        </p:spPr>
        <p:txBody>
          <a:bodyPr/>
          <a:lstStyle>
            <a:lvl1pPr>
              <a:defRPr/>
            </a:lvl1pPr>
          </a:lstStyle>
          <a:p>
            <a:pPr>
              <a:defRPr/>
            </a:pPr>
            <a:r>
              <a:rPr lang="en-GB"/>
              <a:t>Dec 16, 2010</a:t>
            </a:r>
          </a:p>
        </p:txBody>
      </p:sp>
      <p:sp>
        <p:nvSpPr>
          <p:cNvPr id="4"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5" name="Rectangle 8"/>
          <p:cNvSpPr>
            <a:spLocks noGrp="1" noChangeArrowheads="1"/>
          </p:cNvSpPr>
          <p:nvPr>
            <p:ph type="sldNum" idx="12"/>
          </p:nvPr>
        </p:nvSpPr>
        <p:spPr>
          <a:ln/>
        </p:spPr>
        <p:txBody>
          <a:bodyPr/>
          <a:lstStyle>
            <a:lvl1pPr>
              <a:defRPr/>
            </a:lvl1pPr>
          </a:lstStyle>
          <a:p>
            <a:pPr>
              <a:defRPr/>
            </a:pPr>
            <a:fld id="{2FE9B2C7-E1FA-47E8-A89B-8F4E63586AAA}" type="slidenum">
              <a:rPr lang="en-GB"/>
              <a:pPr>
                <a:defRPr/>
              </a:pPr>
              <a:t>‹#›</a:t>
            </a:fld>
            <a:endParaRPr 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idx="10"/>
          </p:nvPr>
        </p:nvSpPr>
        <p:spPr>
          <a:ln/>
        </p:spPr>
        <p:txBody>
          <a:bodyPr/>
          <a:lstStyle>
            <a:lvl1pPr>
              <a:defRPr/>
            </a:lvl1pPr>
          </a:lstStyle>
          <a:p>
            <a:pPr>
              <a:defRPr/>
            </a:pPr>
            <a:fld id="{AF659A83-5D61-48B9-8B71-48C7EBA5454A}" type="slidenum">
              <a:rPr lang="en-GB"/>
              <a:pPr>
                <a:defRPr/>
              </a:pPr>
              <a:t>‹#›</a:t>
            </a:fld>
            <a:endParaRPr lang="en-GB"/>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idx="10"/>
          </p:nvPr>
        </p:nvSpPr>
        <p:spPr>
          <a:ln/>
        </p:spPr>
        <p:txBody>
          <a:bodyPr/>
          <a:lstStyle>
            <a:lvl1pPr>
              <a:defRPr/>
            </a:lvl1pPr>
          </a:lstStyle>
          <a:p>
            <a:pPr>
              <a:defRPr/>
            </a:pPr>
            <a:fld id="{9F160FF0-1E14-47F2-A3BD-5A95ECBF3868}" type="slidenum">
              <a:rPr lang="en-GB"/>
              <a:pPr>
                <a:defRPr/>
              </a:pPr>
              <a:t>‹#›</a:t>
            </a:fld>
            <a:endParaRPr lang="en-GB"/>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idx="10"/>
          </p:nvPr>
        </p:nvSpPr>
        <p:spPr>
          <a:ln/>
        </p:spPr>
        <p:txBody>
          <a:bodyPr/>
          <a:lstStyle>
            <a:lvl1pPr>
              <a:defRPr/>
            </a:lvl1pPr>
          </a:lstStyle>
          <a:p>
            <a:pPr>
              <a:defRPr/>
            </a:pPr>
            <a:fld id="{6FAC17D7-2CC1-4CBF-9F02-D7DC86FAEAB6}" type="slidenum">
              <a:rPr lang="en-GB"/>
              <a:pPr>
                <a:defRPr/>
              </a:pPr>
              <a:t>‹#›</a:t>
            </a:fld>
            <a:endParaRPr lang="en-GB"/>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D103CBE3-F3B4-46D9-9D12-756CBA5AFA6D}" type="slidenum">
              <a:rPr lang="en-GB"/>
              <a:pPr>
                <a:defRPr/>
              </a:pPr>
              <a:t>‹#›</a:t>
            </a:fld>
            <a:endParaRPr lang="en-GB"/>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A3492258-1249-41DF-85A2-39B984236C59}" type="slidenum">
              <a:rPr lang="en-GB"/>
              <a:pPr>
                <a:defRPr/>
              </a:pPr>
              <a:t>‹#›</a:t>
            </a:fld>
            <a:endParaRPr 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pPr>
              <a:defRPr/>
            </a:pPr>
            <a:fld id="{DDC22F59-76B4-459E-B443-5B8900CAA74E}" type="slidenum">
              <a:rPr lang="en-GB"/>
              <a:pPr>
                <a:defRPr/>
              </a:pPr>
              <a:t>‹#›</a:t>
            </a:fld>
            <a:endParaRPr lang="en-GB"/>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228600"/>
            <a:ext cx="2038350" cy="5895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64238" cy="5895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idx="10"/>
          </p:nvPr>
        </p:nvSpPr>
        <p:spPr>
          <a:ln/>
        </p:spPr>
        <p:txBody>
          <a:bodyPr/>
          <a:lstStyle>
            <a:lvl1pPr>
              <a:defRPr/>
            </a:lvl1pPr>
          </a:lstStyle>
          <a:p>
            <a:pPr>
              <a:defRPr/>
            </a:pPr>
            <a:fld id="{D3E4D724-FE8F-4C43-8A1E-8F5EC0CC1F49}" type="slidenum">
              <a:rPr lang="en-GB"/>
              <a:pPr>
                <a:defRPr/>
              </a:pPr>
              <a:t>‹#›</a:t>
            </a:fld>
            <a:endParaRPr lang="en-GB"/>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r>
              <a:rPr lang="en-GB"/>
              <a:t>Dec 16, 2010</a:t>
            </a:r>
          </a:p>
        </p:txBody>
      </p:sp>
      <p:sp>
        <p:nvSpPr>
          <p:cNvPr id="5" name="Rectangle 4"/>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5"/>
          <p:cNvSpPr>
            <a:spLocks noGrp="1" noChangeArrowheads="1"/>
          </p:cNvSpPr>
          <p:nvPr>
            <p:ph type="sldNum" idx="12"/>
          </p:nvPr>
        </p:nvSpPr>
        <p:spPr>
          <a:ln/>
        </p:spPr>
        <p:txBody>
          <a:bodyPr/>
          <a:lstStyle>
            <a:lvl1pPr>
              <a:defRPr/>
            </a:lvl1pPr>
          </a:lstStyle>
          <a:p>
            <a:pPr>
              <a:defRPr/>
            </a:pPr>
            <a:fld id="{354BBE20-6947-456E-A5F3-950467678953}" type="slidenum">
              <a:rPr lang="en-GB"/>
              <a:pPr>
                <a:defRPr/>
              </a:pPr>
              <a:t>‹#›</a:t>
            </a:fld>
            <a:endParaRPr lang="en-GB"/>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r>
              <a:rPr lang="en-GB"/>
              <a:t>Dec 16, 2010</a:t>
            </a:r>
          </a:p>
        </p:txBody>
      </p:sp>
      <p:sp>
        <p:nvSpPr>
          <p:cNvPr id="5" name="Rectangle 4"/>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5"/>
          <p:cNvSpPr>
            <a:spLocks noGrp="1" noChangeArrowheads="1"/>
          </p:cNvSpPr>
          <p:nvPr>
            <p:ph type="sldNum" idx="12"/>
          </p:nvPr>
        </p:nvSpPr>
        <p:spPr>
          <a:ln/>
        </p:spPr>
        <p:txBody>
          <a:bodyPr/>
          <a:lstStyle>
            <a:lvl1pPr>
              <a:defRPr/>
            </a:lvl1pPr>
          </a:lstStyle>
          <a:p>
            <a:pPr>
              <a:defRPr/>
            </a:pPr>
            <a:fld id="{613B7CC1-30D3-4993-8C04-FC9C590E7CD1}" type="slidenum">
              <a:rPr lang="en-GB"/>
              <a:pPr>
                <a:defRPr/>
              </a:pPr>
              <a:t>‹#›</a:t>
            </a:fld>
            <a:endParaRPr lang="en-GB"/>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GB"/>
              <a:t>Dec 16, 2010</a:t>
            </a:r>
          </a:p>
        </p:txBody>
      </p:sp>
      <p:sp>
        <p:nvSpPr>
          <p:cNvPr id="5" name="Rectangle 4"/>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5"/>
          <p:cNvSpPr>
            <a:spLocks noGrp="1" noChangeArrowheads="1"/>
          </p:cNvSpPr>
          <p:nvPr>
            <p:ph type="sldNum" idx="12"/>
          </p:nvPr>
        </p:nvSpPr>
        <p:spPr>
          <a:ln/>
        </p:spPr>
        <p:txBody>
          <a:bodyPr/>
          <a:lstStyle>
            <a:lvl1pPr>
              <a:defRPr/>
            </a:lvl1pPr>
          </a:lstStyle>
          <a:p>
            <a:pPr>
              <a:defRPr/>
            </a:pPr>
            <a:fld id="{A632015B-00DF-477D-BB0F-60E2FBB47B1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idx="10"/>
          </p:nvPr>
        </p:nvSpPr>
        <p:spPr>
          <a:ln/>
        </p:spPr>
        <p:txBody>
          <a:bodyPr/>
          <a:lstStyle>
            <a:lvl1pPr>
              <a:defRPr/>
            </a:lvl1pPr>
          </a:lstStyle>
          <a:p>
            <a:pPr>
              <a:defRPr/>
            </a:pPr>
            <a:r>
              <a:rPr lang="en-GB"/>
              <a:t>Dec 16, 2010</a:t>
            </a:r>
          </a:p>
        </p:txBody>
      </p:sp>
      <p:sp>
        <p:nvSpPr>
          <p:cNvPr id="3"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4" name="Rectangle 8"/>
          <p:cNvSpPr>
            <a:spLocks noGrp="1" noChangeArrowheads="1"/>
          </p:cNvSpPr>
          <p:nvPr>
            <p:ph type="sldNum" idx="12"/>
          </p:nvPr>
        </p:nvSpPr>
        <p:spPr>
          <a:ln/>
        </p:spPr>
        <p:txBody>
          <a:bodyPr/>
          <a:lstStyle>
            <a:lvl1pPr>
              <a:defRPr/>
            </a:lvl1pPr>
          </a:lstStyle>
          <a:p>
            <a:pPr>
              <a:defRPr/>
            </a:pPr>
            <a:fld id="{6000BAB9-589A-4910-BA91-01F5FB889301}" type="slidenum">
              <a:rPr lang="en-GB"/>
              <a:pPr>
                <a:defRPr/>
              </a:pPr>
              <a:t>‹#›</a:t>
            </a:fld>
            <a:endParaRPr lang="en-GB"/>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775" y="1600200"/>
            <a:ext cx="39989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4088" y="1600200"/>
            <a:ext cx="40005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r>
              <a:rPr lang="en-GB"/>
              <a:t>Dec 16, 2010</a:t>
            </a:r>
          </a:p>
        </p:txBody>
      </p:sp>
      <p:sp>
        <p:nvSpPr>
          <p:cNvPr id="6" name="Rectangle 4"/>
          <p:cNvSpPr>
            <a:spLocks noGrp="1" noChangeArrowheads="1"/>
          </p:cNvSpPr>
          <p:nvPr>
            <p:ph type="ftr" idx="11"/>
          </p:nvPr>
        </p:nvSpPr>
        <p:spPr>
          <a:ln/>
        </p:spPr>
        <p:txBody>
          <a:bodyPr/>
          <a:lstStyle>
            <a:lvl1pPr>
              <a:defRPr/>
            </a:lvl1pPr>
          </a:lstStyle>
          <a:p>
            <a:pPr>
              <a:defRPr/>
            </a:pPr>
            <a:r>
              <a:rPr lang="en-GB"/>
              <a:t>Quản lý rủi ro</a:t>
            </a:r>
          </a:p>
        </p:txBody>
      </p:sp>
      <p:sp>
        <p:nvSpPr>
          <p:cNvPr id="7" name="Rectangle 5"/>
          <p:cNvSpPr>
            <a:spLocks noGrp="1" noChangeArrowheads="1"/>
          </p:cNvSpPr>
          <p:nvPr>
            <p:ph type="sldNum" idx="12"/>
          </p:nvPr>
        </p:nvSpPr>
        <p:spPr>
          <a:ln/>
        </p:spPr>
        <p:txBody>
          <a:bodyPr/>
          <a:lstStyle>
            <a:lvl1pPr>
              <a:defRPr/>
            </a:lvl1pPr>
          </a:lstStyle>
          <a:p>
            <a:pPr>
              <a:defRPr/>
            </a:pPr>
            <a:fld id="{4C3B5D4B-568A-4AA8-BEDA-2BCD2B1699A5}" type="slidenum">
              <a:rPr lang="en-GB"/>
              <a:pPr>
                <a:defRPr/>
              </a:pPr>
              <a:t>‹#›</a:t>
            </a:fld>
            <a:endParaRPr lang="en-GB"/>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r>
              <a:rPr lang="en-GB"/>
              <a:t>Dec 16, 2010</a:t>
            </a:r>
          </a:p>
        </p:txBody>
      </p:sp>
      <p:sp>
        <p:nvSpPr>
          <p:cNvPr id="8" name="Rectangle 4"/>
          <p:cNvSpPr>
            <a:spLocks noGrp="1" noChangeArrowheads="1"/>
          </p:cNvSpPr>
          <p:nvPr>
            <p:ph type="ftr" idx="11"/>
          </p:nvPr>
        </p:nvSpPr>
        <p:spPr>
          <a:ln/>
        </p:spPr>
        <p:txBody>
          <a:bodyPr/>
          <a:lstStyle>
            <a:lvl1pPr>
              <a:defRPr/>
            </a:lvl1pPr>
          </a:lstStyle>
          <a:p>
            <a:pPr>
              <a:defRPr/>
            </a:pPr>
            <a:r>
              <a:rPr lang="en-GB"/>
              <a:t>Quản lý rủi ro</a:t>
            </a:r>
          </a:p>
        </p:txBody>
      </p:sp>
      <p:sp>
        <p:nvSpPr>
          <p:cNvPr id="9" name="Rectangle 5"/>
          <p:cNvSpPr>
            <a:spLocks noGrp="1" noChangeArrowheads="1"/>
          </p:cNvSpPr>
          <p:nvPr>
            <p:ph type="sldNum" idx="12"/>
          </p:nvPr>
        </p:nvSpPr>
        <p:spPr>
          <a:ln/>
        </p:spPr>
        <p:txBody>
          <a:bodyPr/>
          <a:lstStyle>
            <a:lvl1pPr>
              <a:defRPr/>
            </a:lvl1pPr>
          </a:lstStyle>
          <a:p>
            <a:pPr>
              <a:defRPr/>
            </a:pPr>
            <a:fld id="{DBD26D22-7903-4643-B5C8-E862E9EA4B9C}" type="slidenum">
              <a:rPr lang="en-GB"/>
              <a:pPr>
                <a:defRPr/>
              </a:pPr>
              <a:t>‹#›</a:t>
            </a:fld>
            <a:endParaRPr lang="en-GB"/>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r>
              <a:rPr lang="en-GB"/>
              <a:t>Dec 16, 2010</a:t>
            </a:r>
          </a:p>
        </p:txBody>
      </p:sp>
      <p:sp>
        <p:nvSpPr>
          <p:cNvPr id="4" name="Rectangle 4"/>
          <p:cNvSpPr>
            <a:spLocks noGrp="1" noChangeArrowheads="1"/>
          </p:cNvSpPr>
          <p:nvPr>
            <p:ph type="ftr" idx="11"/>
          </p:nvPr>
        </p:nvSpPr>
        <p:spPr>
          <a:ln/>
        </p:spPr>
        <p:txBody>
          <a:bodyPr/>
          <a:lstStyle>
            <a:lvl1pPr>
              <a:defRPr/>
            </a:lvl1pPr>
          </a:lstStyle>
          <a:p>
            <a:pPr>
              <a:defRPr/>
            </a:pPr>
            <a:r>
              <a:rPr lang="en-GB"/>
              <a:t>Quản lý rủi ro</a:t>
            </a:r>
          </a:p>
        </p:txBody>
      </p:sp>
      <p:sp>
        <p:nvSpPr>
          <p:cNvPr id="5" name="Rectangle 5"/>
          <p:cNvSpPr>
            <a:spLocks noGrp="1" noChangeArrowheads="1"/>
          </p:cNvSpPr>
          <p:nvPr>
            <p:ph type="sldNum" idx="12"/>
          </p:nvPr>
        </p:nvSpPr>
        <p:spPr>
          <a:ln/>
        </p:spPr>
        <p:txBody>
          <a:bodyPr/>
          <a:lstStyle>
            <a:lvl1pPr>
              <a:defRPr/>
            </a:lvl1pPr>
          </a:lstStyle>
          <a:p>
            <a:pPr>
              <a:defRPr/>
            </a:pPr>
            <a:fld id="{1F44CCB1-E6F8-4E0A-A1AF-4A111F1B58BA}" type="slidenum">
              <a:rPr lang="en-GB"/>
              <a:pPr>
                <a:defRPr/>
              </a:pPr>
              <a:t>‹#›</a:t>
            </a:fld>
            <a:endParaRPr lang="en-GB"/>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GB"/>
              <a:t>Dec 16, 2010</a:t>
            </a:r>
          </a:p>
        </p:txBody>
      </p:sp>
      <p:sp>
        <p:nvSpPr>
          <p:cNvPr id="3" name="Rectangle 4"/>
          <p:cNvSpPr>
            <a:spLocks noGrp="1" noChangeArrowheads="1"/>
          </p:cNvSpPr>
          <p:nvPr>
            <p:ph type="ftr" idx="11"/>
          </p:nvPr>
        </p:nvSpPr>
        <p:spPr>
          <a:ln/>
        </p:spPr>
        <p:txBody>
          <a:bodyPr/>
          <a:lstStyle>
            <a:lvl1pPr>
              <a:defRPr/>
            </a:lvl1pPr>
          </a:lstStyle>
          <a:p>
            <a:pPr>
              <a:defRPr/>
            </a:pPr>
            <a:r>
              <a:rPr lang="en-GB"/>
              <a:t>Quản lý rủi ro</a:t>
            </a:r>
          </a:p>
        </p:txBody>
      </p:sp>
      <p:sp>
        <p:nvSpPr>
          <p:cNvPr id="4" name="Rectangle 5"/>
          <p:cNvSpPr>
            <a:spLocks noGrp="1" noChangeArrowheads="1"/>
          </p:cNvSpPr>
          <p:nvPr>
            <p:ph type="sldNum" idx="12"/>
          </p:nvPr>
        </p:nvSpPr>
        <p:spPr>
          <a:ln/>
        </p:spPr>
        <p:txBody>
          <a:bodyPr/>
          <a:lstStyle>
            <a:lvl1pPr>
              <a:defRPr/>
            </a:lvl1pPr>
          </a:lstStyle>
          <a:p>
            <a:pPr>
              <a:defRPr/>
            </a:pPr>
            <a:fld id="{39952D80-7CBA-4478-9355-C7BC0CB99620}" type="slidenum">
              <a:rPr lang="en-GB"/>
              <a:pPr>
                <a:defRPr/>
              </a:pPr>
              <a:t>‹#›</a:t>
            </a:fld>
            <a:endParaRPr lang="en-GB"/>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GB"/>
              <a:t>Dec 16, 2010</a:t>
            </a:r>
          </a:p>
        </p:txBody>
      </p:sp>
      <p:sp>
        <p:nvSpPr>
          <p:cNvPr id="6" name="Rectangle 4"/>
          <p:cNvSpPr>
            <a:spLocks noGrp="1" noChangeArrowheads="1"/>
          </p:cNvSpPr>
          <p:nvPr>
            <p:ph type="ftr" idx="11"/>
          </p:nvPr>
        </p:nvSpPr>
        <p:spPr>
          <a:ln/>
        </p:spPr>
        <p:txBody>
          <a:bodyPr/>
          <a:lstStyle>
            <a:lvl1pPr>
              <a:defRPr/>
            </a:lvl1pPr>
          </a:lstStyle>
          <a:p>
            <a:pPr>
              <a:defRPr/>
            </a:pPr>
            <a:r>
              <a:rPr lang="en-GB"/>
              <a:t>Quản lý rủi ro</a:t>
            </a:r>
          </a:p>
        </p:txBody>
      </p:sp>
      <p:sp>
        <p:nvSpPr>
          <p:cNvPr id="7" name="Rectangle 5"/>
          <p:cNvSpPr>
            <a:spLocks noGrp="1" noChangeArrowheads="1"/>
          </p:cNvSpPr>
          <p:nvPr>
            <p:ph type="sldNum" idx="12"/>
          </p:nvPr>
        </p:nvSpPr>
        <p:spPr>
          <a:ln/>
        </p:spPr>
        <p:txBody>
          <a:bodyPr/>
          <a:lstStyle>
            <a:lvl1pPr>
              <a:defRPr/>
            </a:lvl1pPr>
          </a:lstStyle>
          <a:p>
            <a:pPr>
              <a:defRPr/>
            </a:pPr>
            <a:fld id="{9B167313-F23D-468E-8E2E-C34B873ED4BF}" type="slidenum">
              <a:rPr lang="en-GB"/>
              <a:pPr>
                <a:defRPr/>
              </a:pPr>
              <a:t>‹#›</a:t>
            </a:fld>
            <a:endParaRPr lang="en-GB"/>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GB"/>
              <a:t>Dec 16, 2010</a:t>
            </a:r>
          </a:p>
        </p:txBody>
      </p:sp>
      <p:sp>
        <p:nvSpPr>
          <p:cNvPr id="6" name="Rectangle 4"/>
          <p:cNvSpPr>
            <a:spLocks noGrp="1" noChangeArrowheads="1"/>
          </p:cNvSpPr>
          <p:nvPr>
            <p:ph type="ftr" idx="11"/>
          </p:nvPr>
        </p:nvSpPr>
        <p:spPr>
          <a:ln/>
        </p:spPr>
        <p:txBody>
          <a:bodyPr/>
          <a:lstStyle>
            <a:lvl1pPr>
              <a:defRPr/>
            </a:lvl1pPr>
          </a:lstStyle>
          <a:p>
            <a:pPr>
              <a:defRPr/>
            </a:pPr>
            <a:r>
              <a:rPr lang="en-GB"/>
              <a:t>Quản lý rủi ro</a:t>
            </a:r>
          </a:p>
        </p:txBody>
      </p:sp>
      <p:sp>
        <p:nvSpPr>
          <p:cNvPr id="7" name="Rectangle 5"/>
          <p:cNvSpPr>
            <a:spLocks noGrp="1" noChangeArrowheads="1"/>
          </p:cNvSpPr>
          <p:nvPr>
            <p:ph type="sldNum" idx="12"/>
          </p:nvPr>
        </p:nvSpPr>
        <p:spPr>
          <a:ln/>
        </p:spPr>
        <p:txBody>
          <a:bodyPr/>
          <a:lstStyle>
            <a:lvl1pPr>
              <a:defRPr/>
            </a:lvl1pPr>
          </a:lstStyle>
          <a:p>
            <a:pPr>
              <a:defRPr/>
            </a:pPr>
            <a:fld id="{1F2D3239-628B-4B49-904C-CF77B0032B92}" type="slidenum">
              <a:rPr lang="en-GB"/>
              <a:pPr>
                <a:defRPr/>
              </a:pPr>
              <a:t>‹#›</a:t>
            </a:fld>
            <a:endParaRPr lang="en-GB"/>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r>
              <a:rPr lang="en-GB"/>
              <a:t>Dec 16, 2010</a:t>
            </a:r>
          </a:p>
        </p:txBody>
      </p:sp>
      <p:sp>
        <p:nvSpPr>
          <p:cNvPr id="5" name="Rectangle 4"/>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5"/>
          <p:cNvSpPr>
            <a:spLocks noGrp="1" noChangeArrowheads="1"/>
          </p:cNvSpPr>
          <p:nvPr>
            <p:ph type="sldNum" idx="12"/>
          </p:nvPr>
        </p:nvSpPr>
        <p:spPr>
          <a:ln/>
        </p:spPr>
        <p:txBody>
          <a:bodyPr/>
          <a:lstStyle>
            <a:lvl1pPr>
              <a:defRPr/>
            </a:lvl1pPr>
          </a:lstStyle>
          <a:p>
            <a:pPr>
              <a:defRPr/>
            </a:pPr>
            <a:fld id="{B8FE9839-ABA0-4620-AFB9-E5F3340B28C6}" type="slidenum">
              <a:rPr lang="en-GB"/>
              <a:pPr>
                <a:defRPr/>
              </a:pPr>
              <a:t>‹#›</a:t>
            </a:fld>
            <a:endParaRPr lang="en-GB"/>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228600"/>
            <a:ext cx="2038350" cy="5895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64238" cy="5895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r>
              <a:rPr lang="en-GB"/>
              <a:t>Dec 16, 2010</a:t>
            </a:r>
          </a:p>
        </p:txBody>
      </p:sp>
      <p:sp>
        <p:nvSpPr>
          <p:cNvPr id="5" name="Rectangle 4"/>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5"/>
          <p:cNvSpPr>
            <a:spLocks noGrp="1" noChangeArrowheads="1"/>
          </p:cNvSpPr>
          <p:nvPr>
            <p:ph type="sldNum" idx="12"/>
          </p:nvPr>
        </p:nvSpPr>
        <p:spPr>
          <a:ln/>
        </p:spPr>
        <p:txBody>
          <a:bodyPr/>
          <a:lstStyle>
            <a:lvl1pPr>
              <a:defRPr/>
            </a:lvl1pPr>
          </a:lstStyle>
          <a:p>
            <a:pPr>
              <a:defRPr/>
            </a:pPr>
            <a:fld id="{5883173B-4231-4DC5-8524-118A0CDAF43E}" type="slidenum">
              <a:rPr lang="en-GB"/>
              <a:pPr>
                <a:defRPr/>
              </a:pPr>
              <a:t>‹#›</a:t>
            </a:fld>
            <a:endParaRPr lang="en-GB"/>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idx="10"/>
          </p:nvPr>
        </p:nvSpPr>
        <p:spPr>
          <a:ln/>
        </p:spPr>
        <p:txBody>
          <a:bodyPr/>
          <a:lstStyle>
            <a:lvl1pPr>
              <a:defRPr/>
            </a:lvl1pPr>
          </a:lstStyle>
          <a:p>
            <a:pPr>
              <a:defRPr/>
            </a:pPr>
            <a:r>
              <a:rPr lang="en-GB"/>
              <a:t>Dec 16, 2010</a:t>
            </a:r>
          </a:p>
        </p:txBody>
      </p:sp>
      <p:sp>
        <p:nvSpPr>
          <p:cNvPr id="5" name="Rectangle 8"/>
          <p:cNvSpPr>
            <a:spLocks noGrp="1" noChangeArrowheads="1"/>
          </p:cNvSpPr>
          <p:nvPr>
            <p:ph type="sldNum" idx="11"/>
          </p:nvPr>
        </p:nvSpPr>
        <p:spPr>
          <a:ln/>
        </p:spPr>
        <p:txBody>
          <a:bodyPr/>
          <a:lstStyle>
            <a:lvl1pPr>
              <a:defRPr/>
            </a:lvl1pPr>
          </a:lstStyle>
          <a:p>
            <a:pPr>
              <a:defRPr/>
            </a:pPr>
            <a:fld id="{AAAB8941-F19F-4786-9DEB-7BD5807191BB}" type="slidenum">
              <a:rPr lang="en-GB"/>
              <a:pPr>
                <a:defRPr/>
              </a:pPr>
              <a:t>‹#›</a:t>
            </a:fld>
            <a:endParaRPr lang="en-GB"/>
          </a:p>
        </p:txBody>
      </p:sp>
      <p:sp>
        <p:nvSpPr>
          <p:cNvPr id="6" name="Rectangle 9"/>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idx="10"/>
          </p:nvPr>
        </p:nvSpPr>
        <p:spPr>
          <a:ln/>
        </p:spPr>
        <p:txBody>
          <a:bodyPr/>
          <a:lstStyle>
            <a:lvl1pPr>
              <a:defRPr/>
            </a:lvl1pPr>
          </a:lstStyle>
          <a:p>
            <a:pPr>
              <a:defRPr/>
            </a:pPr>
            <a:r>
              <a:rPr lang="en-GB"/>
              <a:t>Dec 16, 2010</a:t>
            </a:r>
          </a:p>
        </p:txBody>
      </p:sp>
      <p:sp>
        <p:nvSpPr>
          <p:cNvPr id="5" name="Rectangle 8"/>
          <p:cNvSpPr>
            <a:spLocks noGrp="1" noChangeArrowheads="1"/>
          </p:cNvSpPr>
          <p:nvPr>
            <p:ph type="sldNum" idx="11"/>
          </p:nvPr>
        </p:nvSpPr>
        <p:spPr>
          <a:ln/>
        </p:spPr>
        <p:txBody>
          <a:bodyPr/>
          <a:lstStyle>
            <a:lvl1pPr>
              <a:defRPr/>
            </a:lvl1pPr>
          </a:lstStyle>
          <a:p>
            <a:pPr>
              <a:defRPr/>
            </a:pPr>
            <a:fld id="{F31EF883-5705-4A4E-B415-507E523D5BFD}" type="slidenum">
              <a:rPr lang="en-GB"/>
              <a:pPr>
                <a:defRPr/>
              </a:pPr>
              <a:t>‹#›</a:t>
            </a:fld>
            <a:endParaRPr lang="en-GB"/>
          </a:p>
        </p:txBody>
      </p:sp>
      <p:sp>
        <p:nvSpPr>
          <p:cNvPr id="6" name="Rectangle 9"/>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7" name="Rectangle 8"/>
          <p:cNvSpPr>
            <a:spLocks noGrp="1" noChangeArrowheads="1"/>
          </p:cNvSpPr>
          <p:nvPr>
            <p:ph type="sldNum" idx="12"/>
          </p:nvPr>
        </p:nvSpPr>
        <p:spPr>
          <a:ln/>
        </p:spPr>
        <p:txBody>
          <a:bodyPr/>
          <a:lstStyle>
            <a:lvl1pPr>
              <a:defRPr/>
            </a:lvl1pPr>
          </a:lstStyle>
          <a:p>
            <a:pPr>
              <a:defRPr/>
            </a:pPr>
            <a:fld id="{91744895-5455-4D07-A115-6D8D3427B045}" type="slidenum">
              <a:rPr lang="en-GB"/>
              <a:pPr>
                <a:defRPr/>
              </a:pPr>
              <a:t>‹#›</a:t>
            </a:fld>
            <a:endParaRPr lang="en-GB"/>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idx="10"/>
          </p:nvPr>
        </p:nvSpPr>
        <p:spPr>
          <a:ln/>
        </p:spPr>
        <p:txBody>
          <a:bodyPr/>
          <a:lstStyle>
            <a:lvl1pPr>
              <a:defRPr/>
            </a:lvl1pPr>
          </a:lstStyle>
          <a:p>
            <a:pPr>
              <a:defRPr/>
            </a:pPr>
            <a:r>
              <a:rPr lang="en-GB"/>
              <a:t>Dec 16, 2010</a:t>
            </a:r>
          </a:p>
        </p:txBody>
      </p:sp>
      <p:sp>
        <p:nvSpPr>
          <p:cNvPr id="5" name="Rectangle 8"/>
          <p:cNvSpPr>
            <a:spLocks noGrp="1" noChangeArrowheads="1"/>
          </p:cNvSpPr>
          <p:nvPr>
            <p:ph type="sldNum" idx="11"/>
          </p:nvPr>
        </p:nvSpPr>
        <p:spPr>
          <a:ln/>
        </p:spPr>
        <p:txBody>
          <a:bodyPr/>
          <a:lstStyle>
            <a:lvl1pPr>
              <a:defRPr/>
            </a:lvl1pPr>
          </a:lstStyle>
          <a:p>
            <a:pPr>
              <a:defRPr/>
            </a:pPr>
            <a:fld id="{D6A9E7D9-9B72-492A-9EEC-C612BCD9761F}" type="slidenum">
              <a:rPr lang="en-GB"/>
              <a:pPr>
                <a:defRPr/>
              </a:pPr>
              <a:t>‹#›</a:t>
            </a:fld>
            <a:endParaRPr lang="en-GB"/>
          </a:p>
        </p:txBody>
      </p:sp>
      <p:sp>
        <p:nvSpPr>
          <p:cNvPr id="6" name="Rectangle 9"/>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775" y="1600200"/>
            <a:ext cx="39989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4088" y="1600200"/>
            <a:ext cx="40005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idx="10"/>
          </p:nvPr>
        </p:nvSpPr>
        <p:spPr>
          <a:ln/>
        </p:spPr>
        <p:txBody>
          <a:bodyPr/>
          <a:lstStyle>
            <a:lvl1pPr>
              <a:defRPr/>
            </a:lvl1pPr>
          </a:lstStyle>
          <a:p>
            <a:pPr>
              <a:defRPr/>
            </a:pPr>
            <a:r>
              <a:rPr lang="en-GB"/>
              <a:t>Dec 16, 2010</a:t>
            </a:r>
          </a:p>
        </p:txBody>
      </p:sp>
      <p:sp>
        <p:nvSpPr>
          <p:cNvPr id="6" name="Rectangle 8"/>
          <p:cNvSpPr>
            <a:spLocks noGrp="1" noChangeArrowheads="1"/>
          </p:cNvSpPr>
          <p:nvPr>
            <p:ph type="sldNum" idx="11"/>
          </p:nvPr>
        </p:nvSpPr>
        <p:spPr>
          <a:ln/>
        </p:spPr>
        <p:txBody>
          <a:bodyPr/>
          <a:lstStyle>
            <a:lvl1pPr>
              <a:defRPr/>
            </a:lvl1pPr>
          </a:lstStyle>
          <a:p>
            <a:pPr>
              <a:defRPr/>
            </a:pPr>
            <a:fld id="{C9324033-60C0-4281-95BF-8CB48C57F617}" type="slidenum">
              <a:rPr lang="en-GB"/>
              <a:pPr>
                <a:defRPr/>
              </a:pPr>
              <a:t>‹#›</a:t>
            </a:fld>
            <a:endParaRPr lang="en-GB"/>
          </a:p>
        </p:txBody>
      </p:sp>
      <p:sp>
        <p:nvSpPr>
          <p:cNvPr id="7" name="Rectangle 9"/>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idx="10"/>
          </p:nvPr>
        </p:nvSpPr>
        <p:spPr>
          <a:ln/>
        </p:spPr>
        <p:txBody>
          <a:bodyPr/>
          <a:lstStyle>
            <a:lvl1pPr>
              <a:defRPr/>
            </a:lvl1pPr>
          </a:lstStyle>
          <a:p>
            <a:pPr>
              <a:defRPr/>
            </a:pPr>
            <a:r>
              <a:rPr lang="en-GB"/>
              <a:t>Dec 16, 2010</a:t>
            </a:r>
          </a:p>
        </p:txBody>
      </p:sp>
      <p:sp>
        <p:nvSpPr>
          <p:cNvPr id="8" name="Rectangle 8"/>
          <p:cNvSpPr>
            <a:spLocks noGrp="1" noChangeArrowheads="1"/>
          </p:cNvSpPr>
          <p:nvPr>
            <p:ph type="sldNum" idx="11"/>
          </p:nvPr>
        </p:nvSpPr>
        <p:spPr>
          <a:ln/>
        </p:spPr>
        <p:txBody>
          <a:bodyPr/>
          <a:lstStyle>
            <a:lvl1pPr>
              <a:defRPr/>
            </a:lvl1pPr>
          </a:lstStyle>
          <a:p>
            <a:pPr>
              <a:defRPr/>
            </a:pPr>
            <a:fld id="{27796A82-455B-428C-B59E-F924EE8049F2}" type="slidenum">
              <a:rPr lang="en-GB"/>
              <a:pPr>
                <a:defRPr/>
              </a:pPr>
              <a:t>‹#›</a:t>
            </a:fld>
            <a:endParaRPr lang="en-GB"/>
          </a:p>
        </p:txBody>
      </p:sp>
      <p:sp>
        <p:nvSpPr>
          <p:cNvPr id="9" name="Rectangle 9"/>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idx="10"/>
          </p:nvPr>
        </p:nvSpPr>
        <p:spPr>
          <a:ln/>
        </p:spPr>
        <p:txBody>
          <a:bodyPr/>
          <a:lstStyle>
            <a:lvl1pPr>
              <a:defRPr/>
            </a:lvl1pPr>
          </a:lstStyle>
          <a:p>
            <a:pPr>
              <a:defRPr/>
            </a:pPr>
            <a:r>
              <a:rPr lang="en-GB"/>
              <a:t>Dec 16, 2010</a:t>
            </a:r>
          </a:p>
        </p:txBody>
      </p:sp>
      <p:sp>
        <p:nvSpPr>
          <p:cNvPr id="4" name="Rectangle 8"/>
          <p:cNvSpPr>
            <a:spLocks noGrp="1" noChangeArrowheads="1"/>
          </p:cNvSpPr>
          <p:nvPr>
            <p:ph type="sldNum" idx="11"/>
          </p:nvPr>
        </p:nvSpPr>
        <p:spPr>
          <a:ln/>
        </p:spPr>
        <p:txBody>
          <a:bodyPr/>
          <a:lstStyle>
            <a:lvl1pPr>
              <a:defRPr/>
            </a:lvl1pPr>
          </a:lstStyle>
          <a:p>
            <a:pPr>
              <a:defRPr/>
            </a:pPr>
            <a:fld id="{C8F1EB3C-51A4-4AE6-9491-E7D3289786AE}" type="slidenum">
              <a:rPr lang="en-GB"/>
              <a:pPr>
                <a:defRPr/>
              </a:pPr>
              <a:t>‹#›</a:t>
            </a:fld>
            <a:endParaRPr lang="en-GB"/>
          </a:p>
        </p:txBody>
      </p:sp>
      <p:sp>
        <p:nvSpPr>
          <p:cNvPr id="5" name="Rectangle 9"/>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idx="10"/>
          </p:nvPr>
        </p:nvSpPr>
        <p:spPr>
          <a:ln/>
        </p:spPr>
        <p:txBody>
          <a:bodyPr/>
          <a:lstStyle>
            <a:lvl1pPr>
              <a:defRPr/>
            </a:lvl1pPr>
          </a:lstStyle>
          <a:p>
            <a:pPr>
              <a:defRPr/>
            </a:pPr>
            <a:r>
              <a:rPr lang="en-GB"/>
              <a:t>Dec 16, 2010</a:t>
            </a:r>
          </a:p>
        </p:txBody>
      </p:sp>
      <p:sp>
        <p:nvSpPr>
          <p:cNvPr id="3" name="Rectangle 8"/>
          <p:cNvSpPr>
            <a:spLocks noGrp="1" noChangeArrowheads="1"/>
          </p:cNvSpPr>
          <p:nvPr>
            <p:ph type="sldNum" idx="11"/>
          </p:nvPr>
        </p:nvSpPr>
        <p:spPr>
          <a:ln/>
        </p:spPr>
        <p:txBody>
          <a:bodyPr/>
          <a:lstStyle>
            <a:lvl1pPr>
              <a:defRPr/>
            </a:lvl1pPr>
          </a:lstStyle>
          <a:p>
            <a:pPr>
              <a:defRPr/>
            </a:pPr>
            <a:fld id="{D4EA2929-1D98-48C3-B530-1BF9E14582E0}" type="slidenum">
              <a:rPr lang="en-GB"/>
              <a:pPr>
                <a:defRPr/>
              </a:pPr>
              <a:t>‹#›</a:t>
            </a:fld>
            <a:endParaRPr lang="en-GB"/>
          </a:p>
        </p:txBody>
      </p:sp>
      <p:sp>
        <p:nvSpPr>
          <p:cNvPr id="4" name="Rectangle 9"/>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idx="10"/>
          </p:nvPr>
        </p:nvSpPr>
        <p:spPr>
          <a:ln/>
        </p:spPr>
        <p:txBody>
          <a:bodyPr/>
          <a:lstStyle>
            <a:lvl1pPr>
              <a:defRPr/>
            </a:lvl1pPr>
          </a:lstStyle>
          <a:p>
            <a:pPr>
              <a:defRPr/>
            </a:pPr>
            <a:r>
              <a:rPr lang="en-GB"/>
              <a:t>Dec 16, 2010</a:t>
            </a:r>
          </a:p>
        </p:txBody>
      </p:sp>
      <p:sp>
        <p:nvSpPr>
          <p:cNvPr id="6" name="Rectangle 8"/>
          <p:cNvSpPr>
            <a:spLocks noGrp="1" noChangeArrowheads="1"/>
          </p:cNvSpPr>
          <p:nvPr>
            <p:ph type="sldNum" idx="11"/>
          </p:nvPr>
        </p:nvSpPr>
        <p:spPr>
          <a:ln/>
        </p:spPr>
        <p:txBody>
          <a:bodyPr/>
          <a:lstStyle>
            <a:lvl1pPr>
              <a:defRPr/>
            </a:lvl1pPr>
          </a:lstStyle>
          <a:p>
            <a:pPr>
              <a:defRPr/>
            </a:pPr>
            <a:fld id="{C82FDD4C-E84F-46FE-BEFF-2E45EA786BBA}" type="slidenum">
              <a:rPr lang="en-GB"/>
              <a:pPr>
                <a:defRPr/>
              </a:pPr>
              <a:t>‹#›</a:t>
            </a:fld>
            <a:endParaRPr lang="en-GB"/>
          </a:p>
        </p:txBody>
      </p:sp>
      <p:sp>
        <p:nvSpPr>
          <p:cNvPr id="7" name="Rectangle 9"/>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idx="10"/>
          </p:nvPr>
        </p:nvSpPr>
        <p:spPr>
          <a:ln/>
        </p:spPr>
        <p:txBody>
          <a:bodyPr/>
          <a:lstStyle>
            <a:lvl1pPr>
              <a:defRPr/>
            </a:lvl1pPr>
          </a:lstStyle>
          <a:p>
            <a:pPr>
              <a:defRPr/>
            </a:pPr>
            <a:r>
              <a:rPr lang="en-GB"/>
              <a:t>Dec 16, 2010</a:t>
            </a:r>
          </a:p>
        </p:txBody>
      </p:sp>
      <p:sp>
        <p:nvSpPr>
          <p:cNvPr id="6" name="Rectangle 8"/>
          <p:cNvSpPr>
            <a:spLocks noGrp="1" noChangeArrowheads="1"/>
          </p:cNvSpPr>
          <p:nvPr>
            <p:ph type="sldNum" idx="11"/>
          </p:nvPr>
        </p:nvSpPr>
        <p:spPr>
          <a:ln/>
        </p:spPr>
        <p:txBody>
          <a:bodyPr/>
          <a:lstStyle>
            <a:lvl1pPr>
              <a:defRPr/>
            </a:lvl1pPr>
          </a:lstStyle>
          <a:p>
            <a:pPr>
              <a:defRPr/>
            </a:pPr>
            <a:fld id="{CB332A60-9100-483D-A137-E6590B3EB8FA}" type="slidenum">
              <a:rPr lang="en-GB"/>
              <a:pPr>
                <a:defRPr/>
              </a:pPr>
              <a:t>‹#›</a:t>
            </a:fld>
            <a:endParaRPr lang="en-GB"/>
          </a:p>
        </p:txBody>
      </p:sp>
      <p:sp>
        <p:nvSpPr>
          <p:cNvPr id="7" name="Rectangle 9"/>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idx="10"/>
          </p:nvPr>
        </p:nvSpPr>
        <p:spPr>
          <a:ln/>
        </p:spPr>
        <p:txBody>
          <a:bodyPr/>
          <a:lstStyle>
            <a:lvl1pPr>
              <a:defRPr/>
            </a:lvl1pPr>
          </a:lstStyle>
          <a:p>
            <a:pPr>
              <a:defRPr/>
            </a:pPr>
            <a:r>
              <a:rPr lang="en-GB"/>
              <a:t>Dec 16, 2010</a:t>
            </a:r>
          </a:p>
        </p:txBody>
      </p:sp>
      <p:sp>
        <p:nvSpPr>
          <p:cNvPr id="5" name="Rectangle 8"/>
          <p:cNvSpPr>
            <a:spLocks noGrp="1" noChangeArrowheads="1"/>
          </p:cNvSpPr>
          <p:nvPr>
            <p:ph type="sldNum" idx="11"/>
          </p:nvPr>
        </p:nvSpPr>
        <p:spPr>
          <a:ln/>
        </p:spPr>
        <p:txBody>
          <a:bodyPr/>
          <a:lstStyle>
            <a:lvl1pPr>
              <a:defRPr/>
            </a:lvl1pPr>
          </a:lstStyle>
          <a:p>
            <a:pPr>
              <a:defRPr/>
            </a:pPr>
            <a:fld id="{ACC9649F-8B4E-4B01-9C59-1F1051C26CA7}" type="slidenum">
              <a:rPr lang="en-GB"/>
              <a:pPr>
                <a:defRPr/>
              </a:pPr>
              <a:t>‹#›</a:t>
            </a:fld>
            <a:endParaRPr lang="en-GB"/>
          </a:p>
        </p:txBody>
      </p:sp>
      <p:sp>
        <p:nvSpPr>
          <p:cNvPr id="6" name="Rectangle 9"/>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228600"/>
            <a:ext cx="2038350" cy="5895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64238" cy="5895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idx="10"/>
          </p:nvPr>
        </p:nvSpPr>
        <p:spPr>
          <a:ln/>
        </p:spPr>
        <p:txBody>
          <a:bodyPr/>
          <a:lstStyle>
            <a:lvl1pPr>
              <a:defRPr/>
            </a:lvl1pPr>
          </a:lstStyle>
          <a:p>
            <a:pPr>
              <a:defRPr/>
            </a:pPr>
            <a:r>
              <a:rPr lang="en-GB"/>
              <a:t>Dec 16, 2010</a:t>
            </a:r>
          </a:p>
        </p:txBody>
      </p:sp>
      <p:sp>
        <p:nvSpPr>
          <p:cNvPr id="5" name="Rectangle 8"/>
          <p:cNvSpPr>
            <a:spLocks noGrp="1" noChangeArrowheads="1"/>
          </p:cNvSpPr>
          <p:nvPr>
            <p:ph type="sldNum" idx="11"/>
          </p:nvPr>
        </p:nvSpPr>
        <p:spPr>
          <a:ln/>
        </p:spPr>
        <p:txBody>
          <a:bodyPr/>
          <a:lstStyle>
            <a:lvl1pPr>
              <a:defRPr/>
            </a:lvl1pPr>
          </a:lstStyle>
          <a:p>
            <a:pPr>
              <a:defRPr/>
            </a:pPr>
            <a:fld id="{7C738900-2E28-4D52-90FD-67FD05085489}" type="slidenum">
              <a:rPr lang="en-GB"/>
              <a:pPr>
                <a:defRPr/>
              </a:pPr>
              <a:t>‹#›</a:t>
            </a:fld>
            <a:endParaRPr lang="en-GB"/>
          </a:p>
        </p:txBody>
      </p:sp>
      <p:sp>
        <p:nvSpPr>
          <p:cNvPr id="6" name="Rectangle 9"/>
          <p:cNvSpPr>
            <a:spLocks noGrp="1" noChangeArrowheads="1"/>
          </p:cNvSpPr>
          <p:nvPr>
            <p:ph type="ftr" idx="12"/>
          </p:nvPr>
        </p:nvSpPr>
        <p:spPr>
          <a:ln/>
        </p:spPr>
        <p:txBody>
          <a:bodyPr/>
          <a:lstStyle>
            <a:lvl1pPr>
              <a:defRPr/>
            </a:lvl1pPr>
          </a:lstStyle>
          <a:p>
            <a:pPr>
              <a:defRPr/>
            </a:pPr>
            <a:r>
              <a:rPr lang="en-GB"/>
              <a:t>Quản lý rủi ro</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8"/>
          <p:cNvSpPr>
            <a:spLocks noGrp="1" noChangeArrowheads="1"/>
          </p:cNvSpPr>
          <p:nvPr>
            <p:ph type="sldNum" idx="12"/>
          </p:nvPr>
        </p:nvSpPr>
        <p:spPr>
          <a:ln/>
        </p:spPr>
        <p:txBody>
          <a:bodyPr/>
          <a:lstStyle>
            <a:lvl1pPr>
              <a:defRPr/>
            </a:lvl1pPr>
          </a:lstStyle>
          <a:p>
            <a:pPr>
              <a:defRPr/>
            </a:pPr>
            <a:fld id="{C27EB070-9049-44E9-A5E6-9FDD421D1700}"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7" name="Rectangle 8"/>
          <p:cNvSpPr>
            <a:spLocks noGrp="1" noChangeArrowheads="1"/>
          </p:cNvSpPr>
          <p:nvPr>
            <p:ph type="sldNum" idx="12"/>
          </p:nvPr>
        </p:nvSpPr>
        <p:spPr>
          <a:ln/>
        </p:spPr>
        <p:txBody>
          <a:bodyPr/>
          <a:lstStyle>
            <a:lvl1pPr>
              <a:defRPr/>
            </a:lvl1pPr>
          </a:lstStyle>
          <a:p>
            <a:pPr>
              <a:defRPr/>
            </a:pPr>
            <a:fld id="{8350FA44-A985-49FE-86D9-7613D28E011C}" type="slidenum">
              <a:rPr lang="en-GB"/>
              <a:pPr>
                <a:defRPr/>
              </a:pPr>
              <a:t>‹#›</a:t>
            </a:fld>
            <a:endParaRPr lang="en-GB"/>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8"/>
          <p:cNvSpPr>
            <a:spLocks noGrp="1" noChangeArrowheads="1"/>
          </p:cNvSpPr>
          <p:nvPr>
            <p:ph type="sldNum" idx="12"/>
          </p:nvPr>
        </p:nvSpPr>
        <p:spPr>
          <a:ln/>
        </p:spPr>
        <p:txBody>
          <a:bodyPr/>
          <a:lstStyle>
            <a:lvl1pPr>
              <a:defRPr/>
            </a:lvl1pPr>
          </a:lstStyle>
          <a:p>
            <a:pPr>
              <a:defRPr/>
            </a:pPr>
            <a:fld id="{D7B955B4-8AC3-45B5-882A-559042A18197}" type="slidenum">
              <a:rPr lang="en-GB"/>
              <a:pPr>
                <a:defRPr/>
              </a:pPr>
              <a:t>‹#›</a:t>
            </a:fld>
            <a:endParaRPr lang="en-GB"/>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8"/>
          <p:cNvSpPr>
            <a:spLocks noGrp="1" noChangeArrowheads="1"/>
          </p:cNvSpPr>
          <p:nvPr>
            <p:ph type="sldNum" idx="12"/>
          </p:nvPr>
        </p:nvSpPr>
        <p:spPr>
          <a:ln/>
        </p:spPr>
        <p:txBody>
          <a:bodyPr/>
          <a:lstStyle>
            <a:lvl1pPr>
              <a:defRPr/>
            </a:lvl1pPr>
          </a:lstStyle>
          <a:p>
            <a:pPr>
              <a:defRPr/>
            </a:pPr>
            <a:fld id="{B7B98B18-F065-439C-A77D-AD56D4228D51}" type="slidenum">
              <a:rPr lang="en-GB"/>
              <a:pPr>
                <a:defRPr/>
              </a:pPr>
              <a:t>‹#›</a:t>
            </a:fld>
            <a:endParaRPr lang="en-GB"/>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775" y="1600200"/>
            <a:ext cx="39989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4088" y="1600200"/>
            <a:ext cx="40005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7" name="Rectangle 8"/>
          <p:cNvSpPr>
            <a:spLocks noGrp="1" noChangeArrowheads="1"/>
          </p:cNvSpPr>
          <p:nvPr>
            <p:ph type="sldNum" idx="12"/>
          </p:nvPr>
        </p:nvSpPr>
        <p:spPr>
          <a:ln/>
        </p:spPr>
        <p:txBody>
          <a:bodyPr/>
          <a:lstStyle>
            <a:lvl1pPr>
              <a:defRPr/>
            </a:lvl1pPr>
          </a:lstStyle>
          <a:p>
            <a:pPr>
              <a:defRPr/>
            </a:pPr>
            <a:fld id="{AD4BC22B-531D-4C5E-908E-FA25791E0972}" type="slidenum">
              <a:rPr lang="en-GB"/>
              <a:pPr>
                <a:defRPr/>
              </a:pPr>
              <a:t>‹#›</a:t>
            </a:fld>
            <a:endParaRPr lang="en-GB"/>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idx="10"/>
          </p:nvPr>
        </p:nvSpPr>
        <p:spPr>
          <a:ln/>
        </p:spPr>
        <p:txBody>
          <a:bodyPr/>
          <a:lstStyle>
            <a:lvl1pPr>
              <a:defRPr/>
            </a:lvl1pPr>
          </a:lstStyle>
          <a:p>
            <a:pPr>
              <a:defRPr/>
            </a:pPr>
            <a:r>
              <a:rPr lang="en-GB"/>
              <a:t>Dec 16, 2010</a:t>
            </a:r>
          </a:p>
        </p:txBody>
      </p:sp>
      <p:sp>
        <p:nvSpPr>
          <p:cNvPr id="8"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9" name="Rectangle 8"/>
          <p:cNvSpPr>
            <a:spLocks noGrp="1" noChangeArrowheads="1"/>
          </p:cNvSpPr>
          <p:nvPr>
            <p:ph type="sldNum" idx="12"/>
          </p:nvPr>
        </p:nvSpPr>
        <p:spPr>
          <a:ln/>
        </p:spPr>
        <p:txBody>
          <a:bodyPr/>
          <a:lstStyle>
            <a:lvl1pPr>
              <a:defRPr/>
            </a:lvl1pPr>
          </a:lstStyle>
          <a:p>
            <a:pPr>
              <a:defRPr/>
            </a:pPr>
            <a:fld id="{09123ABD-5CA4-47BE-971B-E58E1CC41F4D}" type="slidenum">
              <a:rPr lang="en-GB"/>
              <a:pPr>
                <a:defRPr/>
              </a:pPr>
              <a:t>‹#›</a:t>
            </a:fld>
            <a:endParaRPr lang="en-GB"/>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idx="10"/>
          </p:nvPr>
        </p:nvSpPr>
        <p:spPr>
          <a:ln/>
        </p:spPr>
        <p:txBody>
          <a:bodyPr/>
          <a:lstStyle>
            <a:lvl1pPr>
              <a:defRPr/>
            </a:lvl1pPr>
          </a:lstStyle>
          <a:p>
            <a:pPr>
              <a:defRPr/>
            </a:pPr>
            <a:r>
              <a:rPr lang="en-GB"/>
              <a:t>Dec 16, 2010</a:t>
            </a:r>
          </a:p>
        </p:txBody>
      </p:sp>
      <p:sp>
        <p:nvSpPr>
          <p:cNvPr id="4"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5" name="Rectangle 8"/>
          <p:cNvSpPr>
            <a:spLocks noGrp="1" noChangeArrowheads="1"/>
          </p:cNvSpPr>
          <p:nvPr>
            <p:ph type="sldNum" idx="12"/>
          </p:nvPr>
        </p:nvSpPr>
        <p:spPr>
          <a:ln/>
        </p:spPr>
        <p:txBody>
          <a:bodyPr/>
          <a:lstStyle>
            <a:lvl1pPr>
              <a:defRPr/>
            </a:lvl1pPr>
          </a:lstStyle>
          <a:p>
            <a:pPr>
              <a:defRPr/>
            </a:pPr>
            <a:fld id="{47052AF5-97E5-4BDF-9CB4-EB573026A6F0}" type="slidenum">
              <a:rPr lang="en-GB"/>
              <a:pPr>
                <a:defRPr/>
              </a:pPr>
              <a:t>‹#›</a:t>
            </a:fld>
            <a:endParaRPr lang="en-GB"/>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idx="10"/>
          </p:nvPr>
        </p:nvSpPr>
        <p:spPr>
          <a:ln/>
        </p:spPr>
        <p:txBody>
          <a:bodyPr/>
          <a:lstStyle>
            <a:lvl1pPr>
              <a:defRPr/>
            </a:lvl1pPr>
          </a:lstStyle>
          <a:p>
            <a:pPr>
              <a:defRPr/>
            </a:pPr>
            <a:r>
              <a:rPr lang="en-GB"/>
              <a:t>Dec 16, 2010</a:t>
            </a:r>
          </a:p>
        </p:txBody>
      </p:sp>
      <p:sp>
        <p:nvSpPr>
          <p:cNvPr id="3"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4" name="Rectangle 8"/>
          <p:cNvSpPr>
            <a:spLocks noGrp="1" noChangeArrowheads="1"/>
          </p:cNvSpPr>
          <p:nvPr>
            <p:ph type="sldNum" idx="12"/>
          </p:nvPr>
        </p:nvSpPr>
        <p:spPr>
          <a:ln/>
        </p:spPr>
        <p:txBody>
          <a:bodyPr/>
          <a:lstStyle>
            <a:lvl1pPr>
              <a:defRPr/>
            </a:lvl1pPr>
          </a:lstStyle>
          <a:p>
            <a:pPr>
              <a:defRPr/>
            </a:pPr>
            <a:fld id="{62A44085-04BE-45BF-A477-B5DB93A6490B}" type="slidenum">
              <a:rPr lang="en-GB"/>
              <a:pPr>
                <a:defRPr/>
              </a:pPr>
              <a:t>‹#›</a:t>
            </a:fld>
            <a:endParaRPr lang="en-GB"/>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7" name="Rectangle 8"/>
          <p:cNvSpPr>
            <a:spLocks noGrp="1" noChangeArrowheads="1"/>
          </p:cNvSpPr>
          <p:nvPr>
            <p:ph type="sldNum" idx="12"/>
          </p:nvPr>
        </p:nvSpPr>
        <p:spPr>
          <a:ln/>
        </p:spPr>
        <p:txBody>
          <a:bodyPr/>
          <a:lstStyle>
            <a:lvl1pPr>
              <a:defRPr/>
            </a:lvl1pPr>
          </a:lstStyle>
          <a:p>
            <a:pPr>
              <a:defRPr/>
            </a:pPr>
            <a:fld id="{BA2765A4-5710-4A53-8902-1936CFEA9756}" type="slidenum">
              <a:rPr lang="en-GB"/>
              <a:pPr>
                <a:defRPr/>
              </a:pPr>
              <a:t>‹#›</a:t>
            </a:fld>
            <a:endParaRPr lang="en-GB"/>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GB"/>
              <a:t>Dec 16, 2010</a:t>
            </a:r>
          </a:p>
        </p:txBody>
      </p:sp>
      <p:sp>
        <p:nvSpPr>
          <p:cNvPr id="6"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7" name="Rectangle 8"/>
          <p:cNvSpPr>
            <a:spLocks noGrp="1" noChangeArrowheads="1"/>
          </p:cNvSpPr>
          <p:nvPr>
            <p:ph type="sldNum" idx="12"/>
          </p:nvPr>
        </p:nvSpPr>
        <p:spPr>
          <a:ln/>
        </p:spPr>
        <p:txBody>
          <a:bodyPr/>
          <a:lstStyle>
            <a:lvl1pPr>
              <a:defRPr/>
            </a:lvl1pPr>
          </a:lstStyle>
          <a:p>
            <a:pPr>
              <a:defRPr/>
            </a:pPr>
            <a:fld id="{84ED8935-E70E-4C45-891F-95B7873EEBF3}" type="slidenum">
              <a:rPr lang="en-GB"/>
              <a:pPr>
                <a:defRPr/>
              </a:pPr>
              <a:t>‹#›</a:t>
            </a:fld>
            <a:endParaRPr lang="en-GB"/>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8"/>
          <p:cNvSpPr>
            <a:spLocks noGrp="1" noChangeArrowheads="1"/>
          </p:cNvSpPr>
          <p:nvPr>
            <p:ph type="sldNum" idx="12"/>
          </p:nvPr>
        </p:nvSpPr>
        <p:spPr>
          <a:ln/>
        </p:spPr>
        <p:txBody>
          <a:bodyPr/>
          <a:lstStyle>
            <a:lvl1pPr>
              <a:defRPr/>
            </a:lvl1pPr>
          </a:lstStyle>
          <a:p>
            <a:pPr>
              <a:defRPr/>
            </a:pPr>
            <a:fld id="{728727B7-EBE3-48CF-848B-67AD420623CC}" type="slidenum">
              <a:rPr lang="en-GB"/>
              <a:pPr>
                <a:defRPr/>
              </a:pPr>
              <a:t>‹#›</a:t>
            </a:fld>
            <a:endParaRPr lang="en-GB"/>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228600"/>
            <a:ext cx="2038350" cy="5895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964238" cy="5895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idx="10"/>
          </p:nvPr>
        </p:nvSpPr>
        <p:spPr>
          <a:ln/>
        </p:spPr>
        <p:txBody>
          <a:bodyPr/>
          <a:lstStyle>
            <a:lvl1pPr>
              <a:defRPr/>
            </a:lvl1pPr>
          </a:lstStyle>
          <a:p>
            <a:pPr>
              <a:defRPr/>
            </a:pPr>
            <a:r>
              <a:rPr lang="en-GB"/>
              <a:t>Dec 16, 2010</a:t>
            </a:r>
          </a:p>
        </p:txBody>
      </p:sp>
      <p:sp>
        <p:nvSpPr>
          <p:cNvPr id="5" name="Rectangle 7"/>
          <p:cNvSpPr>
            <a:spLocks noGrp="1" noChangeArrowheads="1"/>
          </p:cNvSpPr>
          <p:nvPr>
            <p:ph type="ftr" idx="11"/>
          </p:nvPr>
        </p:nvSpPr>
        <p:spPr>
          <a:ln/>
        </p:spPr>
        <p:txBody>
          <a:bodyPr/>
          <a:lstStyle>
            <a:lvl1pPr>
              <a:defRPr/>
            </a:lvl1pPr>
          </a:lstStyle>
          <a:p>
            <a:pPr>
              <a:defRPr/>
            </a:pPr>
            <a:r>
              <a:rPr lang="en-GB"/>
              <a:t>Quản lý rủi ro</a:t>
            </a:r>
          </a:p>
        </p:txBody>
      </p:sp>
      <p:sp>
        <p:nvSpPr>
          <p:cNvPr id="6" name="Rectangle 8"/>
          <p:cNvSpPr>
            <a:spLocks noGrp="1" noChangeArrowheads="1"/>
          </p:cNvSpPr>
          <p:nvPr>
            <p:ph type="sldNum" idx="12"/>
          </p:nvPr>
        </p:nvSpPr>
        <p:spPr>
          <a:ln/>
        </p:spPr>
        <p:txBody>
          <a:bodyPr/>
          <a:lstStyle>
            <a:lvl1pPr>
              <a:defRPr/>
            </a:lvl1pPr>
          </a:lstStyle>
          <a:p>
            <a:pPr>
              <a:defRPr/>
            </a:pPr>
            <a:fld id="{821E456E-49B0-450D-B246-56B672117B61}"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2.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75F55"/>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5970588"/>
            <a:ext cx="9144000" cy="887412"/>
          </a:xfrm>
          <a:prstGeom prst="rect">
            <a:avLst/>
          </a:prstGeom>
          <a:solidFill>
            <a:srgbClr val="FFFFFF"/>
          </a:solidFill>
          <a:ln w="9525">
            <a:noFill/>
            <a:round/>
            <a:headEnd/>
            <a:tailEnd/>
          </a:ln>
          <a:effectLst/>
        </p:spPr>
        <p:txBody>
          <a:bodyPr wrap="none" anchor="ctr"/>
          <a:lstStyle/>
          <a:p>
            <a:pPr>
              <a:defRPr/>
            </a:pPr>
            <a:endParaRPr lang="en-US"/>
          </a:p>
        </p:txBody>
      </p:sp>
      <p:sp>
        <p:nvSpPr>
          <p:cNvPr id="2050" name="Rectangle 2"/>
          <p:cNvSpPr>
            <a:spLocks noChangeArrowheads="1"/>
          </p:cNvSpPr>
          <p:nvPr/>
        </p:nvSpPr>
        <p:spPr bwMode="auto">
          <a:xfrm>
            <a:off x="-9525" y="6053138"/>
            <a:ext cx="2249488" cy="712787"/>
          </a:xfrm>
          <a:prstGeom prst="rect">
            <a:avLst/>
          </a:prstGeom>
          <a:solidFill>
            <a:srgbClr val="DD8047"/>
          </a:solidFill>
          <a:ln w="9525">
            <a:noFill/>
            <a:round/>
            <a:headEnd/>
            <a:tailEnd/>
          </a:ln>
          <a:effectLst/>
        </p:spPr>
        <p:txBody>
          <a:bodyPr wrap="none" anchor="ctr"/>
          <a:lstStyle/>
          <a:p>
            <a:pPr>
              <a:defRPr/>
            </a:pPr>
            <a:endParaRPr lang="en-US"/>
          </a:p>
        </p:txBody>
      </p:sp>
      <p:sp>
        <p:nvSpPr>
          <p:cNvPr id="2051" name="Rectangle 3"/>
          <p:cNvSpPr>
            <a:spLocks noChangeArrowheads="1"/>
          </p:cNvSpPr>
          <p:nvPr/>
        </p:nvSpPr>
        <p:spPr bwMode="auto">
          <a:xfrm>
            <a:off x="2359025" y="6043613"/>
            <a:ext cx="6784975" cy="714375"/>
          </a:xfrm>
          <a:prstGeom prst="rect">
            <a:avLst/>
          </a:prstGeom>
          <a:solidFill>
            <a:srgbClr val="94B6D2"/>
          </a:solidFill>
          <a:ln w="9525">
            <a:noFill/>
            <a:round/>
            <a:headEnd/>
            <a:tailEnd/>
          </a:ln>
          <a:effectLst/>
        </p:spPr>
        <p:txBody>
          <a:bodyPr wrap="none" anchor="ctr"/>
          <a:lstStyle/>
          <a:p>
            <a:pPr>
              <a:defRPr/>
            </a:pPr>
            <a:endParaRPr lang="en-US"/>
          </a:p>
        </p:txBody>
      </p:sp>
      <p:sp>
        <p:nvSpPr>
          <p:cNvPr id="16389" name="Rectangle 4"/>
          <p:cNvSpPr>
            <a:spLocks noGrp="1" noChangeArrowheads="1"/>
          </p:cNvSpPr>
          <p:nvPr>
            <p:ph type="title"/>
          </p:nvPr>
        </p:nvSpPr>
        <p:spPr bwMode="auto">
          <a:xfrm>
            <a:off x="609600" y="228600"/>
            <a:ext cx="8151813" cy="99060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6390" name="Rectangle 5"/>
          <p:cNvSpPr>
            <a:spLocks noGrp="1" noChangeArrowheads="1"/>
          </p:cNvSpPr>
          <p:nvPr>
            <p:ph type="body" idx="1"/>
          </p:nvPr>
        </p:nvSpPr>
        <p:spPr bwMode="auto">
          <a:xfrm>
            <a:off x="612775" y="1600200"/>
            <a:ext cx="8151813" cy="45243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4" name="Rectangle 6"/>
          <p:cNvSpPr>
            <a:spLocks noGrp="1" noChangeArrowheads="1"/>
          </p:cNvSpPr>
          <p:nvPr>
            <p:ph type="dt"/>
          </p:nvPr>
        </p:nvSpPr>
        <p:spPr bwMode="auto">
          <a:xfrm>
            <a:off x="76200" y="6069013"/>
            <a:ext cx="2055813" cy="6842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lnSpc>
                <a:spcPct val="100000"/>
              </a:lnSpc>
              <a:buClr>
                <a:srgbClr val="FFFFFF"/>
              </a:buClr>
              <a:tabLst>
                <a:tab pos="723900" algn="l"/>
                <a:tab pos="1447800" algn="l"/>
              </a:tabLst>
              <a:defRPr sz="2000">
                <a:solidFill>
                  <a:srgbClr val="FFFFFF"/>
                </a:solidFill>
                <a:latin typeface="Times New Roman" pitchFamily="18" charset="0"/>
                <a:cs typeface="+mn-cs"/>
              </a:defRPr>
            </a:lvl1pPr>
          </a:lstStyle>
          <a:p>
            <a:pPr>
              <a:defRPr/>
            </a:pPr>
            <a:r>
              <a:rPr lang="en-GB"/>
              <a:t>Dec 16, 2010</a:t>
            </a:r>
          </a:p>
        </p:txBody>
      </p:sp>
      <p:sp>
        <p:nvSpPr>
          <p:cNvPr id="2055" name="Rectangle 7"/>
          <p:cNvSpPr>
            <a:spLocks noGrp="1" noChangeArrowheads="1"/>
          </p:cNvSpPr>
          <p:nvPr>
            <p:ph type="ftr"/>
          </p:nvPr>
        </p:nvSpPr>
        <p:spPr bwMode="auto">
          <a:xfrm>
            <a:off x="2085975" y="236538"/>
            <a:ext cx="5865813" cy="363537"/>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EBDDC3"/>
              </a:buClr>
              <a:defRPr sz="1400">
                <a:solidFill>
                  <a:srgbClr val="EBDDC3"/>
                </a:solidFill>
                <a:latin typeface="Times New Roman" pitchFamily="18" charset="0"/>
                <a:ea typeface="Arial Unicode MS" pitchFamily="34" charset="-128"/>
                <a:cs typeface="Arial Unicode MS" pitchFamily="34" charset="-128"/>
              </a:defRPr>
            </a:lvl1pPr>
          </a:lstStyle>
          <a:p>
            <a:pPr>
              <a:defRPr/>
            </a:pPr>
            <a:r>
              <a:rPr lang="en-GB"/>
              <a:t>Quản lý rủi ro</a:t>
            </a:r>
          </a:p>
        </p:txBody>
      </p:sp>
      <p:sp>
        <p:nvSpPr>
          <p:cNvPr id="2056" name="Rectangle 8"/>
          <p:cNvSpPr>
            <a:spLocks noGrp="1" noChangeArrowheads="1"/>
          </p:cNvSpPr>
          <p:nvPr>
            <p:ph type="sldNum"/>
          </p:nvPr>
        </p:nvSpPr>
        <p:spPr bwMode="auto">
          <a:xfrm>
            <a:off x="8001000" y="228600"/>
            <a:ext cx="836613" cy="37941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lnSpc>
                <a:spcPct val="100000"/>
              </a:lnSpc>
              <a:buClr>
                <a:srgbClr val="EBDDC3"/>
              </a:buClr>
              <a:tabLst>
                <a:tab pos="723900" algn="l"/>
              </a:tabLst>
              <a:defRPr sz="1400" b="1">
                <a:solidFill>
                  <a:srgbClr val="EBDDC3"/>
                </a:solidFill>
                <a:latin typeface="Times New Roman" pitchFamily="18" charset="0"/>
                <a:cs typeface="+mn-cs"/>
              </a:defRPr>
            </a:lvl1pPr>
          </a:lstStyle>
          <a:p>
            <a:pPr>
              <a:defRPr/>
            </a:pPr>
            <a:fld id="{E1A08045-EB52-4C4E-AA13-57C879598385}"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p:txStyles>
    <p:titleStyle>
      <a:lvl1pPr algn="l" defTabSz="457200" rtl="0" eaLnBrk="0" fontAlgn="base" hangingPunct="0">
        <a:lnSpc>
          <a:spcPct val="93000"/>
        </a:lnSpc>
        <a:spcBef>
          <a:spcPct val="0"/>
        </a:spcBef>
        <a:spcAft>
          <a:spcPct val="0"/>
        </a:spcAft>
        <a:buClr>
          <a:srgbClr val="EBDDC3"/>
        </a:buClr>
        <a:buSzPct val="100000"/>
        <a:buFont typeface="Arial" charset="0"/>
        <a:defRPr sz="4400">
          <a:solidFill>
            <a:srgbClr val="EBDDC3"/>
          </a:solidFill>
          <a:latin typeface="+mj-lt"/>
          <a:ea typeface="Arial Unicode MS" pitchFamily="34" charset="-128"/>
          <a:cs typeface="+mj-cs"/>
        </a:defRPr>
      </a:lvl1pPr>
      <a:lvl2pPr algn="l" defTabSz="457200" rtl="0" eaLnBrk="0" fontAlgn="base" hangingPunct="0">
        <a:lnSpc>
          <a:spcPct val="93000"/>
        </a:lnSpc>
        <a:spcBef>
          <a:spcPct val="0"/>
        </a:spcBef>
        <a:spcAft>
          <a:spcPct val="0"/>
        </a:spcAft>
        <a:buClr>
          <a:srgbClr val="EBDDC3"/>
        </a:buClr>
        <a:buSzPct val="100000"/>
        <a:buFont typeface="Arial" charset="0"/>
        <a:defRPr sz="4400">
          <a:solidFill>
            <a:srgbClr val="EBDDC3"/>
          </a:solidFill>
          <a:latin typeface="Arial" charset="0"/>
          <a:ea typeface="Arial Unicode MS" pitchFamily="34" charset="-128"/>
          <a:cs typeface="Arial Unicode MS" charset="0"/>
        </a:defRPr>
      </a:lvl2pPr>
      <a:lvl3pPr algn="l" defTabSz="457200" rtl="0" eaLnBrk="0" fontAlgn="base" hangingPunct="0">
        <a:lnSpc>
          <a:spcPct val="93000"/>
        </a:lnSpc>
        <a:spcBef>
          <a:spcPct val="0"/>
        </a:spcBef>
        <a:spcAft>
          <a:spcPct val="0"/>
        </a:spcAft>
        <a:buClr>
          <a:srgbClr val="EBDDC3"/>
        </a:buClr>
        <a:buSzPct val="100000"/>
        <a:buFont typeface="Arial" charset="0"/>
        <a:defRPr sz="4400">
          <a:solidFill>
            <a:srgbClr val="EBDDC3"/>
          </a:solidFill>
          <a:latin typeface="Arial" charset="0"/>
          <a:ea typeface="Arial Unicode MS" pitchFamily="34" charset="-128"/>
          <a:cs typeface="Arial Unicode MS" charset="0"/>
        </a:defRPr>
      </a:lvl3pPr>
      <a:lvl4pPr algn="l" defTabSz="457200" rtl="0" eaLnBrk="0" fontAlgn="base" hangingPunct="0">
        <a:lnSpc>
          <a:spcPct val="93000"/>
        </a:lnSpc>
        <a:spcBef>
          <a:spcPct val="0"/>
        </a:spcBef>
        <a:spcAft>
          <a:spcPct val="0"/>
        </a:spcAft>
        <a:buClr>
          <a:srgbClr val="EBDDC3"/>
        </a:buClr>
        <a:buSzPct val="100000"/>
        <a:buFont typeface="Arial" charset="0"/>
        <a:defRPr sz="4400">
          <a:solidFill>
            <a:srgbClr val="EBDDC3"/>
          </a:solidFill>
          <a:latin typeface="Arial" charset="0"/>
          <a:ea typeface="Arial Unicode MS" pitchFamily="34" charset="-128"/>
          <a:cs typeface="Arial Unicode MS" charset="0"/>
        </a:defRPr>
      </a:lvl4pPr>
      <a:lvl5pPr algn="l" defTabSz="457200" rtl="0" eaLnBrk="0" fontAlgn="base" hangingPunct="0">
        <a:lnSpc>
          <a:spcPct val="93000"/>
        </a:lnSpc>
        <a:spcBef>
          <a:spcPct val="0"/>
        </a:spcBef>
        <a:spcAft>
          <a:spcPct val="0"/>
        </a:spcAft>
        <a:buClr>
          <a:srgbClr val="EBDDC3"/>
        </a:buClr>
        <a:buSzPct val="100000"/>
        <a:buFont typeface="Arial" charset="0"/>
        <a:defRPr sz="4400">
          <a:solidFill>
            <a:srgbClr val="EBDDC3"/>
          </a:solidFill>
          <a:latin typeface="Arial" charset="0"/>
          <a:ea typeface="Arial Unicode MS" pitchFamily="34" charset="-128"/>
          <a:cs typeface="Arial Unicode MS" charset="0"/>
        </a:defRPr>
      </a:lvl5pPr>
      <a:lvl6pPr marL="457200" algn="l" defTabSz="457200" rtl="0" eaLnBrk="0" fontAlgn="base" hangingPunct="0">
        <a:lnSpc>
          <a:spcPct val="93000"/>
        </a:lnSpc>
        <a:spcBef>
          <a:spcPct val="0"/>
        </a:spcBef>
        <a:spcAft>
          <a:spcPct val="0"/>
        </a:spcAft>
        <a:buClr>
          <a:srgbClr val="EBDDC3"/>
        </a:buClr>
        <a:buSzPct val="100000"/>
        <a:buFont typeface="Arial" charset="0"/>
        <a:defRPr sz="4400">
          <a:solidFill>
            <a:srgbClr val="EBDDC3"/>
          </a:solidFill>
          <a:latin typeface="Arial" charset="0"/>
          <a:cs typeface="Arial Unicode MS" charset="0"/>
        </a:defRPr>
      </a:lvl6pPr>
      <a:lvl7pPr marL="914400" algn="l" defTabSz="457200" rtl="0" eaLnBrk="0" fontAlgn="base" hangingPunct="0">
        <a:lnSpc>
          <a:spcPct val="93000"/>
        </a:lnSpc>
        <a:spcBef>
          <a:spcPct val="0"/>
        </a:spcBef>
        <a:spcAft>
          <a:spcPct val="0"/>
        </a:spcAft>
        <a:buClr>
          <a:srgbClr val="EBDDC3"/>
        </a:buClr>
        <a:buSzPct val="100000"/>
        <a:buFont typeface="Arial" charset="0"/>
        <a:defRPr sz="4400">
          <a:solidFill>
            <a:srgbClr val="EBDDC3"/>
          </a:solidFill>
          <a:latin typeface="Arial" charset="0"/>
          <a:cs typeface="Arial Unicode MS" charset="0"/>
        </a:defRPr>
      </a:lvl7pPr>
      <a:lvl8pPr marL="1371600" algn="l" defTabSz="457200" rtl="0" eaLnBrk="0" fontAlgn="base" hangingPunct="0">
        <a:lnSpc>
          <a:spcPct val="93000"/>
        </a:lnSpc>
        <a:spcBef>
          <a:spcPct val="0"/>
        </a:spcBef>
        <a:spcAft>
          <a:spcPct val="0"/>
        </a:spcAft>
        <a:buClr>
          <a:srgbClr val="EBDDC3"/>
        </a:buClr>
        <a:buSzPct val="100000"/>
        <a:buFont typeface="Arial" charset="0"/>
        <a:defRPr sz="4400">
          <a:solidFill>
            <a:srgbClr val="EBDDC3"/>
          </a:solidFill>
          <a:latin typeface="Arial" charset="0"/>
          <a:cs typeface="Arial Unicode MS" charset="0"/>
        </a:defRPr>
      </a:lvl8pPr>
      <a:lvl9pPr marL="1828800" algn="l" defTabSz="457200" rtl="0" eaLnBrk="0" fontAlgn="base" hangingPunct="0">
        <a:lnSpc>
          <a:spcPct val="93000"/>
        </a:lnSpc>
        <a:spcBef>
          <a:spcPct val="0"/>
        </a:spcBef>
        <a:spcAft>
          <a:spcPct val="0"/>
        </a:spcAft>
        <a:buClr>
          <a:srgbClr val="EBDDC3"/>
        </a:buClr>
        <a:buSzPct val="100000"/>
        <a:buFont typeface="Arial" charset="0"/>
        <a:defRPr sz="4400">
          <a:solidFill>
            <a:srgbClr val="EBDDC3"/>
          </a:solidFill>
          <a:latin typeface="Arial" charset="0"/>
          <a:cs typeface="Arial Unicode MS" charset="0"/>
        </a:defRPr>
      </a:lvl9pPr>
    </p:titleStyle>
    <p:bodyStyle>
      <a:lvl1pPr marL="317500" indent="-317500" algn="l" defTabSz="457200" rtl="0" eaLnBrk="0" fontAlgn="base" hangingPunct="0">
        <a:lnSpc>
          <a:spcPct val="93000"/>
        </a:lnSpc>
        <a:spcBef>
          <a:spcPts val="700"/>
        </a:spcBef>
        <a:spcAft>
          <a:spcPct val="0"/>
        </a:spcAft>
        <a:buClr>
          <a:srgbClr val="DD8047"/>
        </a:buClr>
        <a:buSzPct val="60000"/>
        <a:buFont typeface="Wingdings" pitchFamily="2" charset="2"/>
        <a:buChar char=""/>
        <a:defRPr sz="2900">
          <a:solidFill>
            <a:srgbClr val="FFFFFF"/>
          </a:solidFill>
          <a:latin typeface="+mn-lt"/>
          <a:ea typeface="Arial Unicode MS" pitchFamily="34" charset="-128"/>
          <a:cs typeface="+mn-cs"/>
        </a:defRPr>
      </a:lvl1pPr>
      <a:lvl2pPr marL="638175" indent="-273050" algn="l" defTabSz="457200" rtl="0" eaLnBrk="0" fontAlgn="base" hangingPunct="0">
        <a:lnSpc>
          <a:spcPct val="93000"/>
        </a:lnSpc>
        <a:spcBef>
          <a:spcPts val="550"/>
        </a:spcBef>
        <a:spcAft>
          <a:spcPct val="0"/>
        </a:spcAft>
        <a:buClr>
          <a:srgbClr val="94B6D2"/>
        </a:buClr>
        <a:buSzPct val="70000"/>
        <a:buFont typeface="Wingdings 2" pitchFamily="18" charset="2"/>
        <a:buChar char=""/>
        <a:defRPr sz="2600">
          <a:solidFill>
            <a:srgbClr val="FFFFFF"/>
          </a:solidFill>
          <a:latin typeface="+mn-lt"/>
          <a:ea typeface="Arial Unicode MS" pitchFamily="34" charset="-128"/>
          <a:cs typeface="+mn-cs"/>
        </a:defRPr>
      </a:lvl2pPr>
      <a:lvl3pPr marL="914400" indent="-228600" algn="l" defTabSz="457200" rtl="0" eaLnBrk="0" fontAlgn="base" hangingPunct="0">
        <a:lnSpc>
          <a:spcPct val="93000"/>
        </a:lnSpc>
        <a:spcBef>
          <a:spcPts val="500"/>
        </a:spcBef>
        <a:spcAft>
          <a:spcPct val="0"/>
        </a:spcAft>
        <a:buClr>
          <a:srgbClr val="DD8047"/>
        </a:buClr>
        <a:buSzPct val="75000"/>
        <a:buFont typeface="Wingdings" pitchFamily="2" charset="2"/>
        <a:buChar char=""/>
        <a:defRPr sz="2300">
          <a:solidFill>
            <a:srgbClr val="FFFFFF"/>
          </a:solidFill>
          <a:latin typeface="+mn-lt"/>
          <a:ea typeface="Arial Unicode MS" pitchFamily="34" charset="-128"/>
          <a:cs typeface="+mn-cs"/>
        </a:defRPr>
      </a:lvl3pPr>
      <a:lvl4pPr marL="1371600" indent="-228600" algn="l" defTabSz="457200" rtl="0" eaLnBrk="0" fontAlgn="base" hangingPunct="0">
        <a:lnSpc>
          <a:spcPct val="93000"/>
        </a:lnSpc>
        <a:spcBef>
          <a:spcPts val="400"/>
        </a:spcBef>
        <a:spcAft>
          <a:spcPct val="0"/>
        </a:spcAft>
        <a:buClr>
          <a:srgbClr val="A5AB81"/>
        </a:buClr>
        <a:buSzPct val="75000"/>
        <a:buFont typeface="Wingdings" pitchFamily="2" charset="2"/>
        <a:buChar char=""/>
        <a:defRPr sz="2000">
          <a:solidFill>
            <a:srgbClr val="FFFFFF"/>
          </a:solidFill>
          <a:latin typeface="+mn-lt"/>
          <a:ea typeface="Arial Unicode MS" pitchFamily="34" charset="-128"/>
          <a:cs typeface="+mn-cs"/>
        </a:defRPr>
      </a:lvl4pPr>
      <a:lvl5pPr marL="18288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FFFFFF"/>
          </a:solidFill>
          <a:latin typeface="+mn-lt"/>
          <a:ea typeface="Arial Unicode MS" pitchFamily="34" charset="-128"/>
          <a:cs typeface="+mn-cs"/>
        </a:defRPr>
      </a:lvl5pPr>
      <a:lvl6pPr marL="22860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FFFFFF"/>
          </a:solidFill>
          <a:latin typeface="+mn-lt"/>
          <a:cs typeface="+mn-cs"/>
        </a:defRPr>
      </a:lvl6pPr>
      <a:lvl7pPr marL="27432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FFFFFF"/>
          </a:solidFill>
          <a:latin typeface="+mn-lt"/>
          <a:cs typeface="+mn-cs"/>
        </a:defRPr>
      </a:lvl7pPr>
      <a:lvl8pPr marL="32004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FFFFFF"/>
          </a:solidFill>
          <a:latin typeface="+mn-lt"/>
          <a:cs typeface="+mn-cs"/>
        </a:defRPr>
      </a:lvl8pPr>
      <a:lvl9pPr marL="36576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1235075"/>
            <a:ext cx="9144000" cy="319088"/>
          </a:xfrm>
          <a:prstGeom prst="rect">
            <a:avLst/>
          </a:prstGeom>
          <a:solidFill>
            <a:srgbClr val="FFFFFF"/>
          </a:solidFill>
          <a:ln w="9525">
            <a:noFill/>
            <a:round/>
            <a:headEnd/>
            <a:tailEnd/>
          </a:ln>
          <a:effectLst/>
        </p:spPr>
        <p:txBody>
          <a:bodyPr wrap="none" anchor="ctr"/>
          <a:lstStyle/>
          <a:p>
            <a:pPr>
              <a:defRPr/>
            </a:pPr>
            <a:endParaRPr lang="en-US"/>
          </a:p>
        </p:txBody>
      </p:sp>
      <p:sp>
        <p:nvSpPr>
          <p:cNvPr id="3074" name="Rectangle 2"/>
          <p:cNvSpPr>
            <a:spLocks noChangeArrowheads="1"/>
          </p:cNvSpPr>
          <p:nvPr/>
        </p:nvSpPr>
        <p:spPr bwMode="auto">
          <a:xfrm>
            <a:off x="0" y="1279525"/>
            <a:ext cx="533400" cy="228600"/>
          </a:xfrm>
          <a:prstGeom prst="rect">
            <a:avLst/>
          </a:prstGeom>
          <a:solidFill>
            <a:srgbClr val="DD8047"/>
          </a:solidFill>
          <a:ln w="9525">
            <a:noFill/>
            <a:round/>
            <a:headEnd/>
            <a:tailEnd/>
          </a:ln>
          <a:effectLst/>
        </p:spPr>
        <p:txBody>
          <a:bodyPr wrap="none" anchor="ctr"/>
          <a:lstStyle/>
          <a:p>
            <a:pPr>
              <a:defRPr/>
            </a:pPr>
            <a:endParaRPr lang="en-US"/>
          </a:p>
        </p:txBody>
      </p:sp>
      <p:sp>
        <p:nvSpPr>
          <p:cNvPr id="3075" name="Rectangle 3"/>
          <p:cNvSpPr>
            <a:spLocks noChangeArrowheads="1"/>
          </p:cNvSpPr>
          <p:nvPr/>
        </p:nvSpPr>
        <p:spPr bwMode="auto">
          <a:xfrm>
            <a:off x="590550" y="1279525"/>
            <a:ext cx="8553450" cy="228600"/>
          </a:xfrm>
          <a:prstGeom prst="rect">
            <a:avLst/>
          </a:prstGeom>
          <a:solidFill>
            <a:srgbClr val="94B6D2"/>
          </a:solidFill>
          <a:ln w="9525">
            <a:noFill/>
            <a:round/>
            <a:headEnd/>
            <a:tailEnd/>
          </a:ln>
          <a:effectLst/>
        </p:spPr>
        <p:txBody>
          <a:bodyPr wrap="none" anchor="ctr"/>
          <a:lstStyle/>
          <a:p>
            <a:pPr>
              <a:defRPr/>
            </a:pPr>
            <a:endParaRPr lang="en-US"/>
          </a:p>
        </p:txBody>
      </p:sp>
      <p:sp>
        <p:nvSpPr>
          <p:cNvPr id="17413" name="Rectangle 4"/>
          <p:cNvSpPr>
            <a:spLocks noGrp="1" noChangeArrowheads="1"/>
          </p:cNvSpPr>
          <p:nvPr>
            <p:ph type="title"/>
          </p:nvPr>
        </p:nvSpPr>
        <p:spPr bwMode="auto">
          <a:xfrm>
            <a:off x="609600" y="228600"/>
            <a:ext cx="8151813" cy="99060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7414" name="Rectangle 5"/>
          <p:cNvSpPr>
            <a:spLocks noGrp="1" noChangeArrowheads="1"/>
          </p:cNvSpPr>
          <p:nvPr>
            <p:ph type="body" idx="1"/>
          </p:nvPr>
        </p:nvSpPr>
        <p:spPr bwMode="auto">
          <a:xfrm>
            <a:off x="612775" y="1600200"/>
            <a:ext cx="8151813" cy="45243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3078" name="Rectangle 6"/>
          <p:cNvSpPr>
            <a:spLocks noGrp="1" noChangeArrowheads="1"/>
          </p:cNvSpPr>
          <p:nvPr>
            <p:ph type="sldNum"/>
          </p:nvPr>
        </p:nvSpPr>
        <p:spPr bwMode="auto">
          <a:xfrm>
            <a:off x="0" y="1239838"/>
            <a:ext cx="531813" cy="306387"/>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lnSpc>
                <a:spcPct val="100000"/>
              </a:lnSpc>
              <a:buClr>
                <a:srgbClr val="FFFFFF"/>
              </a:buClr>
              <a:defRPr sz="1400" b="1">
                <a:solidFill>
                  <a:srgbClr val="FFFFFF"/>
                </a:solidFill>
                <a:latin typeface="Times New Roman" pitchFamily="18" charset="0"/>
                <a:cs typeface="+mn-cs"/>
              </a:defRPr>
            </a:lvl1pPr>
          </a:lstStyle>
          <a:p>
            <a:pPr>
              <a:defRPr/>
            </a:pPr>
            <a:fld id="{0759B0A4-1817-40F2-9BA9-2031B88B5203}"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mj-lt"/>
          <a:ea typeface="Arial Unicode MS" pitchFamily="34" charset="-128"/>
          <a:cs typeface="+mj-cs"/>
        </a:defRPr>
      </a:lvl1pPr>
      <a:lvl2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2pPr>
      <a:lvl3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3pPr>
      <a:lvl4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4pPr>
      <a:lvl5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5pPr>
      <a:lvl6pPr marL="4572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6pPr>
      <a:lvl7pPr marL="9144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7pPr>
      <a:lvl8pPr marL="13716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8pPr>
      <a:lvl9pPr marL="18288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9pPr>
    </p:titleStyle>
    <p:bodyStyle>
      <a:lvl1pPr marL="317500" indent="-317500" algn="l" defTabSz="457200" rtl="0" eaLnBrk="0" fontAlgn="base" hangingPunct="0">
        <a:lnSpc>
          <a:spcPct val="93000"/>
        </a:lnSpc>
        <a:spcBef>
          <a:spcPts val="700"/>
        </a:spcBef>
        <a:spcAft>
          <a:spcPct val="0"/>
        </a:spcAft>
        <a:buClr>
          <a:srgbClr val="DD8047"/>
        </a:buClr>
        <a:buSzPct val="60000"/>
        <a:buFont typeface="Wingdings" pitchFamily="2" charset="2"/>
        <a:buChar char=""/>
        <a:defRPr sz="2900">
          <a:solidFill>
            <a:srgbClr val="000000"/>
          </a:solidFill>
          <a:latin typeface="+mn-lt"/>
          <a:ea typeface="Arial Unicode MS" pitchFamily="34" charset="-128"/>
          <a:cs typeface="+mn-cs"/>
        </a:defRPr>
      </a:lvl1pPr>
      <a:lvl2pPr marL="638175" indent="-273050" algn="l" defTabSz="457200" rtl="0" eaLnBrk="0" fontAlgn="base" hangingPunct="0">
        <a:lnSpc>
          <a:spcPct val="93000"/>
        </a:lnSpc>
        <a:spcBef>
          <a:spcPts val="550"/>
        </a:spcBef>
        <a:spcAft>
          <a:spcPct val="0"/>
        </a:spcAft>
        <a:buClr>
          <a:srgbClr val="94B6D2"/>
        </a:buClr>
        <a:buSzPct val="70000"/>
        <a:buFont typeface="Wingdings 2" pitchFamily="18" charset="2"/>
        <a:buChar char=""/>
        <a:defRPr sz="2600">
          <a:solidFill>
            <a:srgbClr val="000000"/>
          </a:solidFill>
          <a:latin typeface="+mn-lt"/>
          <a:ea typeface="Arial Unicode MS" pitchFamily="34" charset="-128"/>
          <a:cs typeface="+mn-cs"/>
        </a:defRPr>
      </a:lvl2pPr>
      <a:lvl3pPr marL="914400" indent="-228600" algn="l" defTabSz="457200" rtl="0" eaLnBrk="0" fontAlgn="base" hangingPunct="0">
        <a:lnSpc>
          <a:spcPct val="93000"/>
        </a:lnSpc>
        <a:spcBef>
          <a:spcPts val="500"/>
        </a:spcBef>
        <a:spcAft>
          <a:spcPct val="0"/>
        </a:spcAft>
        <a:buClr>
          <a:srgbClr val="DD8047"/>
        </a:buClr>
        <a:buSzPct val="75000"/>
        <a:buFont typeface="Wingdings" pitchFamily="2" charset="2"/>
        <a:buChar char=""/>
        <a:defRPr sz="2300">
          <a:solidFill>
            <a:srgbClr val="000000"/>
          </a:solidFill>
          <a:latin typeface="+mn-lt"/>
          <a:ea typeface="Arial Unicode MS" pitchFamily="34" charset="-128"/>
          <a:cs typeface="+mn-cs"/>
        </a:defRPr>
      </a:lvl3pPr>
      <a:lvl4pPr marL="1371600" indent="-228600" algn="l" defTabSz="457200" rtl="0" eaLnBrk="0" fontAlgn="base" hangingPunct="0">
        <a:lnSpc>
          <a:spcPct val="93000"/>
        </a:lnSpc>
        <a:spcBef>
          <a:spcPts val="400"/>
        </a:spcBef>
        <a:spcAft>
          <a:spcPct val="0"/>
        </a:spcAft>
        <a:buClr>
          <a:srgbClr val="A5AB81"/>
        </a:buClr>
        <a:buSzPct val="75000"/>
        <a:buFont typeface="Wingdings" pitchFamily="2" charset="2"/>
        <a:buChar char=""/>
        <a:defRPr sz="2000">
          <a:solidFill>
            <a:srgbClr val="000000"/>
          </a:solidFill>
          <a:latin typeface="+mn-lt"/>
          <a:ea typeface="Arial Unicode MS" pitchFamily="34" charset="-128"/>
          <a:cs typeface="+mn-cs"/>
        </a:defRPr>
      </a:lvl4pPr>
      <a:lvl5pPr marL="18288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ea typeface="Arial Unicode MS" pitchFamily="34" charset="-128"/>
          <a:cs typeface="+mn-cs"/>
        </a:defRPr>
      </a:lvl5pPr>
      <a:lvl6pPr marL="22860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6pPr>
      <a:lvl7pPr marL="27432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7pPr>
      <a:lvl8pPr marL="32004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8pPr>
      <a:lvl9pPr marL="36576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1524000"/>
            <a:ext cx="9144000" cy="1143000"/>
          </a:xfrm>
          <a:prstGeom prst="rect">
            <a:avLst/>
          </a:prstGeom>
          <a:solidFill>
            <a:srgbClr val="FFFFFF"/>
          </a:solidFill>
          <a:ln w="9525">
            <a:noFill/>
            <a:round/>
            <a:headEnd/>
            <a:tailEnd/>
          </a:ln>
          <a:effectLst/>
        </p:spPr>
        <p:txBody>
          <a:bodyPr wrap="none" anchor="ctr"/>
          <a:lstStyle/>
          <a:p>
            <a:pPr>
              <a:defRPr/>
            </a:pPr>
            <a:endParaRPr lang="en-US"/>
          </a:p>
        </p:txBody>
      </p:sp>
      <p:sp>
        <p:nvSpPr>
          <p:cNvPr id="4098" name="Rectangle 2"/>
          <p:cNvSpPr>
            <a:spLocks noChangeArrowheads="1"/>
          </p:cNvSpPr>
          <p:nvPr/>
        </p:nvSpPr>
        <p:spPr bwMode="auto">
          <a:xfrm>
            <a:off x="0" y="1600200"/>
            <a:ext cx="1295400" cy="990600"/>
          </a:xfrm>
          <a:prstGeom prst="rect">
            <a:avLst/>
          </a:prstGeom>
          <a:solidFill>
            <a:srgbClr val="DD8047"/>
          </a:solidFill>
          <a:ln w="9525">
            <a:noFill/>
            <a:round/>
            <a:headEnd/>
            <a:tailEnd/>
          </a:ln>
          <a:effectLst/>
        </p:spPr>
        <p:txBody>
          <a:bodyPr wrap="none" anchor="ctr"/>
          <a:lstStyle/>
          <a:p>
            <a:pPr>
              <a:defRPr/>
            </a:pPr>
            <a:endParaRPr lang="en-US"/>
          </a:p>
        </p:txBody>
      </p:sp>
      <p:sp>
        <p:nvSpPr>
          <p:cNvPr id="4099" name="Rectangle 3"/>
          <p:cNvSpPr>
            <a:spLocks noChangeArrowheads="1"/>
          </p:cNvSpPr>
          <p:nvPr/>
        </p:nvSpPr>
        <p:spPr bwMode="auto">
          <a:xfrm>
            <a:off x="1371600" y="1600200"/>
            <a:ext cx="7772400" cy="990600"/>
          </a:xfrm>
          <a:prstGeom prst="rect">
            <a:avLst/>
          </a:prstGeom>
          <a:solidFill>
            <a:srgbClr val="94B6D2"/>
          </a:solidFill>
          <a:ln w="9525">
            <a:noFill/>
            <a:round/>
            <a:headEnd/>
            <a:tailEnd/>
          </a:ln>
          <a:effectLst/>
        </p:spPr>
        <p:txBody>
          <a:bodyPr wrap="none" anchor="ctr"/>
          <a:lstStyle/>
          <a:p>
            <a:pPr>
              <a:defRPr/>
            </a:pPr>
            <a:endParaRPr lang="en-US"/>
          </a:p>
        </p:txBody>
      </p:sp>
      <p:sp>
        <p:nvSpPr>
          <p:cNvPr id="18437" name="Rectangle 4"/>
          <p:cNvSpPr>
            <a:spLocks noGrp="1" noChangeArrowheads="1"/>
          </p:cNvSpPr>
          <p:nvPr>
            <p:ph type="title"/>
          </p:nvPr>
        </p:nvSpPr>
        <p:spPr bwMode="auto">
          <a:xfrm>
            <a:off x="609600" y="228600"/>
            <a:ext cx="8151813" cy="99060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8438" name="Rectangle 5"/>
          <p:cNvSpPr>
            <a:spLocks noGrp="1" noChangeArrowheads="1"/>
          </p:cNvSpPr>
          <p:nvPr>
            <p:ph type="body" idx="1"/>
          </p:nvPr>
        </p:nvSpPr>
        <p:spPr bwMode="auto">
          <a:xfrm>
            <a:off x="612775" y="1600200"/>
            <a:ext cx="8151813" cy="45243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4102" name="Rectangle 6"/>
          <p:cNvSpPr>
            <a:spLocks noGrp="1" noChangeArrowheads="1"/>
          </p:cNvSpPr>
          <p:nvPr>
            <p:ph type="dt"/>
          </p:nvPr>
        </p:nvSpPr>
        <p:spPr bwMode="auto">
          <a:xfrm>
            <a:off x="6096000" y="6248400"/>
            <a:ext cx="2665413" cy="3635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nSpc>
                <a:spcPct val="100000"/>
              </a:lnSpc>
              <a:buClr>
                <a:srgbClr val="775F55"/>
              </a:buClr>
              <a:tabLst>
                <a:tab pos="723900" algn="l"/>
                <a:tab pos="1447800" algn="l"/>
                <a:tab pos="2171700" algn="l"/>
              </a:tabLst>
              <a:defRPr sz="1400">
                <a:solidFill>
                  <a:srgbClr val="775F55"/>
                </a:solidFill>
                <a:latin typeface="Times New Roman" pitchFamily="18" charset="0"/>
                <a:cs typeface="+mn-cs"/>
              </a:defRPr>
            </a:lvl1pPr>
          </a:lstStyle>
          <a:p>
            <a:pPr>
              <a:defRPr/>
            </a:pPr>
            <a:r>
              <a:rPr lang="en-GB"/>
              <a:t>Dec 16, 2010</a:t>
            </a:r>
          </a:p>
        </p:txBody>
      </p:sp>
      <p:sp>
        <p:nvSpPr>
          <p:cNvPr id="4103" name="Rectangle 7"/>
          <p:cNvSpPr>
            <a:spLocks noGrp="1" noChangeArrowheads="1"/>
          </p:cNvSpPr>
          <p:nvPr>
            <p:ph type="sldNum"/>
          </p:nvPr>
        </p:nvSpPr>
        <p:spPr bwMode="auto">
          <a:xfrm>
            <a:off x="0" y="1752600"/>
            <a:ext cx="1293813" cy="70008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lnSpc>
                <a:spcPct val="100000"/>
              </a:lnSpc>
              <a:buClr>
                <a:srgbClr val="FFFFFF"/>
              </a:buClr>
              <a:tabLst>
                <a:tab pos="723900" algn="l"/>
              </a:tabLst>
              <a:defRPr b="1">
                <a:solidFill>
                  <a:srgbClr val="FFFFFF"/>
                </a:solidFill>
                <a:latin typeface="Times New Roman" pitchFamily="18" charset="0"/>
                <a:cs typeface="+mn-cs"/>
              </a:defRPr>
            </a:lvl1pPr>
          </a:lstStyle>
          <a:p>
            <a:pPr>
              <a:defRPr/>
            </a:pPr>
            <a:fld id="{358F4CA0-E073-42D3-906E-7C8B3BCC74F4}" type="slidenum">
              <a:rPr lang="en-GB"/>
              <a:pPr>
                <a:defRPr/>
              </a:pPr>
              <a:t>‹#›</a:t>
            </a:fld>
            <a:endParaRPr lang="en-GB"/>
          </a:p>
        </p:txBody>
      </p:sp>
      <p:sp>
        <p:nvSpPr>
          <p:cNvPr id="4104" name="Rectangle 8"/>
          <p:cNvSpPr>
            <a:spLocks noGrp="1" noChangeArrowheads="1"/>
          </p:cNvSpPr>
          <p:nvPr>
            <p:ph type="ftr"/>
          </p:nvPr>
        </p:nvSpPr>
        <p:spPr bwMode="auto">
          <a:xfrm>
            <a:off x="609600" y="6248400"/>
            <a:ext cx="5419725" cy="3635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775F55"/>
              </a:buClr>
              <a:defRPr sz="1400">
                <a:solidFill>
                  <a:srgbClr val="775F55"/>
                </a:solidFill>
                <a:latin typeface="Times New Roman" pitchFamily="18" charset="0"/>
                <a:ea typeface="Arial Unicode MS" pitchFamily="34" charset="-128"/>
                <a:cs typeface="Arial Unicode MS" pitchFamily="34" charset="-128"/>
              </a:defRPr>
            </a:lvl1pPr>
          </a:lstStyle>
          <a:p>
            <a:pPr>
              <a:defRPr/>
            </a:pPr>
            <a:r>
              <a:rPr lang="en-GB"/>
              <a:t>Quản lý rủi ro</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p:txStyles>
    <p:titleStyle>
      <a:lvl1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mj-lt"/>
          <a:ea typeface="Arial Unicode MS" pitchFamily="34" charset="-128"/>
          <a:cs typeface="+mj-cs"/>
        </a:defRPr>
      </a:lvl1pPr>
      <a:lvl2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2pPr>
      <a:lvl3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3pPr>
      <a:lvl4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4pPr>
      <a:lvl5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5pPr>
      <a:lvl6pPr marL="4572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6pPr>
      <a:lvl7pPr marL="9144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7pPr>
      <a:lvl8pPr marL="13716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8pPr>
      <a:lvl9pPr marL="18288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9pPr>
    </p:titleStyle>
    <p:bodyStyle>
      <a:lvl1pPr marL="317500" indent="-317500" algn="l" defTabSz="457200" rtl="0" eaLnBrk="0" fontAlgn="base" hangingPunct="0">
        <a:lnSpc>
          <a:spcPct val="93000"/>
        </a:lnSpc>
        <a:spcBef>
          <a:spcPts val="700"/>
        </a:spcBef>
        <a:spcAft>
          <a:spcPct val="0"/>
        </a:spcAft>
        <a:buClr>
          <a:srgbClr val="DD8047"/>
        </a:buClr>
        <a:buSzPct val="60000"/>
        <a:buFont typeface="Wingdings" pitchFamily="2" charset="2"/>
        <a:buChar char=""/>
        <a:defRPr sz="2900">
          <a:solidFill>
            <a:srgbClr val="000000"/>
          </a:solidFill>
          <a:latin typeface="+mn-lt"/>
          <a:ea typeface="Arial Unicode MS" pitchFamily="34" charset="-128"/>
          <a:cs typeface="+mn-cs"/>
        </a:defRPr>
      </a:lvl1pPr>
      <a:lvl2pPr marL="638175" indent="-273050" algn="l" defTabSz="457200" rtl="0" eaLnBrk="0" fontAlgn="base" hangingPunct="0">
        <a:lnSpc>
          <a:spcPct val="93000"/>
        </a:lnSpc>
        <a:spcBef>
          <a:spcPts val="550"/>
        </a:spcBef>
        <a:spcAft>
          <a:spcPct val="0"/>
        </a:spcAft>
        <a:buClr>
          <a:srgbClr val="94B6D2"/>
        </a:buClr>
        <a:buSzPct val="70000"/>
        <a:buFont typeface="Wingdings 2" pitchFamily="18" charset="2"/>
        <a:buChar char=""/>
        <a:defRPr sz="2600">
          <a:solidFill>
            <a:srgbClr val="000000"/>
          </a:solidFill>
          <a:latin typeface="+mn-lt"/>
          <a:ea typeface="Arial Unicode MS" pitchFamily="34" charset="-128"/>
          <a:cs typeface="+mn-cs"/>
        </a:defRPr>
      </a:lvl2pPr>
      <a:lvl3pPr marL="914400" indent="-228600" algn="l" defTabSz="457200" rtl="0" eaLnBrk="0" fontAlgn="base" hangingPunct="0">
        <a:lnSpc>
          <a:spcPct val="93000"/>
        </a:lnSpc>
        <a:spcBef>
          <a:spcPts val="500"/>
        </a:spcBef>
        <a:spcAft>
          <a:spcPct val="0"/>
        </a:spcAft>
        <a:buClr>
          <a:srgbClr val="DD8047"/>
        </a:buClr>
        <a:buSzPct val="75000"/>
        <a:buFont typeface="Wingdings" pitchFamily="2" charset="2"/>
        <a:buChar char=""/>
        <a:defRPr sz="2300">
          <a:solidFill>
            <a:srgbClr val="000000"/>
          </a:solidFill>
          <a:latin typeface="+mn-lt"/>
          <a:ea typeface="Arial Unicode MS" pitchFamily="34" charset="-128"/>
          <a:cs typeface="+mn-cs"/>
        </a:defRPr>
      </a:lvl3pPr>
      <a:lvl4pPr marL="1371600" indent="-228600" algn="l" defTabSz="457200" rtl="0" eaLnBrk="0" fontAlgn="base" hangingPunct="0">
        <a:lnSpc>
          <a:spcPct val="93000"/>
        </a:lnSpc>
        <a:spcBef>
          <a:spcPts val="400"/>
        </a:spcBef>
        <a:spcAft>
          <a:spcPct val="0"/>
        </a:spcAft>
        <a:buClr>
          <a:srgbClr val="A5AB81"/>
        </a:buClr>
        <a:buSzPct val="75000"/>
        <a:buFont typeface="Wingdings" pitchFamily="2" charset="2"/>
        <a:buChar char=""/>
        <a:defRPr sz="2000">
          <a:solidFill>
            <a:srgbClr val="000000"/>
          </a:solidFill>
          <a:latin typeface="+mn-lt"/>
          <a:ea typeface="Arial Unicode MS" pitchFamily="34" charset="-128"/>
          <a:cs typeface="+mn-cs"/>
        </a:defRPr>
      </a:lvl4pPr>
      <a:lvl5pPr marL="18288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ea typeface="Arial Unicode MS" pitchFamily="34" charset="-128"/>
          <a:cs typeface="+mn-cs"/>
        </a:defRPr>
      </a:lvl5pPr>
      <a:lvl6pPr marL="22860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6pPr>
      <a:lvl7pPr marL="27432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7pPr>
      <a:lvl8pPr marL="32004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8pPr>
      <a:lvl9pPr marL="36576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ChangeArrowheads="1"/>
          </p:cNvSpPr>
          <p:nvPr/>
        </p:nvSpPr>
        <p:spPr bwMode="auto">
          <a:xfrm>
            <a:off x="0" y="1235075"/>
            <a:ext cx="9144000" cy="319088"/>
          </a:xfrm>
          <a:prstGeom prst="rect">
            <a:avLst/>
          </a:prstGeom>
          <a:solidFill>
            <a:srgbClr val="FFFFFF"/>
          </a:solidFill>
          <a:ln w="9525">
            <a:noFill/>
            <a:round/>
            <a:headEnd/>
            <a:tailEnd/>
          </a:ln>
          <a:effectLst/>
        </p:spPr>
        <p:txBody>
          <a:bodyPr wrap="none" anchor="ctr"/>
          <a:lstStyle/>
          <a:p>
            <a:pPr>
              <a:defRPr/>
            </a:pPr>
            <a:endParaRPr lang="en-US"/>
          </a:p>
        </p:txBody>
      </p:sp>
      <p:sp>
        <p:nvSpPr>
          <p:cNvPr id="5122" name="Rectangle 2"/>
          <p:cNvSpPr>
            <a:spLocks noChangeArrowheads="1"/>
          </p:cNvSpPr>
          <p:nvPr/>
        </p:nvSpPr>
        <p:spPr bwMode="auto">
          <a:xfrm>
            <a:off x="0" y="1279525"/>
            <a:ext cx="533400" cy="228600"/>
          </a:xfrm>
          <a:prstGeom prst="rect">
            <a:avLst/>
          </a:prstGeom>
          <a:solidFill>
            <a:srgbClr val="DD8047"/>
          </a:solidFill>
          <a:ln w="9525">
            <a:noFill/>
            <a:round/>
            <a:headEnd/>
            <a:tailEnd/>
          </a:ln>
          <a:effectLst/>
        </p:spPr>
        <p:txBody>
          <a:bodyPr wrap="none" anchor="ctr"/>
          <a:lstStyle/>
          <a:p>
            <a:pPr>
              <a:defRPr/>
            </a:pPr>
            <a:endParaRPr lang="en-US"/>
          </a:p>
        </p:txBody>
      </p:sp>
      <p:sp>
        <p:nvSpPr>
          <p:cNvPr id="5123" name="Rectangle 3"/>
          <p:cNvSpPr>
            <a:spLocks noChangeArrowheads="1"/>
          </p:cNvSpPr>
          <p:nvPr/>
        </p:nvSpPr>
        <p:spPr bwMode="auto">
          <a:xfrm>
            <a:off x="590550" y="1279525"/>
            <a:ext cx="8553450" cy="228600"/>
          </a:xfrm>
          <a:prstGeom prst="rect">
            <a:avLst/>
          </a:prstGeom>
          <a:solidFill>
            <a:srgbClr val="94B6D2"/>
          </a:solidFill>
          <a:ln w="9525">
            <a:noFill/>
            <a:round/>
            <a:headEnd/>
            <a:tailEnd/>
          </a:ln>
          <a:effectLst/>
        </p:spPr>
        <p:txBody>
          <a:bodyPr wrap="none" anchor="ctr"/>
          <a:lstStyle/>
          <a:p>
            <a:pPr>
              <a:defRPr/>
            </a:pPr>
            <a:endParaRPr lang="en-US"/>
          </a:p>
        </p:txBody>
      </p:sp>
      <p:sp>
        <p:nvSpPr>
          <p:cNvPr id="19461" name="Rectangle 4"/>
          <p:cNvSpPr>
            <a:spLocks noGrp="1" noChangeArrowheads="1"/>
          </p:cNvSpPr>
          <p:nvPr>
            <p:ph type="title"/>
          </p:nvPr>
        </p:nvSpPr>
        <p:spPr bwMode="auto">
          <a:xfrm>
            <a:off x="609600" y="228600"/>
            <a:ext cx="8151813" cy="99060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9462" name="Rectangle 5"/>
          <p:cNvSpPr>
            <a:spLocks noGrp="1" noChangeArrowheads="1"/>
          </p:cNvSpPr>
          <p:nvPr>
            <p:ph type="body" idx="1"/>
          </p:nvPr>
        </p:nvSpPr>
        <p:spPr bwMode="auto">
          <a:xfrm>
            <a:off x="612775" y="1600200"/>
            <a:ext cx="8151813" cy="45243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5126" name="Rectangle 6"/>
          <p:cNvSpPr>
            <a:spLocks noGrp="1" noChangeArrowheads="1"/>
          </p:cNvSpPr>
          <p:nvPr>
            <p:ph type="dt"/>
          </p:nvPr>
        </p:nvSpPr>
        <p:spPr bwMode="auto">
          <a:xfrm>
            <a:off x="6096000" y="6248400"/>
            <a:ext cx="2665413" cy="3635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nSpc>
                <a:spcPct val="100000"/>
              </a:lnSpc>
              <a:buClr>
                <a:srgbClr val="775F55"/>
              </a:buClr>
              <a:tabLst>
                <a:tab pos="723900" algn="l"/>
                <a:tab pos="1447800" algn="l"/>
                <a:tab pos="2171700" algn="l"/>
              </a:tabLst>
              <a:defRPr sz="1400">
                <a:solidFill>
                  <a:srgbClr val="775F55"/>
                </a:solidFill>
                <a:latin typeface="Times New Roman" pitchFamily="18" charset="0"/>
                <a:cs typeface="+mn-cs"/>
              </a:defRPr>
            </a:lvl1pPr>
          </a:lstStyle>
          <a:p>
            <a:pPr>
              <a:defRPr/>
            </a:pPr>
            <a:r>
              <a:rPr lang="en-GB"/>
              <a:t>Dec 16, 2010</a:t>
            </a:r>
          </a:p>
        </p:txBody>
      </p:sp>
      <p:sp>
        <p:nvSpPr>
          <p:cNvPr id="5127" name="Rectangle 7"/>
          <p:cNvSpPr>
            <a:spLocks noGrp="1" noChangeArrowheads="1"/>
          </p:cNvSpPr>
          <p:nvPr>
            <p:ph type="sldNum"/>
          </p:nvPr>
        </p:nvSpPr>
        <p:spPr bwMode="auto">
          <a:xfrm>
            <a:off x="0" y="1239838"/>
            <a:ext cx="531813" cy="306387"/>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lnSpc>
                <a:spcPct val="100000"/>
              </a:lnSpc>
              <a:buClr>
                <a:srgbClr val="FFFFFF"/>
              </a:buClr>
              <a:defRPr sz="1400" b="1">
                <a:solidFill>
                  <a:srgbClr val="FFFFFF"/>
                </a:solidFill>
                <a:latin typeface="Times New Roman" pitchFamily="18" charset="0"/>
                <a:cs typeface="+mn-cs"/>
              </a:defRPr>
            </a:lvl1pPr>
          </a:lstStyle>
          <a:p>
            <a:pPr>
              <a:defRPr/>
            </a:pPr>
            <a:fld id="{9B5D670D-2C92-4318-A3CE-7C736EE495DE}" type="slidenum">
              <a:rPr lang="en-GB"/>
              <a:pPr>
                <a:defRPr/>
              </a:pPr>
              <a:t>‹#›</a:t>
            </a:fld>
            <a:endParaRPr lang="en-GB"/>
          </a:p>
        </p:txBody>
      </p:sp>
      <p:sp>
        <p:nvSpPr>
          <p:cNvPr id="5128" name="Rectangle 8"/>
          <p:cNvSpPr>
            <a:spLocks noGrp="1" noChangeArrowheads="1"/>
          </p:cNvSpPr>
          <p:nvPr>
            <p:ph type="ftr"/>
          </p:nvPr>
        </p:nvSpPr>
        <p:spPr bwMode="auto">
          <a:xfrm>
            <a:off x="609600" y="6248400"/>
            <a:ext cx="5419725" cy="3635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775F55"/>
              </a:buClr>
              <a:defRPr sz="1400">
                <a:solidFill>
                  <a:srgbClr val="775F55"/>
                </a:solidFill>
                <a:latin typeface="Times New Roman" pitchFamily="18" charset="0"/>
                <a:ea typeface="Arial Unicode MS" pitchFamily="34" charset="-128"/>
                <a:cs typeface="Arial Unicode MS" pitchFamily="34" charset="-128"/>
              </a:defRPr>
            </a:lvl1pPr>
          </a:lstStyle>
          <a:p>
            <a:pPr>
              <a:defRPr/>
            </a:pPr>
            <a:r>
              <a:rPr lang="en-GB"/>
              <a:t>Quản lý rủi ro</a:t>
            </a: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p:txStyles>
    <p:titleStyle>
      <a:lvl1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mj-lt"/>
          <a:ea typeface="Arial Unicode MS" pitchFamily="34" charset="-128"/>
          <a:cs typeface="+mj-cs"/>
        </a:defRPr>
      </a:lvl1pPr>
      <a:lvl2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2pPr>
      <a:lvl3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3pPr>
      <a:lvl4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4pPr>
      <a:lvl5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5pPr>
      <a:lvl6pPr marL="4572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6pPr>
      <a:lvl7pPr marL="9144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7pPr>
      <a:lvl8pPr marL="13716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8pPr>
      <a:lvl9pPr marL="18288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9pPr>
    </p:titleStyle>
    <p:bodyStyle>
      <a:lvl1pPr marL="317500" indent="-317500" algn="l" defTabSz="457200" rtl="0" eaLnBrk="0" fontAlgn="base" hangingPunct="0">
        <a:lnSpc>
          <a:spcPct val="93000"/>
        </a:lnSpc>
        <a:spcBef>
          <a:spcPts val="700"/>
        </a:spcBef>
        <a:spcAft>
          <a:spcPct val="0"/>
        </a:spcAft>
        <a:buClr>
          <a:srgbClr val="DD8047"/>
        </a:buClr>
        <a:buSzPct val="60000"/>
        <a:buFont typeface="Wingdings" pitchFamily="2" charset="2"/>
        <a:buChar char=""/>
        <a:defRPr sz="2900">
          <a:solidFill>
            <a:srgbClr val="000000"/>
          </a:solidFill>
          <a:latin typeface="+mn-lt"/>
          <a:ea typeface="Arial Unicode MS" pitchFamily="34" charset="-128"/>
          <a:cs typeface="+mn-cs"/>
        </a:defRPr>
      </a:lvl1pPr>
      <a:lvl2pPr marL="638175" indent="-273050" algn="l" defTabSz="457200" rtl="0" eaLnBrk="0" fontAlgn="base" hangingPunct="0">
        <a:lnSpc>
          <a:spcPct val="93000"/>
        </a:lnSpc>
        <a:spcBef>
          <a:spcPts val="550"/>
        </a:spcBef>
        <a:spcAft>
          <a:spcPct val="0"/>
        </a:spcAft>
        <a:buClr>
          <a:srgbClr val="94B6D2"/>
        </a:buClr>
        <a:buSzPct val="70000"/>
        <a:buFont typeface="Wingdings 2" pitchFamily="18" charset="2"/>
        <a:buChar char=""/>
        <a:defRPr sz="2600">
          <a:solidFill>
            <a:srgbClr val="000000"/>
          </a:solidFill>
          <a:latin typeface="+mn-lt"/>
          <a:ea typeface="Arial Unicode MS" pitchFamily="34" charset="-128"/>
          <a:cs typeface="+mn-cs"/>
        </a:defRPr>
      </a:lvl2pPr>
      <a:lvl3pPr marL="914400" indent="-228600" algn="l" defTabSz="457200" rtl="0" eaLnBrk="0" fontAlgn="base" hangingPunct="0">
        <a:lnSpc>
          <a:spcPct val="93000"/>
        </a:lnSpc>
        <a:spcBef>
          <a:spcPts val="500"/>
        </a:spcBef>
        <a:spcAft>
          <a:spcPct val="0"/>
        </a:spcAft>
        <a:buClr>
          <a:srgbClr val="DD8047"/>
        </a:buClr>
        <a:buSzPct val="75000"/>
        <a:buFont typeface="Wingdings" pitchFamily="2" charset="2"/>
        <a:buChar char=""/>
        <a:defRPr sz="2300">
          <a:solidFill>
            <a:srgbClr val="000000"/>
          </a:solidFill>
          <a:latin typeface="+mn-lt"/>
          <a:ea typeface="Arial Unicode MS" pitchFamily="34" charset="-128"/>
          <a:cs typeface="+mn-cs"/>
        </a:defRPr>
      </a:lvl3pPr>
      <a:lvl4pPr marL="1371600" indent="-228600" algn="l" defTabSz="457200" rtl="0" eaLnBrk="0" fontAlgn="base" hangingPunct="0">
        <a:lnSpc>
          <a:spcPct val="93000"/>
        </a:lnSpc>
        <a:spcBef>
          <a:spcPts val="400"/>
        </a:spcBef>
        <a:spcAft>
          <a:spcPct val="0"/>
        </a:spcAft>
        <a:buClr>
          <a:srgbClr val="A5AB81"/>
        </a:buClr>
        <a:buSzPct val="75000"/>
        <a:buFont typeface="Wingdings" pitchFamily="2" charset="2"/>
        <a:buChar char=""/>
        <a:defRPr sz="2000">
          <a:solidFill>
            <a:srgbClr val="000000"/>
          </a:solidFill>
          <a:latin typeface="+mn-lt"/>
          <a:ea typeface="Arial Unicode MS" pitchFamily="34" charset="-128"/>
          <a:cs typeface="+mn-cs"/>
        </a:defRPr>
      </a:lvl4pPr>
      <a:lvl5pPr marL="18288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ea typeface="Arial Unicode MS" pitchFamily="34" charset="-128"/>
          <a:cs typeface="+mn-cs"/>
        </a:defRPr>
      </a:lvl5pPr>
      <a:lvl6pPr marL="22860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6pPr>
      <a:lvl7pPr marL="27432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7pPr>
      <a:lvl8pPr marL="32004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8pPr>
      <a:lvl9pPr marL="36576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p:cNvSpPr>
            <a:spLocks noChangeArrowheads="1"/>
          </p:cNvSpPr>
          <p:nvPr/>
        </p:nvSpPr>
        <p:spPr bwMode="auto">
          <a:xfrm>
            <a:off x="0" y="1235075"/>
            <a:ext cx="9144000" cy="319088"/>
          </a:xfrm>
          <a:prstGeom prst="rect">
            <a:avLst/>
          </a:prstGeom>
          <a:solidFill>
            <a:srgbClr val="FFFFFF"/>
          </a:solidFill>
          <a:ln w="9525">
            <a:noFill/>
            <a:round/>
            <a:headEnd/>
            <a:tailEnd/>
          </a:ln>
          <a:effectLst/>
        </p:spPr>
        <p:txBody>
          <a:bodyPr wrap="none" anchor="ctr"/>
          <a:lstStyle/>
          <a:p>
            <a:pPr>
              <a:defRPr/>
            </a:pPr>
            <a:endParaRPr lang="en-US"/>
          </a:p>
        </p:txBody>
      </p:sp>
      <p:sp>
        <p:nvSpPr>
          <p:cNvPr id="6146" name="Rectangle 2"/>
          <p:cNvSpPr>
            <a:spLocks noChangeArrowheads="1"/>
          </p:cNvSpPr>
          <p:nvPr/>
        </p:nvSpPr>
        <p:spPr bwMode="auto">
          <a:xfrm>
            <a:off x="0" y="1279525"/>
            <a:ext cx="533400" cy="228600"/>
          </a:xfrm>
          <a:prstGeom prst="rect">
            <a:avLst/>
          </a:prstGeom>
          <a:solidFill>
            <a:srgbClr val="DD8047"/>
          </a:solidFill>
          <a:ln w="9525">
            <a:noFill/>
            <a:round/>
            <a:headEnd/>
            <a:tailEnd/>
          </a:ln>
          <a:effectLst/>
        </p:spPr>
        <p:txBody>
          <a:bodyPr wrap="none" anchor="ctr"/>
          <a:lstStyle/>
          <a:p>
            <a:pPr>
              <a:defRPr/>
            </a:pPr>
            <a:endParaRPr lang="en-US"/>
          </a:p>
        </p:txBody>
      </p:sp>
      <p:sp>
        <p:nvSpPr>
          <p:cNvPr id="6147" name="Rectangle 3"/>
          <p:cNvSpPr>
            <a:spLocks noChangeArrowheads="1"/>
          </p:cNvSpPr>
          <p:nvPr/>
        </p:nvSpPr>
        <p:spPr bwMode="auto">
          <a:xfrm>
            <a:off x="590550" y="1279525"/>
            <a:ext cx="8553450" cy="228600"/>
          </a:xfrm>
          <a:prstGeom prst="rect">
            <a:avLst/>
          </a:prstGeom>
          <a:solidFill>
            <a:srgbClr val="94B6D2"/>
          </a:solidFill>
          <a:ln w="9525">
            <a:noFill/>
            <a:round/>
            <a:headEnd/>
            <a:tailEnd/>
          </a:ln>
          <a:effectLst/>
        </p:spPr>
        <p:txBody>
          <a:bodyPr wrap="none" anchor="ctr"/>
          <a:lstStyle/>
          <a:p>
            <a:pPr>
              <a:defRPr/>
            </a:pPr>
            <a:endParaRPr lang="en-US"/>
          </a:p>
        </p:txBody>
      </p:sp>
      <p:sp>
        <p:nvSpPr>
          <p:cNvPr id="20485" name="Rectangle 4"/>
          <p:cNvSpPr>
            <a:spLocks noGrp="1" noChangeArrowheads="1"/>
          </p:cNvSpPr>
          <p:nvPr>
            <p:ph type="title"/>
          </p:nvPr>
        </p:nvSpPr>
        <p:spPr bwMode="auto">
          <a:xfrm>
            <a:off x="609600" y="228600"/>
            <a:ext cx="8151813" cy="99060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20486" name="Rectangle 5"/>
          <p:cNvSpPr>
            <a:spLocks noGrp="1" noChangeArrowheads="1"/>
          </p:cNvSpPr>
          <p:nvPr>
            <p:ph type="body" idx="1"/>
          </p:nvPr>
        </p:nvSpPr>
        <p:spPr bwMode="auto">
          <a:xfrm>
            <a:off x="612775" y="1600200"/>
            <a:ext cx="8151813" cy="45243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6150" name="Rectangle 6"/>
          <p:cNvSpPr>
            <a:spLocks noGrp="1" noChangeArrowheads="1"/>
          </p:cNvSpPr>
          <p:nvPr>
            <p:ph type="dt"/>
          </p:nvPr>
        </p:nvSpPr>
        <p:spPr bwMode="auto">
          <a:xfrm>
            <a:off x="6096000" y="6248400"/>
            <a:ext cx="2665413" cy="3635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nSpc>
                <a:spcPct val="100000"/>
              </a:lnSpc>
              <a:buClr>
                <a:srgbClr val="775F55"/>
              </a:buClr>
              <a:tabLst>
                <a:tab pos="723900" algn="l"/>
                <a:tab pos="1447800" algn="l"/>
                <a:tab pos="2171700" algn="l"/>
              </a:tabLst>
              <a:defRPr sz="1400">
                <a:solidFill>
                  <a:srgbClr val="775F55"/>
                </a:solidFill>
                <a:latin typeface="Times New Roman" pitchFamily="18" charset="0"/>
                <a:cs typeface="+mn-cs"/>
              </a:defRPr>
            </a:lvl1pPr>
          </a:lstStyle>
          <a:p>
            <a:pPr>
              <a:defRPr/>
            </a:pPr>
            <a:r>
              <a:rPr lang="en-GB"/>
              <a:t>Dec 16, 2010</a:t>
            </a:r>
          </a:p>
        </p:txBody>
      </p:sp>
      <p:sp>
        <p:nvSpPr>
          <p:cNvPr id="6151" name="Rectangle 7"/>
          <p:cNvSpPr>
            <a:spLocks noGrp="1" noChangeArrowheads="1"/>
          </p:cNvSpPr>
          <p:nvPr>
            <p:ph type="sldNum"/>
          </p:nvPr>
        </p:nvSpPr>
        <p:spPr bwMode="auto">
          <a:xfrm>
            <a:off x="0" y="1239838"/>
            <a:ext cx="531813" cy="306387"/>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lnSpc>
                <a:spcPct val="100000"/>
              </a:lnSpc>
              <a:buClr>
                <a:srgbClr val="FFFFFF"/>
              </a:buClr>
              <a:defRPr sz="1400" b="1">
                <a:solidFill>
                  <a:srgbClr val="FFFFFF"/>
                </a:solidFill>
                <a:latin typeface="Times New Roman" pitchFamily="18" charset="0"/>
                <a:cs typeface="+mn-cs"/>
              </a:defRPr>
            </a:lvl1pPr>
          </a:lstStyle>
          <a:p>
            <a:pPr>
              <a:defRPr/>
            </a:pPr>
            <a:fld id="{92BFF899-CB7F-430C-ABCA-D3767A844401}" type="slidenum">
              <a:rPr lang="en-GB"/>
              <a:pPr>
                <a:defRPr/>
              </a:pPr>
              <a:t>‹#›</a:t>
            </a:fld>
            <a:endParaRPr lang="en-GB"/>
          </a:p>
        </p:txBody>
      </p:sp>
      <p:sp>
        <p:nvSpPr>
          <p:cNvPr id="6152" name="Rectangle 8"/>
          <p:cNvSpPr>
            <a:spLocks noGrp="1" noChangeArrowheads="1"/>
          </p:cNvSpPr>
          <p:nvPr>
            <p:ph type="ftr"/>
          </p:nvPr>
        </p:nvSpPr>
        <p:spPr bwMode="auto">
          <a:xfrm>
            <a:off x="609600" y="6248400"/>
            <a:ext cx="5419725" cy="3635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775F55"/>
              </a:buClr>
              <a:defRPr sz="1400">
                <a:solidFill>
                  <a:srgbClr val="775F55"/>
                </a:solidFill>
                <a:latin typeface="Times New Roman" pitchFamily="18" charset="0"/>
                <a:ea typeface="Arial Unicode MS" pitchFamily="34" charset="-128"/>
                <a:cs typeface="Arial Unicode MS" pitchFamily="34" charset="-128"/>
              </a:defRPr>
            </a:lvl1pPr>
          </a:lstStyle>
          <a:p>
            <a:pPr>
              <a:defRPr/>
            </a:pPr>
            <a:r>
              <a:rPr lang="en-GB"/>
              <a:t>Quản lý rủi ro</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p:txStyles>
    <p:titleStyle>
      <a:lvl1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mj-lt"/>
          <a:ea typeface="Arial Unicode MS" pitchFamily="34" charset="-128"/>
          <a:cs typeface="+mj-cs"/>
        </a:defRPr>
      </a:lvl1pPr>
      <a:lvl2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2pPr>
      <a:lvl3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3pPr>
      <a:lvl4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4pPr>
      <a:lvl5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5pPr>
      <a:lvl6pPr marL="4572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6pPr>
      <a:lvl7pPr marL="9144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7pPr>
      <a:lvl8pPr marL="13716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8pPr>
      <a:lvl9pPr marL="18288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9pPr>
    </p:titleStyle>
    <p:bodyStyle>
      <a:lvl1pPr marL="317500" indent="-317500" algn="l" defTabSz="457200" rtl="0" eaLnBrk="0" fontAlgn="base" hangingPunct="0">
        <a:lnSpc>
          <a:spcPct val="93000"/>
        </a:lnSpc>
        <a:spcBef>
          <a:spcPts val="700"/>
        </a:spcBef>
        <a:spcAft>
          <a:spcPct val="0"/>
        </a:spcAft>
        <a:buClr>
          <a:srgbClr val="DD8047"/>
        </a:buClr>
        <a:buSzPct val="60000"/>
        <a:buFont typeface="Wingdings" pitchFamily="2" charset="2"/>
        <a:buChar char=""/>
        <a:defRPr sz="2900">
          <a:solidFill>
            <a:srgbClr val="000000"/>
          </a:solidFill>
          <a:latin typeface="+mn-lt"/>
          <a:ea typeface="Arial Unicode MS" pitchFamily="34" charset="-128"/>
          <a:cs typeface="+mn-cs"/>
        </a:defRPr>
      </a:lvl1pPr>
      <a:lvl2pPr marL="638175" indent="-273050" algn="l" defTabSz="457200" rtl="0" eaLnBrk="0" fontAlgn="base" hangingPunct="0">
        <a:lnSpc>
          <a:spcPct val="93000"/>
        </a:lnSpc>
        <a:spcBef>
          <a:spcPts val="550"/>
        </a:spcBef>
        <a:spcAft>
          <a:spcPct val="0"/>
        </a:spcAft>
        <a:buClr>
          <a:srgbClr val="94B6D2"/>
        </a:buClr>
        <a:buSzPct val="70000"/>
        <a:buFont typeface="Wingdings 2" pitchFamily="18" charset="2"/>
        <a:buChar char=""/>
        <a:defRPr sz="2600">
          <a:solidFill>
            <a:srgbClr val="000000"/>
          </a:solidFill>
          <a:latin typeface="+mn-lt"/>
          <a:ea typeface="Arial Unicode MS" pitchFamily="34" charset="-128"/>
          <a:cs typeface="+mn-cs"/>
        </a:defRPr>
      </a:lvl2pPr>
      <a:lvl3pPr marL="914400" indent="-228600" algn="l" defTabSz="457200" rtl="0" eaLnBrk="0" fontAlgn="base" hangingPunct="0">
        <a:lnSpc>
          <a:spcPct val="93000"/>
        </a:lnSpc>
        <a:spcBef>
          <a:spcPts val="500"/>
        </a:spcBef>
        <a:spcAft>
          <a:spcPct val="0"/>
        </a:spcAft>
        <a:buClr>
          <a:srgbClr val="DD8047"/>
        </a:buClr>
        <a:buSzPct val="75000"/>
        <a:buFont typeface="Wingdings" pitchFamily="2" charset="2"/>
        <a:buChar char=""/>
        <a:defRPr sz="2300">
          <a:solidFill>
            <a:srgbClr val="000000"/>
          </a:solidFill>
          <a:latin typeface="+mn-lt"/>
          <a:ea typeface="Arial Unicode MS" pitchFamily="34" charset="-128"/>
          <a:cs typeface="+mn-cs"/>
        </a:defRPr>
      </a:lvl3pPr>
      <a:lvl4pPr marL="1371600" indent="-228600" algn="l" defTabSz="457200" rtl="0" eaLnBrk="0" fontAlgn="base" hangingPunct="0">
        <a:lnSpc>
          <a:spcPct val="93000"/>
        </a:lnSpc>
        <a:spcBef>
          <a:spcPts val="400"/>
        </a:spcBef>
        <a:spcAft>
          <a:spcPct val="0"/>
        </a:spcAft>
        <a:buClr>
          <a:srgbClr val="A5AB81"/>
        </a:buClr>
        <a:buSzPct val="75000"/>
        <a:buFont typeface="Wingdings" pitchFamily="2" charset="2"/>
        <a:buChar char=""/>
        <a:defRPr sz="2000">
          <a:solidFill>
            <a:srgbClr val="000000"/>
          </a:solidFill>
          <a:latin typeface="+mn-lt"/>
          <a:ea typeface="Arial Unicode MS" pitchFamily="34" charset="-128"/>
          <a:cs typeface="+mn-cs"/>
        </a:defRPr>
      </a:lvl4pPr>
      <a:lvl5pPr marL="18288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ea typeface="Arial Unicode MS" pitchFamily="34" charset="-128"/>
          <a:cs typeface="+mn-cs"/>
        </a:defRPr>
      </a:lvl5pPr>
      <a:lvl6pPr marL="22860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6pPr>
      <a:lvl7pPr marL="27432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7pPr>
      <a:lvl8pPr marL="32004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8pPr>
      <a:lvl9pPr marL="36576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p:cNvSpPr>
            <a:spLocks noChangeArrowheads="1"/>
          </p:cNvSpPr>
          <p:nvPr/>
        </p:nvSpPr>
        <p:spPr bwMode="auto">
          <a:xfrm>
            <a:off x="0" y="1235075"/>
            <a:ext cx="9144000" cy="319088"/>
          </a:xfrm>
          <a:prstGeom prst="rect">
            <a:avLst/>
          </a:prstGeom>
          <a:solidFill>
            <a:srgbClr val="FFFFFF"/>
          </a:solidFill>
          <a:ln w="9525">
            <a:noFill/>
            <a:round/>
            <a:headEnd/>
            <a:tailEnd/>
          </a:ln>
          <a:effectLst/>
        </p:spPr>
        <p:txBody>
          <a:bodyPr wrap="none" anchor="ctr"/>
          <a:lstStyle/>
          <a:p>
            <a:pPr>
              <a:defRPr/>
            </a:pPr>
            <a:endParaRPr lang="en-US"/>
          </a:p>
        </p:txBody>
      </p:sp>
      <p:sp>
        <p:nvSpPr>
          <p:cNvPr id="7170" name="Rectangle 2"/>
          <p:cNvSpPr>
            <a:spLocks noChangeArrowheads="1"/>
          </p:cNvSpPr>
          <p:nvPr/>
        </p:nvSpPr>
        <p:spPr bwMode="auto">
          <a:xfrm>
            <a:off x="0" y="1279525"/>
            <a:ext cx="533400" cy="228600"/>
          </a:xfrm>
          <a:prstGeom prst="rect">
            <a:avLst/>
          </a:prstGeom>
          <a:solidFill>
            <a:srgbClr val="DD8047"/>
          </a:solidFill>
          <a:ln w="9525">
            <a:noFill/>
            <a:round/>
            <a:headEnd/>
            <a:tailEnd/>
          </a:ln>
          <a:effectLst/>
        </p:spPr>
        <p:txBody>
          <a:bodyPr wrap="none" anchor="ctr"/>
          <a:lstStyle/>
          <a:p>
            <a:pPr>
              <a:defRPr/>
            </a:pPr>
            <a:endParaRPr lang="en-US"/>
          </a:p>
        </p:txBody>
      </p:sp>
      <p:sp>
        <p:nvSpPr>
          <p:cNvPr id="7171" name="Rectangle 3"/>
          <p:cNvSpPr>
            <a:spLocks noChangeArrowheads="1"/>
          </p:cNvSpPr>
          <p:nvPr/>
        </p:nvSpPr>
        <p:spPr bwMode="auto">
          <a:xfrm>
            <a:off x="590550" y="1279525"/>
            <a:ext cx="8553450" cy="228600"/>
          </a:xfrm>
          <a:prstGeom prst="rect">
            <a:avLst/>
          </a:prstGeom>
          <a:solidFill>
            <a:srgbClr val="94B6D2"/>
          </a:solidFill>
          <a:ln w="9525">
            <a:noFill/>
            <a:round/>
            <a:headEnd/>
            <a:tailEnd/>
          </a:ln>
          <a:effectLst/>
        </p:spPr>
        <p:txBody>
          <a:bodyPr wrap="none" anchor="ctr"/>
          <a:lstStyle/>
          <a:p>
            <a:pPr>
              <a:defRPr/>
            </a:pPr>
            <a:endParaRPr lang="en-US"/>
          </a:p>
        </p:txBody>
      </p:sp>
      <p:sp>
        <p:nvSpPr>
          <p:cNvPr id="21509" name="Rectangle 4"/>
          <p:cNvSpPr>
            <a:spLocks noGrp="1" noChangeArrowheads="1"/>
          </p:cNvSpPr>
          <p:nvPr>
            <p:ph type="title"/>
          </p:nvPr>
        </p:nvSpPr>
        <p:spPr bwMode="auto">
          <a:xfrm>
            <a:off x="609600" y="228600"/>
            <a:ext cx="8151813" cy="99060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21510" name="Rectangle 5"/>
          <p:cNvSpPr>
            <a:spLocks noGrp="1" noChangeArrowheads="1"/>
          </p:cNvSpPr>
          <p:nvPr>
            <p:ph type="body" idx="1"/>
          </p:nvPr>
        </p:nvSpPr>
        <p:spPr bwMode="auto">
          <a:xfrm>
            <a:off x="612775" y="1600200"/>
            <a:ext cx="8151813" cy="45243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7174" name="Rectangle 6"/>
          <p:cNvSpPr>
            <a:spLocks noGrp="1" noChangeArrowheads="1"/>
          </p:cNvSpPr>
          <p:nvPr>
            <p:ph type="sldNum"/>
          </p:nvPr>
        </p:nvSpPr>
        <p:spPr bwMode="auto">
          <a:xfrm>
            <a:off x="0" y="1239838"/>
            <a:ext cx="531813" cy="306387"/>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lnSpc>
                <a:spcPct val="100000"/>
              </a:lnSpc>
              <a:buClr>
                <a:srgbClr val="FFFFFF"/>
              </a:buClr>
              <a:defRPr sz="1400" b="1">
                <a:solidFill>
                  <a:srgbClr val="FFFFFF"/>
                </a:solidFill>
                <a:latin typeface="Times New Roman" pitchFamily="18" charset="0"/>
                <a:cs typeface="+mn-cs"/>
              </a:defRPr>
            </a:lvl1pPr>
          </a:lstStyle>
          <a:p>
            <a:pPr>
              <a:defRPr/>
            </a:pPr>
            <a:fld id="{6C038E8B-4983-4D16-A6BB-D36689A6B8B2}"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mj-lt"/>
          <a:ea typeface="Arial Unicode MS" pitchFamily="34" charset="-128"/>
          <a:cs typeface="+mj-cs"/>
        </a:defRPr>
      </a:lvl1pPr>
      <a:lvl2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2pPr>
      <a:lvl3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3pPr>
      <a:lvl4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4pPr>
      <a:lvl5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5pPr>
      <a:lvl6pPr marL="4572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6pPr>
      <a:lvl7pPr marL="9144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7pPr>
      <a:lvl8pPr marL="13716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8pPr>
      <a:lvl9pPr marL="18288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9pPr>
    </p:titleStyle>
    <p:bodyStyle>
      <a:lvl1pPr marL="317500" indent="-317500" algn="l" defTabSz="457200" rtl="0" eaLnBrk="0" fontAlgn="base" hangingPunct="0">
        <a:lnSpc>
          <a:spcPct val="93000"/>
        </a:lnSpc>
        <a:spcBef>
          <a:spcPts val="700"/>
        </a:spcBef>
        <a:spcAft>
          <a:spcPct val="0"/>
        </a:spcAft>
        <a:buClr>
          <a:srgbClr val="DD8047"/>
        </a:buClr>
        <a:buSzPct val="60000"/>
        <a:buFont typeface="Wingdings" pitchFamily="2" charset="2"/>
        <a:buChar char=""/>
        <a:defRPr sz="2900">
          <a:solidFill>
            <a:srgbClr val="000000"/>
          </a:solidFill>
          <a:latin typeface="+mn-lt"/>
          <a:ea typeface="Arial Unicode MS" pitchFamily="34" charset="-128"/>
          <a:cs typeface="+mn-cs"/>
        </a:defRPr>
      </a:lvl1pPr>
      <a:lvl2pPr marL="638175" indent="-273050" algn="l" defTabSz="457200" rtl="0" eaLnBrk="0" fontAlgn="base" hangingPunct="0">
        <a:lnSpc>
          <a:spcPct val="93000"/>
        </a:lnSpc>
        <a:spcBef>
          <a:spcPts val="550"/>
        </a:spcBef>
        <a:spcAft>
          <a:spcPct val="0"/>
        </a:spcAft>
        <a:buClr>
          <a:srgbClr val="94B6D2"/>
        </a:buClr>
        <a:buSzPct val="70000"/>
        <a:buFont typeface="Wingdings 2" pitchFamily="18" charset="2"/>
        <a:buChar char=""/>
        <a:defRPr sz="2600">
          <a:solidFill>
            <a:srgbClr val="000000"/>
          </a:solidFill>
          <a:latin typeface="+mn-lt"/>
          <a:ea typeface="Arial Unicode MS" pitchFamily="34" charset="-128"/>
          <a:cs typeface="+mn-cs"/>
        </a:defRPr>
      </a:lvl2pPr>
      <a:lvl3pPr marL="914400" indent="-228600" algn="l" defTabSz="457200" rtl="0" eaLnBrk="0" fontAlgn="base" hangingPunct="0">
        <a:lnSpc>
          <a:spcPct val="93000"/>
        </a:lnSpc>
        <a:spcBef>
          <a:spcPts val="500"/>
        </a:spcBef>
        <a:spcAft>
          <a:spcPct val="0"/>
        </a:spcAft>
        <a:buClr>
          <a:srgbClr val="DD8047"/>
        </a:buClr>
        <a:buSzPct val="75000"/>
        <a:buFont typeface="Wingdings" pitchFamily="2" charset="2"/>
        <a:buChar char=""/>
        <a:defRPr sz="2300">
          <a:solidFill>
            <a:srgbClr val="000000"/>
          </a:solidFill>
          <a:latin typeface="+mn-lt"/>
          <a:ea typeface="Arial Unicode MS" pitchFamily="34" charset="-128"/>
          <a:cs typeface="+mn-cs"/>
        </a:defRPr>
      </a:lvl3pPr>
      <a:lvl4pPr marL="1371600" indent="-228600" algn="l" defTabSz="457200" rtl="0" eaLnBrk="0" fontAlgn="base" hangingPunct="0">
        <a:lnSpc>
          <a:spcPct val="93000"/>
        </a:lnSpc>
        <a:spcBef>
          <a:spcPts val="400"/>
        </a:spcBef>
        <a:spcAft>
          <a:spcPct val="0"/>
        </a:spcAft>
        <a:buClr>
          <a:srgbClr val="A5AB81"/>
        </a:buClr>
        <a:buSzPct val="75000"/>
        <a:buFont typeface="Wingdings" pitchFamily="2" charset="2"/>
        <a:buChar char=""/>
        <a:defRPr sz="2000">
          <a:solidFill>
            <a:srgbClr val="000000"/>
          </a:solidFill>
          <a:latin typeface="+mn-lt"/>
          <a:ea typeface="Arial Unicode MS" pitchFamily="34" charset="-128"/>
          <a:cs typeface="+mn-cs"/>
        </a:defRPr>
      </a:lvl4pPr>
      <a:lvl5pPr marL="18288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ea typeface="Arial Unicode MS" pitchFamily="34" charset="-128"/>
          <a:cs typeface="+mn-cs"/>
        </a:defRPr>
      </a:lvl5pPr>
      <a:lvl6pPr marL="22860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6pPr>
      <a:lvl7pPr marL="27432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7pPr>
      <a:lvl8pPr marL="32004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8pPr>
      <a:lvl9pPr marL="36576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bwMode="auto">
          <a:xfrm>
            <a:off x="609600" y="228600"/>
            <a:ext cx="8151813" cy="99060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22531" name="Rectangle 2"/>
          <p:cNvSpPr>
            <a:spLocks noGrp="1" noChangeArrowheads="1"/>
          </p:cNvSpPr>
          <p:nvPr>
            <p:ph type="body" idx="1"/>
          </p:nvPr>
        </p:nvSpPr>
        <p:spPr bwMode="auto">
          <a:xfrm>
            <a:off x="612775" y="1600200"/>
            <a:ext cx="8151813" cy="45243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8195" name="Rectangle 3"/>
          <p:cNvSpPr>
            <a:spLocks noGrp="1" noChangeArrowheads="1"/>
          </p:cNvSpPr>
          <p:nvPr>
            <p:ph type="dt"/>
          </p:nvPr>
        </p:nvSpPr>
        <p:spPr bwMode="auto">
          <a:xfrm>
            <a:off x="6096000" y="6248400"/>
            <a:ext cx="2665413" cy="3635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nSpc>
                <a:spcPct val="100000"/>
              </a:lnSpc>
              <a:buClr>
                <a:srgbClr val="775F55"/>
              </a:buClr>
              <a:tabLst>
                <a:tab pos="723900" algn="l"/>
                <a:tab pos="1447800" algn="l"/>
                <a:tab pos="2171700" algn="l"/>
              </a:tabLst>
              <a:defRPr sz="1400">
                <a:solidFill>
                  <a:srgbClr val="775F55"/>
                </a:solidFill>
                <a:latin typeface="Times New Roman" pitchFamily="18" charset="0"/>
                <a:cs typeface="+mn-cs"/>
              </a:defRPr>
            </a:lvl1pPr>
          </a:lstStyle>
          <a:p>
            <a:pPr>
              <a:defRPr/>
            </a:pPr>
            <a:r>
              <a:rPr lang="en-GB"/>
              <a:t>Dec 16, 2010</a:t>
            </a:r>
          </a:p>
        </p:txBody>
      </p:sp>
      <p:sp>
        <p:nvSpPr>
          <p:cNvPr id="8196" name="Rectangle 4"/>
          <p:cNvSpPr>
            <a:spLocks noGrp="1" noChangeArrowheads="1"/>
          </p:cNvSpPr>
          <p:nvPr>
            <p:ph type="ftr"/>
          </p:nvPr>
        </p:nvSpPr>
        <p:spPr bwMode="auto">
          <a:xfrm>
            <a:off x="609600" y="6248400"/>
            <a:ext cx="5419725" cy="3635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775F55"/>
              </a:buClr>
              <a:defRPr sz="1400">
                <a:solidFill>
                  <a:srgbClr val="775F55"/>
                </a:solidFill>
                <a:latin typeface="Times New Roman" pitchFamily="18" charset="0"/>
                <a:ea typeface="Arial Unicode MS" pitchFamily="34" charset="-128"/>
                <a:cs typeface="Arial Unicode MS" pitchFamily="34" charset="-128"/>
              </a:defRPr>
            </a:lvl1pPr>
          </a:lstStyle>
          <a:p>
            <a:pPr>
              <a:defRPr/>
            </a:pPr>
            <a:r>
              <a:rPr lang="en-GB"/>
              <a:t>Quản lý rủi ro</a:t>
            </a:r>
          </a:p>
        </p:txBody>
      </p:sp>
      <p:sp>
        <p:nvSpPr>
          <p:cNvPr id="8197" name="Rectangle 5"/>
          <p:cNvSpPr>
            <a:spLocks noGrp="1" noChangeArrowheads="1"/>
          </p:cNvSpPr>
          <p:nvPr>
            <p:ph type="sldNum"/>
          </p:nvPr>
        </p:nvSpPr>
        <p:spPr bwMode="auto">
          <a:xfrm>
            <a:off x="0" y="6248400"/>
            <a:ext cx="531813" cy="379413"/>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lnSpc>
                <a:spcPct val="100000"/>
              </a:lnSpc>
              <a:buClr>
                <a:srgbClr val="775F55"/>
              </a:buClr>
              <a:defRPr sz="1400" b="1">
                <a:solidFill>
                  <a:srgbClr val="775F55"/>
                </a:solidFill>
                <a:latin typeface="Times New Roman" pitchFamily="18" charset="0"/>
                <a:cs typeface="+mn-cs"/>
              </a:defRPr>
            </a:lvl1pPr>
          </a:lstStyle>
          <a:p>
            <a:pPr>
              <a:defRPr/>
            </a:pPr>
            <a:fld id="{E123132B-6C22-4B5C-B3AA-2E63D37080BB}"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p:txStyles>
    <p:titleStyle>
      <a:lvl1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mj-lt"/>
          <a:ea typeface="Arial Unicode MS" pitchFamily="34" charset="-128"/>
          <a:cs typeface="+mj-cs"/>
        </a:defRPr>
      </a:lvl1pPr>
      <a:lvl2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2pPr>
      <a:lvl3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3pPr>
      <a:lvl4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4pPr>
      <a:lvl5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5pPr>
      <a:lvl6pPr marL="4572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6pPr>
      <a:lvl7pPr marL="9144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7pPr>
      <a:lvl8pPr marL="13716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8pPr>
      <a:lvl9pPr marL="18288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9pPr>
    </p:titleStyle>
    <p:bodyStyle>
      <a:lvl1pPr marL="317500" indent="-317500" algn="l" defTabSz="457200" rtl="0" eaLnBrk="0" fontAlgn="base" hangingPunct="0">
        <a:lnSpc>
          <a:spcPct val="93000"/>
        </a:lnSpc>
        <a:spcBef>
          <a:spcPts val="700"/>
        </a:spcBef>
        <a:spcAft>
          <a:spcPct val="0"/>
        </a:spcAft>
        <a:buClr>
          <a:srgbClr val="DD8047"/>
        </a:buClr>
        <a:buSzPct val="60000"/>
        <a:buFont typeface="Wingdings" pitchFamily="2" charset="2"/>
        <a:buChar char=""/>
        <a:defRPr sz="2900">
          <a:solidFill>
            <a:srgbClr val="000000"/>
          </a:solidFill>
          <a:latin typeface="+mn-lt"/>
          <a:ea typeface="Arial Unicode MS" pitchFamily="34" charset="-128"/>
          <a:cs typeface="+mn-cs"/>
        </a:defRPr>
      </a:lvl1pPr>
      <a:lvl2pPr marL="638175" indent="-273050" algn="l" defTabSz="457200" rtl="0" eaLnBrk="0" fontAlgn="base" hangingPunct="0">
        <a:lnSpc>
          <a:spcPct val="93000"/>
        </a:lnSpc>
        <a:spcBef>
          <a:spcPts val="550"/>
        </a:spcBef>
        <a:spcAft>
          <a:spcPct val="0"/>
        </a:spcAft>
        <a:buClr>
          <a:srgbClr val="94B6D2"/>
        </a:buClr>
        <a:buSzPct val="70000"/>
        <a:buFont typeface="Wingdings 2" pitchFamily="18" charset="2"/>
        <a:buChar char=""/>
        <a:defRPr sz="2600">
          <a:solidFill>
            <a:srgbClr val="000000"/>
          </a:solidFill>
          <a:latin typeface="+mn-lt"/>
          <a:ea typeface="Arial Unicode MS" pitchFamily="34" charset="-128"/>
          <a:cs typeface="+mn-cs"/>
        </a:defRPr>
      </a:lvl2pPr>
      <a:lvl3pPr marL="914400" indent="-228600" algn="l" defTabSz="457200" rtl="0" eaLnBrk="0" fontAlgn="base" hangingPunct="0">
        <a:lnSpc>
          <a:spcPct val="93000"/>
        </a:lnSpc>
        <a:spcBef>
          <a:spcPts val="500"/>
        </a:spcBef>
        <a:spcAft>
          <a:spcPct val="0"/>
        </a:spcAft>
        <a:buClr>
          <a:srgbClr val="DD8047"/>
        </a:buClr>
        <a:buSzPct val="75000"/>
        <a:buFont typeface="Wingdings" pitchFamily="2" charset="2"/>
        <a:buChar char=""/>
        <a:defRPr sz="2300">
          <a:solidFill>
            <a:srgbClr val="000000"/>
          </a:solidFill>
          <a:latin typeface="+mn-lt"/>
          <a:ea typeface="Arial Unicode MS" pitchFamily="34" charset="-128"/>
          <a:cs typeface="+mn-cs"/>
        </a:defRPr>
      </a:lvl3pPr>
      <a:lvl4pPr marL="1371600" indent="-228600" algn="l" defTabSz="457200" rtl="0" eaLnBrk="0" fontAlgn="base" hangingPunct="0">
        <a:lnSpc>
          <a:spcPct val="93000"/>
        </a:lnSpc>
        <a:spcBef>
          <a:spcPts val="400"/>
        </a:spcBef>
        <a:spcAft>
          <a:spcPct val="0"/>
        </a:spcAft>
        <a:buClr>
          <a:srgbClr val="A5AB81"/>
        </a:buClr>
        <a:buSzPct val="75000"/>
        <a:buFont typeface="Wingdings" pitchFamily="2" charset="2"/>
        <a:buChar char=""/>
        <a:defRPr sz="2000">
          <a:solidFill>
            <a:srgbClr val="000000"/>
          </a:solidFill>
          <a:latin typeface="+mn-lt"/>
          <a:ea typeface="Arial Unicode MS" pitchFamily="34" charset="-128"/>
          <a:cs typeface="+mn-cs"/>
        </a:defRPr>
      </a:lvl4pPr>
      <a:lvl5pPr marL="18288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ea typeface="Arial Unicode MS" pitchFamily="34" charset="-128"/>
          <a:cs typeface="+mn-cs"/>
        </a:defRPr>
      </a:lvl5pPr>
      <a:lvl6pPr marL="22860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6pPr>
      <a:lvl7pPr marL="27432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7pPr>
      <a:lvl8pPr marL="32004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8pPr>
      <a:lvl9pPr marL="36576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7" name="Rectangle 1"/>
          <p:cNvSpPr>
            <a:spLocks noChangeArrowheads="1"/>
          </p:cNvSpPr>
          <p:nvPr/>
        </p:nvSpPr>
        <p:spPr bwMode="auto">
          <a:xfrm>
            <a:off x="-9525" y="4572000"/>
            <a:ext cx="9144000" cy="887413"/>
          </a:xfrm>
          <a:prstGeom prst="rect">
            <a:avLst/>
          </a:prstGeom>
          <a:solidFill>
            <a:srgbClr val="FFFFFF"/>
          </a:solidFill>
          <a:ln w="9525">
            <a:noFill/>
            <a:round/>
            <a:headEnd/>
            <a:tailEnd/>
          </a:ln>
          <a:effectLst/>
        </p:spPr>
        <p:txBody>
          <a:bodyPr wrap="none" anchor="ctr"/>
          <a:lstStyle/>
          <a:p>
            <a:pPr>
              <a:defRPr/>
            </a:pPr>
            <a:endParaRPr lang="en-US"/>
          </a:p>
        </p:txBody>
      </p:sp>
      <p:sp>
        <p:nvSpPr>
          <p:cNvPr id="9218" name="Rectangle 2"/>
          <p:cNvSpPr>
            <a:spLocks noChangeArrowheads="1"/>
          </p:cNvSpPr>
          <p:nvPr/>
        </p:nvSpPr>
        <p:spPr bwMode="auto">
          <a:xfrm>
            <a:off x="-9525" y="4664075"/>
            <a:ext cx="1463675" cy="712788"/>
          </a:xfrm>
          <a:prstGeom prst="rect">
            <a:avLst/>
          </a:prstGeom>
          <a:solidFill>
            <a:srgbClr val="DD8047"/>
          </a:solidFill>
          <a:ln w="9525">
            <a:noFill/>
            <a:round/>
            <a:headEnd/>
            <a:tailEnd/>
          </a:ln>
          <a:effectLst/>
        </p:spPr>
        <p:txBody>
          <a:bodyPr wrap="none" anchor="ctr"/>
          <a:lstStyle/>
          <a:p>
            <a:pPr>
              <a:defRPr/>
            </a:pPr>
            <a:endParaRPr lang="en-US"/>
          </a:p>
        </p:txBody>
      </p:sp>
      <p:sp>
        <p:nvSpPr>
          <p:cNvPr id="9219" name="Rectangle 3"/>
          <p:cNvSpPr>
            <a:spLocks noChangeArrowheads="1"/>
          </p:cNvSpPr>
          <p:nvPr/>
        </p:nvSpPr>
        <p:spPr bwMode="auto">
          <a:xfrm>
            <a:off x="1544638" y="4654550"/>
            <a:ext cx="7599362" cy="712788"/>
          </a:xfrm>
          <a:prstGeom prst="rect">
            <a:avLst/>
          </a:prstGeom>
          <a:solidFill>
            <a:srgbClr val="94B6D2"/>
          </a:solidFill>
          <a:ln w="9525">
            <a:noFill/>
            <a:round/>
            <a:headEnd/>
            <a:tailEnd/>
          </a:ln>
          <a:effectLst/>
        </p:spPr>
        <p:txBody>
          <a:bodyPr wrap="none" anchor="ctr"/>
          <a:lstStyle/>
          <a:p>
            <a:pPr>
              <a:defRPr/>
            </a:pPr>
            <a:endParaRPr lang="en-US"/>
          </a:p>
        </p:txBody>
      </p:sp>
      <p:sp>
        <p:nvSpPr>
          <p:cNvPr id="9220" name="Rectangle 4"/>
          <p:cNvSpPr>
            <a:spLocks noChangeArrowheads="1"/>
          </p:cNvSpPr>
          <p:nvPr/>
        </p:nvSpPr>
        <p:spPr bwMode="auto">
          <a:xfrm>
            <a:off x="1447800" y="0"/>
            <a:ext cx="100013" cy="6867525"/>
          </a:xfrm>
          <a:prstGeom prst="rect">
            <a:avLst/>
          </a:prstGeom>
          <a:solidFill>
            <a:srgbClr val="FFFFFF"/>
          </a:solidFill>
          <a:ln w="9525">
            <a:noFill/>
            <a:round/>
            <a:headEnd/>
            <a:tailEnd/>
          </a:ln>
          <a:effectLst/>
        </p:spPr>
        <p:txBody>
          <a:bodyPr wrap="none" anchor="ctr"/>
          <a:lstStyle/>
          <a:p>
            <a:pPr>
              <a:defRPr/>
            </a:pPr>
            <a:endParaRPr lang="en-US"/>
          </a:p>
        </p:txBody>
      </p:sp>
      <p:sp>
        <p:nvSpPr>
          <p:cNvPr id="23558" name="Rectangle 5"/>
          <p:cNvSpPr>
            <a:spLocks noGrp="1" noChangeArrowheads="1"/>
          </p:cNvSpPr>
          <p:nvPr>
            <p:ph type="title"/>
          </p:nvPr>
        </p:nvSpPr>
        <p:spPr bwMode="auto">
          <a:xfrm>
            <a:off x="609600" y="228600"/>
            <a:ext cx="8151813" cy="99060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23559" name="Rectangle 6"/>
          <p:cNvSpPr>
            <a:spLocks noGrp="1" noChangeArrowheads="1"/>
          </p:cNvSpPr>
          <p:nvPr>
            <p:ph type="body" idx="1"/>
          </p:nvPr>
        </p:nvSpPr>
        <p:spPr bwMode="auto">
          <a:xfrm>
            <a:off x="612775" y="1600200"/>
            <a:ext cx="8151813" cy="45243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9223" name="Rectangle 7"/>
          <p:cNvSpPr>
            <a:spLocks noGrp="1" noChangeArrowheads="1"/>
          </p:cNvSpPr>
          <p:nvPr>
            <p:ph type="dt"/>
          </p:nvPr>
        </p:nvSpPr>
        <p:spPr bwMode="auto">
          <a:xfrm>
            <a:off x="6248400" y="6248400"/>
            <a:ext cx="2665413" cy="3635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nSpc>
                <a:spcPct val="100000"/>
              </a:lnSpc>
              <a:buClr>
                <a:srgbClr val="775F55"/>
              </a:buClr>
              <a:tabLst>
                <a:tab pos="723900" algn="l"/>
                <a:tab pos="1447800" algn="l"/>
                <a:tab pos="2171700" algn="l"/>
              </a:tabLst>
              <a:defRPr sz="1400">
                <a:solidFill>
                  <a:srgbClr val="775F55"/>
                </a:solidFill>
                <a:latin typeface="Times New Roman" pitchFamily="18" charset="0"/>
                <a:cs typeface="+mn-cs"/>
              </a:defRPr>
            </a:lvl1pPr>
          </a:lstStyle>
          <a:p>
            <a:pPr>
              <a:defRPr/>
            </a:pPr>
            <a:r>
              <a:rPr lang="en-GB"/>
              <a:t>Dec 16, 2010</a:t>
            </a:r>
          </a:p>
        </p:txBody>
      </p:sp>
      <p:sp>
        <p:nvSpPr>
          <p:cNvPr id="9224" name="Rectangle 8"/>
          <p:cNvSpPr>
            <a:spLocks noGrp="1" noChangeArrowheads="1"/>
          </p:cNvSpPr>
          <p:nvPr>
            <p:ph type="sldNum"/>
          </p:nvPr>
        </p:nvSpPr>
        <p:spPr bwMode="auto">
          <a:xfrm>
            <a:off x="0" y="4667250"/>
            <a:ext cx="1446213" cy="66198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lnSpc>
                <a:spcPct val="100000"/>
              </a:lnSpc>
              <a:buClr>
                <a:srgbClr val="FFFFFF"/>
              </a:buClr>
              <a:tabLst>
                <a:tab pos="723900" algn="l"/>
                <a:tab pos="1447800" algn="l"/>
              </a:tabLst>
              <a:defRPr sz="2800" b="1">
                <a:solidFill>
                  <a:srgbClr val="FFFFFF"/>
                </a:solidFill>
                <a:latin typeface="Times New Roman" pitchFamily="18" charset="0"/>
                <a:cs typeface="+mn-cs"/>
              </a:defRPr>
            </a:lvl1pPr>
          </a:lstStyle>
          <a:p>
            <a:pPr>
              <a:defRPr/>
            </a:pPr>
            <a:fld id="{DDC576F4-5711-4C41-93E9-5D3ADDBC8BE3}" type="slidenum">
              <a:rPr lang="en-GB"/>
              <a:pPr>
                <a:defRPr/>
              </a:pPr>
              <a:t>‹#›</a:t>
            </a:fld>
            <a:endParaRPr lang="en-GB"/>
          </a:p>
        </p:txBody>
      </p:sp>
      <p:sp>
        <p:nvSpPr>
          <p:cNvPr id="9225" name="Rectangle 9"/>
          <p:cNvSpPr>
            <a:spLocks noGrp="1" noChangeArrowheads="1"/>
          </p:cNvSpPr>
          <p:nvPr>
            <p:ph type="ftr"/>
          </p:nvPr>
        </p:nvSpPr>
        <p:spPr bwMode="auto">
          <a:xfrm>
            <a:off x="1600200" y="6248400"/>
            <a:ext cx="4570413" cy="3635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775F55"/>
              </a:buClr>
              <a:defRPr sz="1400">
                <a:solidFill>
                  <a:srgbClr val="775F55"/>
                </a:solidFill>
                <a:latin typeface="Times New Roman" pitchFamily="18" charset="0"/>
                <a:ea typeface="Arial Unicode MS" pitchFamily="34" charset="-128"/>
                <a:cs typeface="Arial Unicode MS" pitchFamily="34" charset="-128"/>
              </a:defRPr>
            </a:lvl1pPr>
          </a:lstStyle>
          <a:p>
            <a:pPr>
              <a:defRPr/>
            </a:pPr>
            <a:r>
              <a:rPr lang="en-GB"/>
              <a:t>Quản lý rủi ro</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p:txStyles>
    <p:titleStyle>
      <a:lvl1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mj-lt"/>
          <a:ea typeface="Arial Unicode MS" pitchFamily="34" charset="-128"/>
          <a:cs typeface="+mj-cs"/>
        </a:defRPr>
      </a:lvl1pPr>
      <a:lvl2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2pPr>
      <a:lvl3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3pPr>
      <a:lvl4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4pPr>
      <a:lvl5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5pPr>
      <a:lvl6pPr marL="4572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6pPr>
      <a:lvl7pPr marL="9144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7pPr>
      <a:lvl8pPr marL="13716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8pPr>
      <a:lvl9pPr marL="18288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9pPr>
    </p:titleStyle>
    <p:bodyStyle>
      <a:lvl1pPr marL="317500" indent="-317500" algn="l" defTabSz="457200" rtl="0" eaLnBrk="0" fontAlgn="base" hangingPunct="0">
        <a:lnSpc>
          <a:spcPct val="93000"/>
        </a:lnSpc>
        <a:spcBef>
          <a:spcPts val="700"/>
        </a:spcBef>
        <a:spcAft>
          <a:spcPct val="0"/>
        </a:spcAft>
        <a:buClr>
          <a:srgbClr val="DD8047"/>
        </a:buClr>
        <a:buSzPct val="60000"/>
        <a:buFont typeface="Wingdings" pitchFamily="2" charset="2"/>
        <a:buChar char=""/>
        <a:defRPr sz="2900">
          <a:solidFill>
            <a:srgbClr val="000000"/>
          </a:solidFill>
          <a:latin typeface="+mn-lt"/>
          <a:ea typeface="Arial Unicode MS" pitchFamily="34" charset="-128"/>
          <a:cs typeface="+mn-cs"/>
        </a:defRPr>
      </a:lvl1pPr>
      <a:lvl2pPr marL="638175" indent="-273050" algn="l" defTabSz="457200" rtl="0" eaLnBrk="0" fontAlgn="base" hangingPunct="0">
        <a:lnSpc>
          <a:spcPct val="93000"/>
        </a:lnSpc>
        <a:spcBef>
          <a:spcPts val="550"/>
        </a:spcBef>
        <a:spcAft>
          <a:spcPct val="0"/>
        </a:spcAft>
        <a:buClr>
          <a:srgbClr val="94B6D2"/>
        </a:buClr>
        <a:buSzPct val="70000"/>
        <a:buFont typeface="Wingdings 2" pitchFamily="18" charset="2"/>
        <a:buChar char=""/>
        <a:defRPr sz="2600">
          <a:solidFill>
            <a:srgbClr val="000000"/>
          </a:solidFill>
          <a:latin typeface="+mn-lt"/>
          <a:ea typeface="Arial Unicode MS" pitchFamily="34" charset="-128"/>
          <a:cs typeface="+mn-cs"/>
        </a:defRPr>
      </a:lvl2pPr>
      <a:lvl3pPr marL="914400" indent="-228600" algn="l" defTabSz="457200" rtl="0" eaLnBrk="0" fontAlgn="base" hangingPunct="0">
        <a:lnSpc>
          <a:spcPct val="93000"/>
        </a:lnSpc>
        <a:spcBef>
          <a:spcPts val="500"/>
        </a:spcBef>
        <a:spcAft>
          <a:spcPct val="0"/>
        </a:spcAft>
        <a:buClr>
          <a:srgbClr val="DD8047"/>
        </a:buClr>
        <a:buSzPct val="75000"/>
        <a:buFont typeface="Wingdings" pitchFamily="2" charset="2"/>
        <a:buChar char=""/>
        <a:defRPr sz="2300">
          <a:solidFill>
            <a:srgbClr val="000000"/>
          </a:solidFill>
          <a:latin typeface="+mn-lt"/>
          <a:ea typeface="Arial Unicode MS" pitchFamily="34" charset="-128"/>
          <a:cs typeface="+mn-cs"/>
        </a:defRPr>
      </a:lvl3pPr>
      <a:lvl4pPr marL="1371600" indent="-228600" algn="l" defTabSz="457200" rtl="0" eaLnBrk="0" fontAlgn="base" hangingPunct="0">
        <a:lnSpc>
          <a:spcPct val="93000"/>
        </a:lnSpc>
        <a:spcBef>
          <a:spcPts val="400"/>
        </a:spcBef>
        <a:spcAft>
          <a:spcPct val="0"/>
        </a:spcAft>
        <a:buClr>
          <a:srgbClr val="A5AB81"/>
        </a:buClr>
        <a:buSzPct val="75000"/>
        <a:buFont typeface="Wingdings" pitchFamily="2" charset="2"/>
        <a:buChar char=""/>
        <a:defRPr sz="2000">
          <a:solidFill>
            <a:srgbClr val="000000"/>
          </a:solidFill>
          <a:latin typeface="+mn-lt"/>
          <a:ea typeface="Arial Unicode MS" pitchFamily="34" charset="-128"/>
          <a:cs typeface="+mn-cs"/>
        </a:defRPr>
      </a:lvl4pPr>
      <a:lvl5pPr marL="18288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ea typeface="Arial Unicode MS" pitchFamily="34" charset="-128"/>
          <a:cs typeface="+mn-cs"/>
        </a:defRPr>
      </a:lvl5pPr>
      <a:lvl6pPr marL="22860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6pPr>
      <a:lvl7pPr marL="27432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7pPr>
      <a:lvl8pPr marL="32004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8pPr>
      <a:lvl9pPr marL="36576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6096000" y="0"/>
            <a:ext cx="320675" cy="6858000"/>
          </a:xfrm>
          <a:prstGeom prst="rect">
            <a:avLst/>
          </a:prstGeom>
          <a:solidFill>
            <a:srgbClr val="FFFFFF"/>
          </a:solidFill>
          <a:ln w="9525">
            <a:noFill/>
            <a:round/>
            <a:headEnd/>
            <a:tailEnd/>
          </a:ln>
          <a:effectLst/>
        </p:spPr>
        <p:txBody>
          <a:bodyPr wrap="none" anchor="ctr"/>
          <a:lstStyle/>
          <a:p>
            <a:pPr>
              <a:defRPr/>
            </a:pPr>
            <a:endParaRPr lang="en-US"/>
          </a:p>
        </p:txBody>
      </p:sp>
      <p:sp>
        <p:nvSpPr>
          <p:cNvPr id="10242" name="Rectangle 2"/>
          <p:cNvSpPr>
            <a:spLocks noChangeArrowheads="1"/>
          </p:cNvSpPr>
          <p:nvPr/>
        </p:nvSpPr>
        <p:spPr bwMode="auto">
          <a:xfrm>
            <a:off x="6142038" y="609600"/>
            <a:ext cx="228600" cy="6248400"/>
          </a:xfrm>
          <a:prstGeom prst="rect">
            <a:avLst/>
          </a:prstGeom>
          <a:solidFill>
            <a:srgbClr val="94B6D2"/>
          </a:solidFill>
          <a:ln w="9525">
            <a:noFill/>
            <a:round/>
            <a:headEnd/>
            <a:tailEnd/>
          </a:ln>
          <a:effectLst/>
        </p:spPr>
        <p:txBody>
          <a:bodyPr wrap="none" anchor="ctr"/>
          <a:lstStyle/>
          <a:p>
            <a:pPr>
              <a:defRPr/>
            </a:pPr>
            <a:endParaRPr lang="en-US"/>
          </a:p>
        </p:txBody>
      </p:sp>
      <p:sp>
        <p:nvSpPr>
          <p:cNvPr id="10243" name="Rectangle 3"/>
          <p:cNvSpPr>
            <a:spLocks noChangeArrowheads="1"/>
          </p:cNvSpPr>
          <p:nvPr/>
        </p:nvSpPr>
        <p:spPr bwMode="auto">
          <a:xfrm>
            <a:off x="6142038" y="0"/>
            <a:ext cx="228600" cy="533400"/>
          </a:xfrm>
          <a:prstGeom prst="rect">
            <a:avLst/>
          </a:prstGeom>
          <a:solidFill>
            <a:srgbClr val="DD8047"/>
          </a:solidFill>
          <a:ln w="9525">
            <a:noFill/>
            <a:round/>
            <a:headEnd/>
            <a:tailEnd/>
          </a:ln>
          <a:effectLst/>
        </p:spPr>
        <p:txBody>
          <a:bodyPr wrap="none" anchor="ctr"/>
          <a:lstStyle/>
          <a:p>
            <a:pPr>
              <a:defRPr/>
            </a:pPr>
            <a:endParaRPr lang="en-US"/>
          </a:p>
        </p:txBody>
      </p:sp>
      <p:sp>
        <p:nvSpPr>
          <p:cNvPr id="24581" name="Rectangle 4"/>
          <p:cNvSpPr>
            <a:spLocks noGrp="1" noChangeArrowheads="1"/>
          </p:cNvSpPr>
          <p:nvPr>
            <p:ph type="title"/>
          </p:nvPr>
        </p:nvSpPr>
        <p:spPr bwMode="auto">
          <a:xfrm>
            <a:off x="609600" y="228600"/>
            <a:ext cx="8151813" cy="99060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24582" name="Rectangle 5"/>
          <p:cNvSpPr>
            <a:spLocks noGrp="1" noChangeArrowheads="1"/>
          </p:cNvSpPr>
          <p:nvPr>
            <p:ph type="body" idx="1"/>
          </p:nvPr>
        </p:nvSpPr>
        <p:spPr bwMode="auto">
          <a:xfrm>
            <a:off x="612775" y="1600200"/>
            <a:ext cx="8151813" cy="45243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46" name="Rectangle 6"/>
          <p:cNvSpPr>
            <a:spLocks noGrp="1" noChangeArrowheads="1"/>
          </p:cNvSpPr>
          <p:nvPr>
            <p:ph type="dt"/>
          </p:nvPr>
        </p:nvSpPr>
        <p:spPr bwMode="auto">
          <a:xfrm>
            <a:off x="6553200" y="6248400"/>
            <a:ext cx="2208213" cy="3635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nSpc>
                <a:spcPct val="100000"/>
              </a:lnSpc>
              <a:buClr>
                <a:srgbClr val="775F55"/>
              </a:buClr>
              <a:tabLst>
                <a:tab pos="723900" algn="l"/>
                <a:tab pos="1447800" algn="l"/>
                <a:tab pos="2171700" algn="l"/>
              </a:tabLst>
              <a:defRPr sz="1400">
                <a:solidFill>
                  <a:srgbClr val="775F55"/>
                </a:solidFill>
                <a:latin typeface="Times New Roman" pitchFamily="18" charset="0"/>
                <a:cs typeface="+mn-cs"/>
              </a:defRPr>
            </a:lvl1pPr>
          </a:lstStyle>
          <a:p>
            <a:pPr>
              <a:defRPr/>
            </a:pPr>
            <a:r>
              <a:rPr lang="en-GB"/>
              <a:t>Dec 16, 2010</a:t>
            </a:r>
          </a:p>
        </p:txBody>
      </p:sp>
      <p:sp>
        <p:nvSpPr>
          <p:cNvPr id="10247" name="Rectangle 7"/>
          <p:cNvSpPr>
            <a:spLocks noGrp="1" noChangeArrowheads="1"/>
          </p:cNvSpPr>
          <p:nvPr>
            <p:ph type="ftr"/>
          </p:nvPr>
        </p:nvSpPr>
        <p:spPr bwMode="auto">
          <a:xfrm>
            <a:off x="457200" y="6248400"/>
            <a:ext cx="5572125" cy="3635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lnSpc>
                <a:spcPct val="100000"/>
              </a:lnSpc>
              <a:buClr>
                <a:srgbClr val="775F55"/>
              </a:buClr>
              <a:defRPr sz="1400">
                <a:solidFill>
                  <a:srgbClr val="775F55"/>
                </a:solidFill>
                <a:latin typeface="Times New Roman" pitchFamily="18" charset="0"/>
                <a:ea typeface="Arial Unicode MS" pitchFamily="34" charset="-128"/>
                <a:cs typeface="Arial Unicode MS" pitchFamily="34" charset="-128"/>
              </a:defRPr>
            </a:lvl1pPr>
          </a:lstStyle>
          <a:p>
            <a:pPr>
              <a:defRPr/>
            </a:pPr>
            <a:r>
              <a:rPr lang="en-GB"/>
              <a:t>Quản lý rủi ro</a:t>
            </a:r>
          </a:p>
        </p:txBody>
      </p:sp>
      <p:sp>
        <p:nvSpPr>
          <p:cNvPr id="10248" name="Rectangle 8"/>
          <p:cNvSpPr>
            <a:spLocks noGrp="1" noChangeArrowheads="1"/>
          </p:cNvSpPr>
          <p:nvPr>
            <p:ph type="sldNum"/>
          </p:nvPr>
        </p:nvSpPr>
        <p:spPr bwMode="auto">
          <a:xfrm>
            <a:off x="6410325" y="0"/>
            <a:ext cx="531813" cy="30638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ctr">
              <a:lnSpc>
                <a:spcPct val="100000"/>
              </a:lnSpc>
              <a:buClr>
                <a:srgbClr val="FFFFFF"/>
              </a:buClr>
              <a:defRPr sz="1400" b="1">
                <a:solidFill>
                  <a:srgbClr val="FFFFFF"/>
                </a:solidFill>
                <a:latin typeface="Times New Roman" pitchFamily="18" charset="0"/>
                <a:cs typeface="+mn-cs"/>
              </a:defRPr>
            </a:lvl1pPr>
          </a:lstStyle>
          <a:p>
            <a:pPr>
              <a:defRPr/>
            </a:pPr>
            <a:fld id="{5AFD5449-07D5-4804-8F19-F940E920DF6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p:txStyles>
    <p:titleStyle>
      <a:lvl1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mj-lt"/>
          <a:ea typeface="Arial Unicode MS" pitchFamily="34" charset="-128"/>
          <a:cs typeface="+mj-cs"/>
        </a:defRPr>
      </a:lvl1pPr>
      <a:lvl2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2pPr>
      <a:lvl3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3pPr>
      <a:lvl4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4pPr>
      <a:lvl5pPr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ea typeface="Arial Unicode MS" pitchFamily="34" charset="-128"/>
          <a:cs typeface="Arial Unicode MS" charset="0"/>
        </a:defRPr>
      </a:lvl5pPr>
      <a:lvl6pPr marL="4572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6pPr>
      <a:lvl7pPr marL="9144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7pPr>
      <a:lvl8pPr marL="13716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8pPr>
      <a:lvl9pPr marL="1828800" algn="l" defTabSz="457200" rtl="0" eaLnBrk="0" fontAlgn="base" hangingPunct="0">
        <a:lnSpc>
          <a:spcPct val="93000"/>
        </a:lnSpc>
        <a:spcBef>
          <a:spcPct val="0"/>
        </a:spcBef>
        <a:spcAft>
          <a:spcPct val="0"/>
        </a:spcAft>
        <a:buClr>
          <a:srgbClr val="775F55"/>
        </a:buClr>
        <a:buSzPct val="100000"/>
        <a:buFont typeface="Arial" charset="0"/>
        <a:defRPr sz="4400">
          <a:solidFill>
            <a:srgbClr val="775F55"/>
          </a:solidFill>
          <a:latin typeface="Arial" charset="0"/>
          <a:cs typeface="Arial Unicode MS" charset="0"/>
        </a:defRPr>
      </a:lvl9pPr>
    </p:titleStyle>
    <p:bodyStyle>
      <a:lvl1pPr marL="317500" indent="-317500" algn="l" defTabSz="457200" rtl="0" eaLnBrk="0" fontAlgn="base" hangingPunct="0">
        <a:lnSpc>
          <a:spcPct val="93000"/>
        </a:lnSpc>
        <a:spcBef>
          <a:spcPts val="700"/>
        </a:spcBef>
        <a:spcAft>
          <a:spcPct val="0"/>
        </a:spcAft>
        <a:buClr>
          <a:srgbClr val="DD8047"/>
        </a:buClr>
        <a:buSzPct val="60000"/>
        <a:buFont typeface="Wingdings" pitchFamily="2" charset="2"/>
        <a:buChar char=""/>
        <a:defRPr sz="2900">
          <a:solidFill>
            <a:srgbClr val="000000"/>
          </a:solidFill>
          <a:latin typeface="+mn-lt"/>
          <a:ea typeface="Arial Unicode MS" pitchFamily="34" charset="-128"/>
          <a:cs typeface="+mn-cs"/>
        </a:defRPr>
      </a:lvl1pPr>
      <a:lvl2pPr marL="638175" indent="-273050" algn="l" defTabSz="457200" rtl="0" eaLnBrk="0" fontAlgn="base" hangingPunct="0">
        <a:lnSpc>
          <a:spcPct val="93000"/>
        </a:lnSpc>
        <a:spcBef>
          <a:spcPts val="550"/>
        </a:spcBef>
        <a:spcAft>
          <a:spcPct val="0"/>
        </a:spcAft>
        <a:buClr>
          <a:srgbClr val="94B6D2"/>
        </a:buClr>
        <a:buSzPct val="70000"/>
        <a:buFont typeface="Wingdings 2" pitchFamily="18" charset="2"/>
        <a:buChar char=""/>
        <a:defRPr sz="2600">
          <a:solidFill>
            <a:srgbClr val="000000"/>
          </a:solidFill>
          <a:latin typeface="+mn-lt"/>
          <a:ea typeface="Arial Unicode MS" pitchFamily="34" charset="-128"/>
          <a:cs typeface="+mn-cs"/>
        </a:defRPr>
      </a:lvl2pPr>
      <a:lvl3pPr marL="914400" indent="-228600" algn="l" defTabSz="457200" rtl="0" eaLnBrk="0" fontAlgn="base" hangingPunct="0">
        <a:lnSpc>
          <a:spcPct val="93000"/>
        </a:lnSpc>
        <a:spcBef>
          <a:spcPts val="500"/>
        </a:spcBef>
        <a:spcAft>
          <a:spcPct val="0"/>
        </a:spcAft>
        <a:buClr>
          <a:srgbClr val="DD8047"/>
        </a:buClr>
        <a:buSzPct val="75000"/>
        <a:buFont typeface="Wingdings" pitchFamily="2" charset="2"/>
        <a:buChar char=""/>
        <a:defRPr sz="2300">
          <a:solidFill>
            <a:srgbClr val="000000"/>
          </a:solidFill>
          <a:latin typeface="+mn-lt"/>
          <a:ea typeface="Arial Unicode MS" pitchFamily="34" charset="-128"/>
          <a:cs typeface="+mn-cs"/>
        </a:defRPr>
      </a:lvl3pPr>
      <a:lvl4pPr marL="1371600" indent="-228600" algn="l" defTabSz="457200" rtl="0" eaLnBrk="0" fontAlgn="base" hangingPunct="0">
        <a:lnSpc>
          <a:spcPct val="93000"/>
        </a:lnSpc>
        <a:spcBef>
          <a:spcPts val="400"/>
        </a:spcBef>
        <a:spcAft>
          <a:spcPct val="0"/>
        </a:spcAft>
        <a:buClr>
          <a:srgbClr val="A5AB81"/>
        </a:buClr>
        <a:buSzPct val="75000"/>
        <a:buFont typeface="Wingdings" pitchFamily="2" charset="2"/>
        <a:buChar char=""/>
        <a:defRPr sz="2000">
          <a:solidFill>
            <a:srgbClr val="000000"/>
          </a:solidFill>
          <a:latin typeface="+mn-lt"/>
          <a:ea typeface="Arial Unicode MS" pitchFamily="34" charset="-128"/>
          <a:cs typeface="+mn-cs"/>
        </a:defRPr>
      </a:lvl4pPr>
      <a:lvl5pPr marL="18288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ea typeface="Arial Unicode MS" pitchFamily="34" charset="-128"/>
          <a:cs typeface="+mn-cs"/>
        </a:defRPr>
      </a:lvl5pPr>
      <a:lvl6pPr marL="22860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6pPr>
      <a:lvl7pPr marL="27432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7pPr>
      <a:lvl8pPr marL="32004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8pPr>
      <a:lvl9pPr marL="3657600" indent="-228600" algn="l" defTabSz="457200" rtl="0" eaLnBrk="0" fontAlgn="base" hangingPunct="0">
        <a:lnSpc>
          <a:spcPct val="93000"/>
        </a:lnSpc>
        <a:spcBef>
          <a:spcPts val="400"/>
        </a:spcBef>
        <a:spcAft>
          <a:spcPct val="0"/>
        </a:spcAft>
        <a:buClr>
          <a:srgbClr val="A5AB81"/>
        </a:buClr>
        <a:buSzPct val="65000"/>
        <a:buFont typeface="Wingdings" pitchFamily="2"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5602" name="Text Box 1"/>
          <p:cNvSpPr txBox="1">
            <a:spLocks noChangeArrowheads="1"/>
          </p:cNvSpPr>
          <p:nvPr/>
        </p:nvSpPr>
        <p:spPr bwMode="auto">
          <a:xfrm>
            <a:off x="2362200" y="6057900"/>
            <a:ext cx="6705600" cy="685800"/>
          </a:xfrm>
          <a:prstGeom prst="rect">
            <a:avLst/>
          </a:prstGeom>
          <a:noFill/>
          <a:ln w="9525">
            <a:noFill/>
            <a:round/>
            <a:headEnd/>
            <a:tailEnd/>
          </a:ln>
        </p:spPr>
        <p:txBody>
          <a:bodyPr anchor="ctr"/>
          <a:lstStyle/>
          <a:p>
            <a:pPr algn="ctr">
              <a:lnSpc>
                <a:spcPct val="100000"/>
              </a:lnSpc>
              <a:spcBef>
                <a:spcPts val="700"/>
              </a:spcBef>
              <a:buClr>
                <a:srgbClr val="DD8047"/>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dirty="0">
              <a:solidFill>
                <a:srgbClr val="FFFFFF"/>
              </a:solidFill>
              <a:latin typeface="Arial" charset="0"/>
              <a:cs typeface="Arial" charset="0"/>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5603" name="Text Box 2"/>
          <p:cNvSpPr txBox="1">
            <a:spLocks noChangeArrowheads="1"/>
          </p:cNvSpPr>
          <p:nvPr/>
        </p:nvSpPr>
        <p:spPr bwMode="auto">
          <a:xfrm>
            <a:off x="-1" y="6049963"/>
            <a:ext cx="2362193" cy="685800"/>
          </a:xfrm>
          <a:prstGeom prst="rect">
            <a:avLst/>
          </a:prstGeom>
          <a:noFill/>
          <a:ln w="9525">
            <a:noFill/>
            <a:round/>
            <a:headEnd/>
            <a:tailEnd/>
          </a:ln>
        </p:spPr>
        <p:txBody>
          <a:bodyPr lIns="90000" tIns="46800" rIns="90000" bIns="46800" anchor="ctr"/>
          <a:lstStyle/>
          <a:p>
            <a:pPr algn="ctr">
              <a:lnSpc>
                <a:spcPct val="100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solidFill>
                <a:srgbClr val="FFFFFF"/>
              </a:solidFill>
              <a:latin typeface="Arial" charset="0"/>
              <a:cs typeface="Arial" charset="0"/>
            </a:endParaRPr>
          </a:p>
        </p:txBody>
      </p:sp>
      <p:cxnSp>
        <p:nvCxnSpPr>
          <p:cNvPr id="8" name="Straight Connector 7"/>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5604" name="Rectangle 3"/>
          <p:cNvSpPr>
            <a:spLocks noChangeArrowheads="1"/>
          </p:cNvSpPr>
          <p:nvPr/>
        </p:nvSpPr>
        <p:spPr bwMode="auto">
          <a:xfrm>
            <a:off x="266700" y="2438400"/>
            <a:ext cx="8610600" cy="3350021"/>
          </a:xfrm>
          <a:prstGeom prst="rect">
            <a:avLst/>
          </a:prstGeom>
          <a:noFill/>
          <a:ln w="9525">
            <a:noFill/>
            <a:round/>
            <a:headEnd/>
            <a:tailEnd/>
          </a:ln>
        </p:spPr>
        <p:txBody>
          <a:bodyPr lIns="90000" tIns="46800" rIns="90000" bIns="46800">
            <a:spAutoFit/>
          </a:bodyP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Arial" charset="0"/>
                <a:cs typeface="Arial" charset="0"/>
              </a:rPr>
              <a:t>Leveraging CPLEX </a:t>
            </a:r>
            <a:r>
              <a:rPr lang="en-US" b="1">
                <a:latin typeface="Arial" charset="0"/>
                <a:cs typeface="Arial" charset="0"/>
              </a:rPr>
              <a:t>to solve </a:t>
            </a:r>
            <a:r>
              <a:rPr lang="en-US" b="1" dirty="0">
                <a:latin typeface="Arial" charset="0"/>
                <a:cs typeface="Arial" charset="0"/>
              </a:rPr>
              <a:t>the Vehicle Routing Problem with Time Windows (VRPTW)</a:t>
            </a:r>
            <a:endParaRPr lang="en-GB" b="1" i="1" dirty="0">
              <a:solidFill>
                <a:srgbClr val="000000"/>
              </a:solidFill>
              <a:latin typeface="Arial" charset="0"/>
              <a:cs typeface="Arial" charset="0"/>
            </a:endParaRPr>
          </a:p>
          <a:p>
            <a:pPr>
              <a:lnSpc>
                <a:spcPct val="100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dirty="0">
                <a:solidFill>
                  <a:srgbClr val="000000"/>
                </a:solidFill>
                <a:latin typeface="Arial" charset="0"/>
                <a:cs typeface="Arial" charset="0"/>
              </a:rPr>
              <a:t> </a:t>
            </a:r>
            <a:r>
              <a:rPr lang="en-GB" b="1" i="1" dirty="0">
                <a:solidFill>
                  <a:srgbClr val="FFFFFF"/>
                </a:solidFill>
                <a:latin typeface="Arial" charset="0"/>
                <a:cs typeface="Arial" charset="0"/>
              </a:rPr>
              <a:t>	</a:t>
            </a:r>
          </a:p>
          <a:p>
            <a:pPr algn="ctr">
              <a:lnSpc>
                <a:spcPct val="100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FFFFFF"/>
                </a:solidFill>
                <a:latin typeface="Arial" charset="0"/>
                <a:cs typeface="Arial" charset="0"/>
              </a:rPr>
              <a:t>	</a:t>
            </a:r>
            <a:r>
              <a:rPr lang="en-US" sz="1600" b="1" i="1" dirty="0">
                <a:solidFill>
                  <a:srgbClr val="FFFFFF"/>
                </a:solidFill>
                <a:latin typeface="Arial" charset="0"/>
                <a:cs typeface="Arial" charset="0"/>
              </a:rPr>
              <a:t>November 10-12, 2021, Bangkok, Thailand &amp; Online</a:t>
            </a:r>
            <a:endParaRPr lang="it-IT" sz="1600" b="1" i="1" dirty="0">
              <a:solidFill>
                <a:srgbClr val="FFFFFF"/>
              </a:solidFill>
              <a:latin typeface="Arial" charset="0"/>
              <a:cs typeface="Arial" charset="0"/>
            </a:endParaRPr>
          </a:p>
          <a:p>
            <a:pPr>
              <a:lnSpc>
                <a:spcPct val="100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1600" b="1" i="1" dirty="0">
              <a:solidFill>
                <a:srgbClr val="FFFFFF"/>
              </a:solidFill>
              <a:latin typeface="Arial" charset="0"/>
              <a:cs typeface="Arial" charset="0"/>
            </a:endParaRPr>
          </a:p>
          <a:p>
            <a:pPr>
              <a:lnSpc>
                <a:spcPct val="100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i="1" dirty="0">
              <a:solidFill>
                <a:srgbClr val="FFFFFF"/>
              </a:solidFill>
              <a:latin typeface="Arial" charset="0"/>
              <a:cs typeface="Arial" charset="0"/>
            </a:endParaRPr>
          </a:p>
          <a:p>
            <a:pPr>
              <a:lnSpc>
                <a:spcPct val="100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FFFFFF"/>
                </a:solidFill>
                <a:latin typeface="Arial" charset="0"/>
                <a:cs typeface="Arial" charset="0"/>
              </a:rPr>
              <a:t>			</a:t>
            </a:r>
            <a:r>
              <a:rPr lang="en-GB" sz="2000" b="1" i="1" dirty="0">
                <a:solidFill>
                  <a:srgbClr val="FFFFFF"/>
                </a:solidFill>
                <a:latin typeface="Arial" charset="0"/>
                <a:cs typeface="Arial" charset="0"/>
              </a:rPr>
              <a:t>Authors: </a:t>
            </a:r>
            <a:r>
              <a:rPr lang="en-GB" sz="2000" b="1" dirty="0">
                <a:solidFill>
                  <a:srgbClr val="FFFFFF"/>
                </a:solidFill>
                <a:latin typeface="Arial" charset="0"/>
                <a:cs typeface="Arial" charset="0"/>
              </a:rPr>
              <a:t>Van </a:t>
            </a:r>
            <a:r>
              <a:rPr lang="en-GB" sz="2000" b="1" dirty="0" err="1">
                <a:solidFill>
                  <a:srgbClr val="FFFFFF"/>
                </a:solidFill>
                <a:latin typeface="Arial" charset="0"/>
                <a:cs typeface="Arial" charset="0"/>
              </a:rPr>
              <a:t>Manh</a:t>
            </a:r>
            <a:r>
              <a:rPr lang="en-GB" sz="2000" b="1" dirty="0">
                <a:solidFill>
                  <a:srgbClr val="FFFFFF"/>
                </a:solidFill>
                <a:latin typeface="Arial" charset="0"/>
                <a:cs typeface="Arial" charset="0"/>
              </a:rPr>
              <a:t> Tran, </a:t>
            </a:r>
            <a:r>
              <a:rPr lang="en-GB" sz="2000" b="1" dirty="0" err="1">
                <a:solidFill>
                  <a:srgbClr val="FFFFFF"/>
                </a:solidFill>
                <a:latin typeface="Arial" charset="0"/>
                <a:cs typeface="Arial" charset="0"/>
              </a:rPr>
              <a:t>Thi</a:t>
            </a:r>
            <a:r>
              <a:rPr lang="en-GB" sz="2000" b="1" dirty="0">
                <a:solidFill>
                  <a:srgbClr val="FFFFFF"/>
                </a:solidFill>
                <a:latin typeface="Arial" charset="0"/>
                <a:cs typeface="Arial" charset="0"/>
              </a:rPr>
              <a:t> Hong </a:t>
            </a:r>
            <a:r>
              <a:rPr lang="en-GB" sz="2000" b="1" dirty="0" err="1">
                <a:solidFill>
                  <a:srgbClr val="FFFFFF"/>
                </a:solidFill>
                <a:latin typeface="Arial" charset="0"/>
                <a:cs typeface="Arial" charset="0"/>
              </a:rPr>
              <a:t>Nhan</a:t>
            </a:r>
            <a:r>
              <a:rPr lang="en-GB" sz="2000" b="1" dirty="0">
                <a:solidFill>
                  <a:srgbClr val="FFFFFF"/>
                </a:solidFill>
                <a:latin typeface="Arial" charset="0"/>
                <a:cs typeface="Arial" charset="0"/>
              </a:rPr>
              <a:t> Vu</a:t>
            </a:r>
            <a:r>
              <a:rPr lang="en-GB" sz="2000" b="1" i="1" dirty="0">
                <a:solidFill>
                  <a:srgbClr val="FFFFFF"/>
                </a:solidFill>
                <a:latin typeface="Arial" charset="0"/>
                <a:cs typeface="Arial" charset="0"/>
              </a:rPr>
              <a:t>                                  </a:t>
            </a:r>
          </a:p>
          <a:p>
            <a:pPr marL="741363" lvl="1" indent="-284163" algn="ctr">
              <a:lnSpc>
                <a:spcPct val="100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i="1" dirty="0">
              <a:solidFill>
                <a:srgbClr val="FFFFFF"/>
              </a:solidFill>
              <a:latin typeface="Arial" charset="0"/>
              <a:cs typeface="Arial" charset="0"/>
            </a:endParaRPr>
          </a:p>
          <a:p>
            <a:pPr marL="741363" lvl="1" indent="-284163" algn="ctr">
              <a:lnSpc>
                <a:spcPct val="100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FFFFFF"/>
                </a:solidFill>
                <a:latin typeface="Arial" charset="0"/>
                <a:cs typeface="Arial" charset="0"/>
              </a:rPr>
              <a:t>Presenter: </a:t>
            </a:r>
            <a:r>
              <a:rPr lang="en-GB" sz="2000" b="1" dirty="0">
                <a:solidFill>
                  <a:srgbClr val="FFFFFF"/>
                </a:solidFill>
                <a:latin typeface="Arial" charset="0"/>
                <a:cs typeface="Arial" charset="0"/>
              </a:rPr>
              <a:t>Van </a:t>
            </a:r>
            <a:r>
              <a:rPr lang="en-GB" sz="2000" b="1" dirty="0" err="1">
                <a:solidFill>
                  <a:srgbClr val="FFFFFF"/>
                </a:solidFill>
                <a:latin typeface="Arial" charset="0"/>
                <a:cs typeface="Arial" charset="0"/>
              </a:rPr>
              <a:t>Manh</a:t>
            </a:r>
            <a:r>
              <a:rPr lang="en-GB" sz="2000" b="1" dirty="0">
                <a:solidFill>
                  <a:srgbClr val="FFFFFF"/>
                </a:solidFill>
                <a:latin typeface="Arial" charset="0"/>
                <a:cs typeface="Arial" charset="0"/>
              </a:rPr>
              <a:t> Tran	</a:t>
            </a:r>
          </a:p>
          <a:p>
            <a:pPr>
              <a:lnSpc>
                <a:spcPct val="150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b="1" dirty="0">
              <a:solidFill>
                <a:srgbClr val="000000"/>
              </a:solidFill>
              <a:latin typeface="Arial" charset="0"/>
              <a:cs typeface="Arial" charset="0"/>
            </a:endParaRPr>
          </a:p>
        </p:txBody>
      </p:sp>
      <p:cxnSp>
        <p:nvCxnSpPr>
          <p:cNvPr id="9" name="Straight Connector 8"/>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cxnSp>
        <p:nvCxnSpPr>
          <p:cNvPr id="10" name="Straight Connector 9"/>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sp>
        <p:nvSpPr>
          <p:cNvPr id="12" name="Rectangle 4">
            <a:extLst>
              <a:ext uri="{FF2B5EF4-FFF2-40B4-BE49-F238E27FC236}">
                <a16:creationId xmlns:a16="http://schemas.microsoft.com/office/drawing/2014/main" id="{71C18E89-D564-42E9-9354-332D719FE3D2}"/>
              </a:ext>
            </a:extLst>
          </p:cNvPr>
          <p:cNvSpPr>
            <a:spLocks noChangeArrowheads="1"/>
          </p:cNvSpPr>
          <p:nvPr/>
        </p:nvSpPr>
        <p:spPr bwMode="auto">
          <a:xfrm>
            <a:off x="0" y="685800"/>
            <a:ext cx="9144000" cy="863955"/>
          </a:xfrm>
          <a:prstGeom prst="rect">
            <a:avLst/>
          </a:prstGeom>
          <a:noFill/>
          <a:ln w="9525">
            <a:noFill/>
            <a:round/>
            <a:headEnd/>
            <a:tailEnd/>
          </a:ln>
        </p:spPr>
        <p:txBody>
          <a:bodyPr lIns="90000" tIns="46800" rIns="90000" bIns="46800">
            <a:spAutoFit/>
          </a:bodyPr>
          <a:lstStyle/>
          <a:p>
            <a:pPr algn="ctr">
              <a:lnSpc>
                <a:spcPct val="100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Arial" charset="0"/>
                <a:cs typeface="Arial" charset="0"/>
              </a:rPr>
              <a:t>The 13th International Conference on </a:t>
            </a:r>
          </a:p>
          <a:p>
            <a:pPr algn="ctr">
              <a:lnSpc>
                <a:spcPct val="100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Arial" charset="0"/>
                <a:cs typeface="Arial" charset="0"/>
              </a:rPr>
              <a:t>KNOWLEDGE AND SYSTEMS ENGINEERING (KSE 2021)</a:t>
            </a:r>
            <a:endParaRPr lang="en-GB" sz="1600" b="1" dirty="0">
              <a:latin typeface="Arial" charset="0"/>
              <a:cs typeface="Arial" charset="0"/>
            </a:endParaRPr>
          </a:p>
          <a:p>
            <a:pPr algn="ctr">
              <a:lnSpc>
                <a:spcPct val="100000"/>
              </a:lnSpc>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0"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marL="0" marR="0" lvl="0" indent="0" algn="ctr" defTabSz="457200" rtl="0" eaLnBrk="1" fontAlgn="base" latinLnBrk="0" hangingPunct="1">
              <a:lnSpc>
                <a:spcPct val="100000"/>
              </a:lnSpc>
              <a:spcBef>
                <a:spcPct val="0"/>
              </a:spcBef>
              <a:spcAft>
                <a:spcPct val="0"/>
              </a:spcAft>
              <a:buClr>
                <a:srgbClr val="775F55"/>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1" i="0" u="none" strike="noStrike" kern="1200" cap="none" spc="0" normalizeH="0" baseline="0" noProof="0" dirty="0">
                <a:ln>
                  <a:noFill/>
                </a:ln>
                <a:solidFill>
                  <a:srgbClr val="2D2DB9"/>
                </a:solidFill>
                <a:effectLst/>
                <a:uLnTx/>
                <a:uFillTx/>
                <a:latin typeface="Arial" charset="0"/>
                <a:ea typeface="Arial Unicode MS" pitchFamily="34" charset="-128"/>
                <a:cs typeface="Arial Unicode MS" pitchFamily="34" charset="-128"/>
              </a:rPr>
              <a:t>Experimental results (2/5)</a:t>
            </a: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1"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C3C7BF41-AFB9-422C-9758-62E2B73B82CC}" type="slidenum">
              <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rPr>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10</a:t>
            </a:fld>
            <a:endPar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2" name="Text Box 3"/>
          <p:cNvSpPr txBox="1">
            <a:spLocks noChangeArrowheads="1"/>
          </p:cNvSpPr>
          <p:nvPr/>
        </p:nvSpPr>
        <p:spPr bwMode="auto">
          <a:xfrm>
            <a:off x="612775" y="1600200"/>
            <a:ext cx="8150225" cy="4724400"/>
          </a:xfrm>
          <a:prstGeom prst="rect">
            <a:avLst/>
          </a:prstGeom>
          <a:noFill/>
          <a:ln w="9525">
            <a:noFill/>
            <a:round/>
            <a:headEnd/>
            <a:tailEnd/>
          </a:ln>
        </p:spPr>
        <p:txBody>
          <a:bodyPr/>
          <a:lstStyle/>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Using Branch and Cut algorithm</a:t>
            </a: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600" dirty="0">
                <a:solidFill>
                  <a:srgbClr val="000000"/>
                </a:solidFill>
                <a:latin typeface="Arial" charset="0"/>
                <a:ea typeface="Arial Unicode MS" pitchFamily="34" charset="-128"/>
                <a:cs typeface="Arial Unicode MS" pitchFamily="34" charset="-128"/>
              </a:rPr>
              <a:t>C101 data set:</a:t>
            </a: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1600" dirty="0">
              <a:solidFill>
                <a:srgbClr val="000000"/>
              </a:solidFill>
              <a:latin typeface="Arial" charset="0"/>
              <a:ea typeface="Arial Unicode MS" pitchFamily="34" charset="-128"/>
              <a:cs typeface="Arial Unicode MS" pitchFamily="34" charset="-128"/>
            </a:endParaRP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1600" dirty="0">
              <a:solidFill>
                <a:srgbClr val="000000"/>
              </a:solidFill>
              <a:latin typeface="Arial" charset="0"/>
              <a:ea typeface="Arial Unicode MS" pitchFamily="34" charset="-128"/>
              <a:cs typeface="Arial Unicode MS" pitchFamily="34" charset="-128"/>
            </a:endParaRP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R101 data set:</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1600" dirty="0">
              <a:solidFill>
                <a:srgbClr val="000000"/>
              </a:solidFill>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1600" dirty="0">
              <a:solidFill>
                <a:srgbClr val="000000"/>
              </a:solidFill>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1600" dirty="0">
              <a:solidFill>
                <a:srgbClr val="000000"/>
              </a:solidFill>
              <a:latin typeface="Arial" charset="0"/>
              <a:ea typeface="Arial Unicode MS" pitchFamily="34" charset="-128"/>
              <a:cs typeface="Arial Unicode MS" pitchFamily="34" charset="-128"/>
            </a:endParaRPr>
          </a:p>
          <a:p>
            <a:pPr marR="0" lvl="0" algn="l" defTabSz="457200" rtl="0" eaLnBrk="1" fontAlgn="base" latinLnBrk="0" hangingPunct="1">
              <a:lnSpc>
                <a:spcPct val="100000"/>
              </a:lnSpc>
              <a:spcBef>
                <a:spcPts val="700"/>
              </a:spcBef>
              <a:spcAft>
                <a:spcPct val="0"/>
              </a:spcAft>
              <a:buClr>
                <a:srgbClr val="DD8047"/>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3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p:txBody>
      </p:sp>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graphicFrame>
        <p:nvGraphicFramePr>
          <p:cNvPr id="2" name="Table 1">
            <a:extLst>
              <a:ext uri="{FF2B5EF4-FFF2-40B4-BE49-F238E27FC236}">
                <a16:creationId xmlns:a16="http://schemas.microsoft.com/office/drawing/2014/main" id="{C5405430-4BD4-4859-970C-29B9CE1C3305}"/>
              </a:ext>
            </a:extLst>
          </p:cNvPr>
          <p:cNvGraphicFramePr>
            <a:graphicFrameLocks noGrp="1"/>
          </p:cNvGraphicFramePr>
          <p:nvPr>
            <p:extLst>
              <p:ext uri="{D42A27DB-BD31-4B8C-83A1-F6EECF244321}">
                <p14:modId xmlns:p14="http://schemas.microsoft.com/office/powerpoint/2010/main" val="4257685719"/>
              </p:ext>
            </p:extLst>
          </p:nvPr>
        </p:nvGraphicFramePr>
        <p:xfrm>
          <a:off x="1523999" y="2323146"/>
          <a:ext cx="6858001" cy="1715454"/>
        </p:xfrm>
        <a:graphic>
          <a:graphicData uri="http://schemas.openxmlformats.org/drawingml/2006/table">
            <a:tbl>
              <a:tblPr firstRow="1" firstCol="1" bandRow="1">
                <a:tableStyleId>{5C22544A-7EE6-4342-B048-85BDC9FD1C3A}</a:tableStyleId>
              </a:tblPr>
              <a:tblGrid>
                <a:gridCol w="746757">
                  <a:extLst>
                    <a:ext uri="{9D8B030D-6E8A-4147-A177-3AD203B41FA5}">
                      <a16:colId xmlns:a16="http://schemas.microsoft.com/office/drawing/2014/main" val="729172585"/>
                    </a:ext>
                  </a:extLst>
                </a:gridCol>
                <a:gridCol w="1018306">
                  <a:extLst>
                    <a:ext uri="{9D8B030D-6E8A-4147-A177-3AD203B41FA5}">
                      <a16:colId xmlns:a16="http://schemas.microsoft.com/office/drawing/2014/main" val="3327663167"/>
                    </a:ext>
                  </a:extLst>
                </a:gridCol>
                <a:gridCol w="1266895">
                  <a:extLst>
                    <a:ext uri="{9D8B030D-6E8A-4147-A177-3AD203B41FA5}">
                      <a16:colId xmlns:a16="http://schemas.microsoft.com/office/drawing/2014/main" val="1309295391"/>
                    </a:ext>
                  </a:extLst>
                </a:gridCol>
                <a:gridCol w="1082842">
                  <a:extLst>
                    <a:ext uri="{9D8B030D-6E8A-4147-A177-3AD203B41FA5}">
                      <a16:colId xmlns:a16="http://schemas.microsoft.com/office/drawing/2014/main" val="824831451"/>
                    </a:ext>
                  </a:extLst>
                </a:gridCol>
                <a:gridCol w="1600201">
                  <a:extLst>
                    <a:ext uri="{9D8B030D-6E8A-4147-A177-3AD203B41FA5}">
                      <a16:colId xmlns:a16="http://schemas.microsoft.com/office/drawing/2014/main" val="1851413574"/>
                    </a:ext>
                  </a:extLst>
                </a:gridCol>
                <a:gridCol w="1143000">
                  <a:extLst>
                    <a:ext uri="{9D8B030D-6E8A-4147-A177-3AD203B41FA5}">
                      <a16:colId xmlns:a16="http://schemas.microsoft.com/office/drawing/2014/main" val="4168622350"/>
                    </a:ext>
                  </a:extLst>
                </a:gridCol>
              </a:tblGrid>
              <a:tr h="381212">
                <a:tc>
                  <a:txBody>
                    <a:bodyPr/>
                    <a:lstStyle/>
                    <a:p>
                      <a:pPr marL="0" marR="0" algn="ctr">
                        <a:spcBef>
                          <a:spcPts val="0"/>
                        </a:spcBef>
                        <a:spcAft>
                          <a:spcPts val="0"/>
                        </a:spcAft>
                      </a:pPr>
                      <a:r>
                        <a:rPr lang="vi-VN" sz="1000" dirty="0">
                          <a:effectLst/>
                        </a:rPr>
                        <a:t>No</a:t>
                      </a:r>
                      <a:endParaRPr lang="en-US" sz="1000" b="1"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Problem</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No. of Customers</a:t>
                      </a:r>
                      <a:endParaRPr lang="en-US" sz="1000" b="1"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Object cost (distance)</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Minimized number of vehicles</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CPU time (sec)</a:t>
                      </a:r>
                      <a:endParaRPr lang="en-US" sz="1000" b="1">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90346595"/>
                  </a:ext>
                </a:extLst>
              </a:tr>
              <a:tr h="190606">
                <a:tc>
                  <a:txBody>
                    <a:bodyPr/>
                    <a:lstStyle/>
                    <a:p>
                      <a:pPr marL="0" marR="0" algn="just">
                        <a:spcBef>
                          <a:spcPts val="0"/>
                        </a:spcBef>
                        <a:spcAft>
                          <a:spcPts val="0"/>
                        </a:spcAft>
                      </a:pPr>
                      <a:r>
                        <a:rPr lang="en-US" sz="1000" dirty="0">
                          <a:effectLst/>
                        </a:rPr>
                        <a:t>1</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C101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10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58.10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0.15</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383921350"/>
                  </a:ext>
                </a:extLst>
              </a:tr>
              <a:tr h="190606">
                <a:tc>
                  <a:txBody>
                    <a:bodyPr/>
                    <a:lstStyle/>
                    <a:p>
                      <a:pPr marL="0" marR="0" algn="just">
                        <a:spcBef>
                          <a:spcPts val="0"/>
                        </a:spcBef>
                        <a:spcAft>
                          <a:spcPts val="0"/>
                        </a:spcAft>
                      </a:pPr>
                      <a:r>
                        <a:rPr lang="en-US" sz="1000">
                          <a:effectLst/>
                        </a:rPr>
                        <a:t>2</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C101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20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175.00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3</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0.66</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813202570"/>
                  </a:ext>
                </a:extLst>
              </a:tr>
              <a:tr h="190606">
                <a:tc>
                  <a:txBody>
                    <a:bodyPr/>
                    <a:lstStyle/>
                    <a:p>
                      <a:pPr marL="0" marR="0" algn="just">
                        <a:spcBef>
                          <a:spcPts val="0"/>
                        </a:spcBef>
                        <a:spcAft>
                          <a:spcPts val="0"/>
                        </a:spcAft>
                      </a:pPr>
                      <a:r>
                        <a:rPr lang="en-US" sz="1000">
                          <a:effectLst/>
                        </a:rPr>
                        <a:t>3</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C101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30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205.70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3</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1.66</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68382623"/>
                  </a:ext>
                </a:extLst>
              </a:tr>
              <a:tr h="190606">
                <a:tc>
                  <a:txBody>
                    <a:bodyPr/>
                    <a:lstStyle/>
                    <a:p>
                      <a:pPr marL="0" marR="0" algn="just">
                        <a:spcBef>
                          <a:spcPts val="0"/>
                        </a:spcBef>
                        <a:spcAft>
                          <a:spcPts val="0"/>
                        </a:spcAft>
                      </a:pPr>
                      <a:r>
                        <a:rPr lang="en-US" sz="1000" dirty="0">
                          <a:solidFill>
                            <a:srgbClr val="9966FF"/>
                          </a:solidFill>
                          <a:effectLst/>
                        </a:rPr>
                        <a:t>4</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C101</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40</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343.90</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9966FF"/>
                          </a:solidFill>
                          <a:effectLst/>
                        </a:rPr>
                        <a:t>5</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5.02</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814235017"/>
                  </a:ext>
                </a:extLst>
              </a:tr>
              <a:tr h="190606">
                <a:tc>
                  <a:txBody>
                    <a:bodyPr/>
                    <a:lstStyle/>
                    <a:p>
                      <a:pPr marL="0" marR="0" algn="just">
                        <a:spcBef>
                          <a:spcPts val="0"/>
                        </a:spcBef>
                        <a:spcAft>
                          <a:spcPts val="0"/>
                        </a:spcAft>
                      </a:pPr>
                      <a:r>
                        <a:rPr lang="en-US" sz="1000" dirty="0">
                          <a:solidFill>
                            <a:srgbClr val="9966FF"/>
                          </a:solidFill>
                          <a:effectLst/>
                        </a:rPr>
                        <a:t>5</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C101</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50</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362.40</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5</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18.46</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55337563"/>
                  </a:ext>
                </a:extLst>
              </a:tr>
              <a:tr h="190606">
                <a:tc>
                  <a:txBody>
                    <a:bodyPr/>
                    <a:lstStyle/>
                    <a:p>
                      <a:pPr marL="0" marR="0" algn="just">
                        <a:spcBef>
                          <a:spcPts val="0"/>
                        </a:spcBef>
                        <a:spcAft>
                          <a:spcPts val="0"/>
                        </a:spcAft>
                      </a:pPr>
                      <a:r>
                        <a:rPr lang="en-US" sz="1000" dirty="0">
                          <a:solidFill>
                            <a:srgbClr val="9966FF"/>
                          </a:solidFill>
                          <a:effectLst/>
                        </a:rPr>
                        <a:t>6</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9966FF"/>
                          </a:solidFill>
                          <a:effectLst/>
                        </a:rPr>
                        <a:t>C101</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60</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469.00</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6</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9966FF"/>
                          </a:solidFill>
                          <a:effectLst/>
                        </a:rPr>
                        <a:t>21.48</a:t>
                      </a:r>
                      <a:endParaRPr lang="en-US" sz="1000">
                        <a:solidFill>
                          <a:srgbClr val="9966FF"/>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074702055"/>
                  </a:ext>
                </a:extLst>
              </a:tr>
              <a:tr h="190606">
                <a:tc>
                  <a:txBody>
                    <a:bodyPr/>
                    <a:lstStyle/>
                    <a:p>
                      <a:pPr marL="0" marR="0" algn="just">
                        <a:spcBef>
                          <a:spcPts val="0"/>
                        </a:spcBef>
                        <a:spcAft>
                          <a:spcPts val="0"/>
                        </a:spcAft>
                      </a:pPr>
                      <a:r>
                        <a:rPr lang="en-US" sz="1000" dirty="0">
                          <a:solidFill>
                            <a:srgbClr val="9966FF"/>
                          </a:solidFill>
                          <a:effectLst/>
                        </a:rPr>
                        <a:t>7</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9966FF"/>
                          </a:solidFill>
                          <a:effectLst/>
                        </a:rPr>
                        <a:t>C101</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9966FF"/>
                          </a:solidFill>
                          <a:effectLst/>
                        </a:rPr>
                        <a:t>70</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9966FF"/>
                          </a:solidFill>
                          <a:effectLst/>
                        </a:rPr>
                        <a:t>607.50</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9966FF"/>
                          </a:solidFill>
                          <a:effectLst/>
                        </a:rPr>
                        <a:t>7</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9966FF"/>
                          </a:solidFill>
                          <a:effectLst/>
                        </a:rPr>
                        <a:t>77.85</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49918757"/>
                  </a:ext>
                </a:extLst>
              </a:tr>
            </a:tbl>
          </a:graphicData>
        </a:graphic>
      </p:graphicFrame>
      <p:graphicFrame>
        <p:nvGraphicFramePr>
          <p:cNvPr id="3" name="Table 2">
            <a:extLst>
              <a:ext uri="{FF2B5EF4-FFF2-40B4-BE49-F238E27FC236}">
                <a16:creationId xmlns:a16="http://schemas.microsoft.com/office/drawing/2014/main" id="{B3853E09-3D4B-4C32-8E41-E61F978AA58B}"/>
              </a:ext>
            </a:extLst>
          </p:cNvPr>
          <p:cNvGraphicFramePr>
            <a:graphicFrameLocks noGrp="1"/>
          </p:cNvGraphicFramePr>
          <p:nvPr>
            <p:extLst>
              <p:ext uri="{D42A27DB-BD31-4B8C-83A1-F6EECF244321}">
                <p14:modId xmlns:p14="http://schemas.microsoft.com/office/powerpoint/2010/main" val="3654171417"/>
              </p:ext>
            </p:extLst>
          </p:nvPr>
        </p:nvGraphicFramePr>
        <p:xfrm>
          <a:off x="1523998" y="4648200"/>
          <a:ext cx="6858002" cy="1600201"/>
        </p:xfrm>
        <a:graphic>
          <a:graphicData uri="http://schemas.openxmlformats.org/drawingml/2006/table">
            <a:tbl>
              <a:tblPr firstRow="1" firstCol="1" bandRow="1">
                <a:tableStyleId>{5C22544A-7EE6-4342-B048-85BDC9FD1C3A}</a:tableStyleId>
              </a:tblPr>
              <a:tblGrid>
                <a:gridCol w="721897">
                  <a:extLst>
                    <a:ext uri="{9D8B030D-6E8A-4147-A177-3AD203B41FA5}">
                      <a16:colId xmlns:a16="http://schemas.microsoft.com/office/drawing/2014/main" val="985220289"/>
                    </a:ext>
                  </a:extLst>
                </a:gridCol>
                <a:gridCol w="1082843">
                  <a:extLst>
                    <a:ext uri="{9D8B030D-6E8A-4147-A177-3AD203B41FA5}">
                      <a16:colId xmlns:a16="http://schemas.microsoft.com/office/drawing/2014/main" val="118932886"/>
                    </a:ext>
                  </a:extLst>
                </a:gridCol>
                <a:gridCol w="1227221">
                  <a:extLst>
                    <a:ext uri="{9D8B030D-6E8A-4147-A177-3AD203B41FA5}">
                      <a16:colId xmlns:a16="http://schemas.microsoft.com/office/drawing/2014/main" val="3489054082"/>
                    </a:ext>
                  </a:extLst>
                </a:gridCol>
                <a:gridCol w="1155032">
                  <a:extLst>
                    <a:ext uri="{9D8B030D-6E8A-4147-A177-3AD203B41FA5}">
                      <a16:colId xmlns:a16="http://schemas.microsoft.com/office/drawing/2014/main" val="3200042075"/>
                    </a:ext>
                  </a:extLst>
                </a:gridCol>
                <a:gridCol w="1528009">
                  <a:extLst>
                    <a:ext uri="{9D8B030D-6E8A-4147-A177-3AD203B41FA5}">
                      <a16:colId xmlns:a16="http://schemas.microsoft.com/office/drawing/2014/main" val="2563747580"/>
                    </a:ext>
                  </a:extLst>
                </a:gridCol>
                <a:gridCol w="1143000">
                  <a:extLst>
                    <a:ext uri="{9D8B030D-6E8A-4147-A177-3AD203B41FA5}">
                      <a16:colId xmlns:a16="http://schemas.microsoft.com/office/drawing/2014/main" val="1961898985"/>
                    </a:ext>
                  </a:extLst>
                </a:gridCol>
              </a:tblGrid>
              <a:tr h="355601">
                <a:tc>
                  <a:txBody>
                    <a:bodyPr/>
                    <a:lstStyle/>
                    <a:p>
                      <a:pPr marL="0" marR="0" algn="ctr">
                        <a:spcBef>
                          <a:spcPts val="0"/>
                        </a:spcBef>
                        <a:spcAft>
                          <a:spcPts val="0"/>
                        </a:spcAft>
                      </a:pPr>
                      <a:r>
                        <a:rPr lang="vi-VN" sz="1000" dirty="0">
                          <a:effectLst/>
                        </a:rPr>
                        <a:t>No</a:t>
                      </a:r>
                      <a:endParaRPr lang="en-US" sz="1000" b="1"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Problem</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No. of Customers</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Object cost (distance)</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Minimized number of vehicles</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CPU time (sec)</a:t>
                      </a:r>
                      <a:endParaRPr lang="en-US" sz="1000" b="1">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14349316"/>
                  </a:ext>
                </a:extLst>
              </a:tr>
              <a:tr h="177800">
                <a:tc>
                  <a:txBody>
                    <a:bodyPr/>
                    <a:lstStyle/>
                    <a:p>
                      <a:pPr marL="0" marR="0" algn="just">
                        <a:spcBef>
                          <a:spcPts val="0"/>
                        </a:spcBef>
                        <a:spcAft>
                          <a:spcPts val="0"/>
                        </a:spcAft>
                      </a:pPr>
                      <a:r>
                        <a:rPr lang="en-US" sz="1000">
                          <a:effectLst/>
                        </a:rPr>
                        <a:t>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R101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10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269.20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4</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effectLst/>
                        </a:rPr>
                        <a:t>0.16</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76759277"/>
                  </a:ext>
                </a:extLst>
              </a:tr>
              <a:tr h="177800">
                <a:tc>
                  <a:txBody>
                    <a:bodyPr/>
                    <a:lstStyle/>
                    <a:p>
                      <a:pPr marL="0" marR="0" algn="just">
                        <a:spcBef>
                          <a:spcPts val="0"/>
                        </a:spcBef>
                        <a:spcAft>
                          <a:spcPts val="0"/>
                        </a:spcAft>
                      </a:pPr>
                      <a:r>
                        <a:rPr lang="en-US" sz="1000">
                          <a:effectLst/>
                        </a:rPr>
                        <a:t>2</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effectLst/>
                        </a:rPr>
                        <a:t>R101</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20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510.30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7</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0.44</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78013948"/>
                  </a:ext>
                </a:extLst>
              </a:tr>
              <a:tr h="177800">
                <a:tc>
                  <a:txBody>
                    <a:bodyPr/>
                    <a:lstStyle/>
                    <a:p>
                      <a:pPr marL="0" marR="0" algn="just">
                        <a:spcBef>
                          <a:spcPts val="0"/>
                        </a:spcBef>
                        <a:spcAft>
                          <a:spcPts val="0"/>
                        </a:spcAft>
                      </a:pPr>
                      <a:r>
                        <a:rPr lang="en-US" sz="1000">
                          <a:effectLst/>
                        </a:rPr>
                        <a:t>3</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R101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30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680.60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10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1.10</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32306307"/>
                  </a:ext>
                </a:extLst>
              </a:tr>
              <a:tr h="177800">
                <a:tc>
                  <a:txBody>
                    <a:bodyPr/>
                    <a:lstStyle/>
                    <a:p>
                      <a:pPr marL="0" marR="0" algn="just">
                        <a:spcBef>
                          <a:spcPts val="0"/>
                        </a:spcBef>
                        <a:spcAft>
                          <a:spcPts val="0"/>
                        </a:spcAft>
                      </a:pPr>
                      <a:r>
                        <a:rPr lang="en-US" sz="1000">
                          <a:solidFill>
                            <a:srgbClr val="00B0F0"/>
                          </a:solidFill>
                          <a:effectLst/>
                        </a:rPr>
                        <a:t>4</a:t>
                      </a:r>
                      <a:endParaRPr lang="en-US" sz="1000">
                        <a:solidFill>
                          <a:srgbClr val="00B0F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00B0F0"/>
                          </a:solidFill>
                          <a:effectLst/>
                        </a:rPr>
                        <a:t>R101</a:t>
                      </a:r>
                      <a:endParaRPr lang="en-US" sz="1000">
                        <a:solidFill>
                          <a:srgbClr val="00B0F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00B0F0"/>
                          </a:solidFill>
                          <a:effectLst/>
                        </a:rPr>
                        <a:t>40</a:t>
                      </a:r>
                      <a:endParaRPr lang="en-US" sz="1000">
                        <a:solidFill>
                          <a:srgbClr val="00B0F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00B0F0"/>
                          </a:solidFill>
                          <a:effectLst/>
                        </a:rPr>
                        <a:t>885.70</a:t>
                      </a:r>
                      <a:endParaRPr lang="en-US" sz="1000">
                        <a:solidFill>
                          <a:srgbClr val="00B0F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00B0F0"/>
                          </a:solidFill>
                          <a:effectLst/>
                        </a:rPr>
                        <a:t>11</a:t>
                      </a:r>
                      <a:endParaRPr lang="en-US" sz="1000">
                        <a:solidFill>
                          <a:srgbClr val="00B0F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00B0F0"/>
                          </a:solidFill>
                          <a:effectLst/>
                        </a:rPr>
                        <a:t>23.29</a:t>
                      </a:r>
                      <a:endParaRPr lang="en-US" sz="1000" dirty="0">
                        <a:solidFill>
                          <a:srgbClr val="00B0F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58379549"/>
                  </a:ext>
                </a:extLst>
              </a:tr>
              <a:tr h="177800">
                <a:tc>
                  <a:txBody>
                    <a:bodyPr/>
                    <a:lstStyle/>
                    <a:p>
                      <a:pPr marL="0" marR="0" algn="just">
                        <a:spcBef>
                          <a:spcPts val="0"/>
                        </a:spcBef>
                        <a:spcAft>
                          <a:spcPts val="0"/>
                        </a:spcAft>
                      </a:pPr>
                      <a:r>
                        <a:rPr lang="en-US" sz="1000" dirty="0">
                          <a:solidFill>
                            <a:srgbClr val="C00000"/>
                          </a:solidFill>
                          <a:effectLst/>
                        </a:rPr>
                        <a:t>5</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C00000"/>
                          </a:solidFill>
                          <a:effectLst/>
                        </a:rPr>
                        <a:t>R101</a:t>
                      </a:r>
                      <a:endParaRPr lang="en-US" sz="100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C00000"/>
                          </a:solidFill>
                          <a:effectLst/>
                        </a:rPr>
                        <a:t>50</a:t>
                      </a:r>
                      <a:endParaRPr lang="en-US" sz="100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C00000"/>
                          </a:solidFill>
                          <a:effectLst/>
                        </a:rPr>
                        <a:t>1043.80</a:t>
                      </a:r>
                      <a:endParaRPr lang="en-US" sz="100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C00000"/>
                          </a:solidFill>
                          <a:effectLst/>
                        </a:rPr>
                        <a:t>12</a:t>
                      </a:r>
                      <a:endParaRPr lang="en-US" sz="100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C00000"/>
                          </a:solidFill>
                          <a:effectLst/>
                        </a:rPr>
                        <a:t>10.57</a:t>
                      </a:r>
                      <a:endParaRPr lang="en-US" sz="1000">
                        <a:solidFill>
                          <a:srgbClr val="C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37898277"/>
                  </a:ext>
                </a:extLst>
              </a:tr>
              <a:tr h="177800">
                <a:tc>
                  <a:txBody>
                    <a:bodyPr/>
                    <a:lstStyle/>
                    <a:p>
                      <a:pPr marL="0" marR="0" algn="just">
                        <a:spcBef>
                          <a:spcPts val="0"/>
                        </a:spcBef>
                        <a:spcAft>
                          <a:spcPts val="0"/>
                        </a:spcAft>
                      </a:pPr>
                      <a:r>
                        <a:rPr lang="en-US" sz="1000" dirty="0">
                          <a:solidFill>
                            <a:srgbClr val="C00000"/>
                          </a:solidFill>
                          <a:effectLst/>
                        </a:rPr>
                        <a:t>6</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C00000"/>
                          </a:solidFill>
                          <a:effectLst/>
                        </a:rPr>
                        <a:t>R101</a:t>
                      </a:r>
                      <a:endParaRPr lang="en-US" sz="100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C00000"/>
                          </a:solidFill>
                          <a:effectLst/>
                        </a:rPr>
                        <a:t>60</a:t>
                      </a:r>
                      <a:endParaRPr lang="en-US" sz="100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C00000"/>
                          </a:solidFill>
                          <a:effectLst/>
                        </a:rPr>
                        <a:t>1138.40</a:t>
                      </a:r>
                      <a:endParaRPr lang="en-US" sz="100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C00000"/>
                          </a:solidFill>
                          <a:effectLst/>
                        </a:rPr>
                        <a:t>13</a:t>
                      </a:r>
                      <a:endParaRPr lang="en-US" sz="100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C00000"/>
                          </a:solidFill>
                          <a:effectLst/>
                        </a:rPr>
                        <a:t>26.39</a:t>
                      </a:r>
                      <a:endParaRPr lang="en-US" sz="1000">
                        <a:solidFill>
                          <a:srgbClr val="C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845018054"/>
                  </a:ext>
                </a:extLst>
              </a:tr>
              <a:tr h="177800">
                <a:tc>
                  <a:txBody>
                    <a:bodyPr/>
                    <a:lstStyle/>
                    <a:p>
                      <a:pPr marL="0" marR="0" algn="just">
                        <a:spcBef>
                          <a:spcPts val="0"/>
                        </a:spcBef>
                        <a:spcAft>
                          <a:spcPts val="0"/>
                        </a:spcAft>
                      </a:pPr>
                      <a:r>
                        <a:rPr lang="en-US" sz="1000" dirty="0">
                          <a:solidFill>
                            <a:srgbClr val="C00000"/>
                          </a:solidFill>
                          <a:effectLst/>
                        </a:rPr>
                        <a:t>7</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C00000"/>
                          </a:solidFill>
                          <a:effectLst/>
                        </a:rPr>
                        <a:t>R101</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C00000"/>
                          </a:solidFill>
                          <a:effectLst/>
                        </a:rPr>
                        <a:t>70</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C00000"/>
                          </a:solidFill>
                          <a:effectLst/>
                        </a:rPr>
                        <a:t>1392.10</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C00000"/>
                          </a:solidFill>
                          <a:effectLst/>
                        </a:rPr>
                        <a:t>16</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C00000"/>
                          </a:solidFill>
                          <a:effectLst/>
                        </a:rPr>
                        <a:t>305.71</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945944722"/>
                  </a:ext>
                </a:extLst>
              </a:tr>
            </a:tbl>
          </a:graphicData>
        </a:graphic>
      </p:graphicFrame>
    </p:spTree>
    <p:extLst>
      <p:ext uri="{BB962C8B-B14F-4D97-AF65-F5344CB8AC3E}">
        <p14:creationId xmlns:p14="http://schemas.microsoft.com/office/powerpoint/2010/main" val="125218184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0"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marL="0" marR="0" lvl="0" indent="0" algn="ctr" defTabSz="457200" rtl="0" eaLnBrk="1" fontAlgn="base" latinLnBrk="0" hangingPunct="1">
              <a:lnSpc>
                <a:spcPct val="100000"/>
              </a:lnSpc>
              <a:spcBef>
                <a:spcPct val="0"/>
              </a:spcBef>
              <a:spcAft>
                <a:spcPct val="0"/>
              </a:spcAft>
              <a:buClr>
                <a:srgbClr val="775F55"/>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1" i="0" u="none" strike="noStrike" kern="1200" cap="none" spc="0" normalizeH="0" baseline="0" noProof="0" dirty="0">
                <a:ln>
                  <a:noFill/>
                </a:ln>
                <a:solidFill>
                  <a:srgbClr val="2D2DB9"/>
                </a:solidFill>
                <a:effectLst/>
                <a:uLnTx/>
                <a:uFillTx/>
                <a:latin typeface="Arial" charset="0"/>
                <a:ea typeface="Arial Unicode MS" pitchFamily="34" charset="-128"/>
                <a:cs typeface="Arial Unicode MS" pitchFamily="34" charset="-128"/>
              </a:rPr>
              <a:t>Experimental results (3/5)</a:t>
            </a: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1"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C3C7BF41-AFB9-422C-9758-62E2B73B82CC}" type="slidenum">
              <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rPr>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11</a:t>
            </a:fld>
            <a:endPar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2" name="Text Box 3"/>
          <p:cNvSpPr txBox="1">
            <a:spLocks noChangeArrowheads="1"/>
          </p:cNvSpPr>
          <p:nvPr/>
        </p:nvSpPr>
        <p:spPr bwMode="auto">
          <a:xfrm>
            <a:off x="612775" y="1600200"/>
            <a:ext cx="8150225" cy="4724400"/>
          </a:xfrm>
          <a:prstGeom prst="rect">
            <a:avLst/>
          </a:prstGeom>
          <a:noFill/>
          <a:ln w="9525">
            <a:noFill/>
            <a:round/>
            <a:headEnd/>
            <a:tailEnd/>
          </a:ln>
        </p:spPr>
        <p:txBody>
          <a:bodyPr/>
          <a:lstStyle/>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Using dynamic search algorithm</a:t>
            </a:r>
          </a:p>
          <a:p>
            <a:pPr marL="774700" marR="0" lvl="1"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C101 data set:</a:t>
            </a:r>
          </a:p>
          <a:p>
            <a:pPr marL="774700" marR="0" lvl="1"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774700" marR="0" lvl="1"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774700" marR="0" lvl="1"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774700" marR="0" lvl="1"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774700" marR="0" lvl="1"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774700" marR="0" lvl="1"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774700" marR="0" lvl="1"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R101 data set:</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0" marR="0" lvl="0" indent="0" algn="l" defTabSz="457200" rtl="0" eaLnBrk="1" fontAlgn="base" latinLnBrk="0" hangingPunct="1">
              <a:lnSpc>
                <a:spcPct val="100000"/>
              </a:lnSpc>
              <a:spcBef>
                <a:spcPts val="700"/>
              </a:spcBef>
              <a:spcAft>
                <a:spcPct val="0"/>
              </a:spcAft>
              <a:buClr>
                <a:srgbClr val="DD8047"/>
              </a:buClr>
              <a:buSzPct val="60000"/>
              <a:buFont typeface="Tahoma"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3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p:txBody>
      </p:sp>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graphicFrame>
        <p:nvGraphicFramePr>
          <p:cNvPr id="4" name="Table 3">
            <a:extLst>
              <a:ext uri="{FF2B5EF4-FFF2-40B4-BE49-F238E27FC236}">
                <a16:creationId xmlns:a16="http://schemas.microsoft.com/office/drawing/2014/main" id="{86412952-BC17-4FBA-86DF-3CAC8306DC1E}"/>
              </a:ext>
            </a:extLst>
          </p:cNvPr>
          <p:cNvGraphicFramePr>
            <a:graphicFrameLocks noGrp="1"/>
          </p:cNvGraphicFramePr>
          <p:nvPr>
            <p:extLst>
              <p:ext uri="{D42A27DB-BD31-4B8C-83A1-F6EECF244321}">
                <p14:modId xmlns:p14="http://schemas.microsoft.com/office/powerpoint/2010/main" val="2956141096"/>
              </p:ext>
            </p:extLst>
          </p:nvPr>
        </p:nvGraphicFramePr>
        <p:xfrm>
          <a:off x="1447800" y="2362200"/>
          <a:ext cx="6858001" cy="1752598"/>
        </p:xfrm>
        <a:graphic>
          <a:graphicData uri="http://schemas.openxmlformats.org/drawingml/2006/table">
            <a:tbl>
              <a:tblPr firstRow="1" firstCol="1" bandRow="1">
                <a:tableStyleId>{5C22544A-7EE6-4342-B048-85BDC9FD1C3A}</a:tableStyleId>
              </a:tblPr>
              <a:tblGrid>
                <a:gridCol w="981530">
                  <a:extLst>
                    <a:ext uri="{9D8B030D-6E8A-4147-A177-3AD203B41FA5}">
                      <a16:colId xmlns:a16="http://schemas.microsoft.com/office/drawing/2014/main" val="200494709"/>
                    </a:ext>
                  </a:extLst>
                </a:gridCol>
                <a:gridCol w="1215967">
                  <a:extLst>
                    <a:ext uri="{9D8B030D-6E8A-4147-A177-3AD203B41FA5}">
                      <a16:colId xmlns:a16="http://schemas.microsoft.com/office/drawing/2014/main" val="2723019423"/>
                    </a:ext>
                  </a:extLst>
                </a:gridCol>
                <a:gridCol w="1135468">
                  <a:extLst>
                    <a:ext uri="{9D8B030D-6E8A-4147-A177-3AD203B41FA5}">
                      <a16:colId xmlns:a16="http://schemas.microsoft.com/office/drawing/2014/main" val="1046684522"/>
                    </a:ext>
                  </a:extLst>
                </a:gridCol>
                <a:gridCol w="1122758">
                  <a:extLst>
                    <a:ext uri="{9D8B030D-6E8A-4147-A177-3AD203B41FA5}">
                      <a16:colId xmlns:a16="http://schemas.microsoft.com/office/drawing/2014/main" val="1177546741"/>
                    </a:ext>
                  </a:extLst>
                </a:gridCol>
                <a:gridCol w="1352958">
                  <a:extLst>
                    <a:ext uri="{9D8B030D-6E8A-4147-A177-3AD203B41FA5}">
                      <a16:colId xmlns:a16="http://schemas.microsoft.com/office/drawing/2014/main" val="3741937884"/>
                    </a:ext>
                  </a:extLst>
                </a:gridCol>
                <a:gridCol w="1049320">
                  <a:extLst>
                    <a:ext uri="{9D8B030D-6E8A-4147-A177-3AD203B41FA5}">
                      <a16:colId xmlns:a16="http://schemas.microsoft.com/office/drawing/2014/main" val="4259755575"/>
                    </a:ext>
                  </a:extLst>
                </a:gridCol>
              </a:tblGrid>
              <a:tr h="389467">
                <a:tc>
                  <a:txBody>
                    <a:bodyPr/>
                    <a:lstStyle/>
                    <a:p>
                      <a:pPr marL="0" marR="0" algn="ctr">
                        <a:spcBef>
                          <a:spcPts val="0"/>
                        </a:spcBef>
                        <a:spcAft>
                          <a:spcPts val="0"/>
                        </a:spcAft>
                      </a:pPr>
                      <a:r>
                        <a:rPr lang="vi-VN" sz="1000">
                          <a:effectLst/>
                        </a:rPr>
                        <a:t>No</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Problem</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No. of Customers</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Object cost (distance)</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Minimized number of vehicles</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CPU time (sec)</a:t>
                      </a:r>
                      <a:endParaRPr lang="en-US" sz="1000" b="1">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887769531"/>
                  </a:ext>
                </a:extLst>
              </a:tr>
              <a:tr h="194733">
                <a:tc>
                  <a:txBody>
                    <a:bodyPr/>
                    <a:lstStyle/>
                    <a:p>
                      <a:pPr marL="0" marR="0" algn="ctr">
                        <a:spcBef>
                          <a:spcPts val="0"/>
                        </a:spcBef>
                        <a:spcAft>
                          <a:spcPts val="0"/>
                        </a:spcAft>
                      </a:pPr>
                      <a:r>
                        <a:rPr lang="en-US" sz="1000" dirty="0">
                          <a:effectLst/>
                        </a:rPr>
                        <a:t>1</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C101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10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58.10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1</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0.15</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99315683"/>
                  </a:ext>
                </a:extLst>
              </a:tr>
              <a:tr h="194733">
                <a:tc>
                  <a:txBody>
                    <a:bodyPr/>
                    <a:lstStyle/>
                    <a:p>
                      <a:pPr marL="0" marR="0" algn="ctr">
                        <a:spcBef>
                          <a:spcPts val="0"/>
                        </a:spcBef>
                        <a:spcAft>
                          <a:spcPts val="0"/>
                        </a:spcAft>
                      </a:pPr>
                      <a:r>
                        <a:rPr lang="en-US" sz="1000" dirty="0">
                          <a:effectLst/>
                        </a:rPr>
                        <a:t>2</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C101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20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175.00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3</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0.64</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68692420"/>
                  </a:ext>
                </a:extLst>
              </a:tr>
              <a:tr h="194733">
                <a:tc>
                  <a:txBody>
                    <a:bodyPr/>
                    <a:lstStyle/>
                    <a:p>
                      <a:pPr marL="0" marR="0" algn="ctr">
                        <a:spcBef>
                          <a:spcPts val="0"/>
                        </a:spcBef>
                        <a:spcAft>
                          <a:spcPts val="0"/>
                        </a:spcAft>
                      </a:pPr>
                      <a:r>
                        <a:rPr lang="en-US" sz="1000" dirty="0">
                          <a:effectLst/>
                        </a:rPr>
                        <a:t>3</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effectLst/>
                        </a:rPr>
                        <a:t>C101</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30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205.70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3</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1.66</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58814036"/>
                  </a:ext>
                </a:extLst>
              </a:tr>
              <a:tr h="194733">
                <a:tc>
                  <a:txBody>
                    <a:bodyPr/>
                    <a:lstStyle/>
                    <a:p>
                      <a:pPr marL="0" marR="0" algn="ctr">
                        <a:spcBef>
                          <a:spcPts val="0"/>
                        </a:spcBef>
                        <a:spcAft>
                          <a:spcPts val="0"/>
                        </a:spcAft>
                      </a:pPr>
                      <a:r>
                        <a:rPr lang="en-US" sz="1000" dirty="0">
                          <a:solidFill>
                            <a:srgbClr val="9966FF"/>
                          </a:solidFill>
                          <a:effectLst/>
                        </a:rPr>
                        <a:t>4</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9966FF"/>
                          </a:solidFill>
                          <a:effectLst/>
                        </a:rPr>
                        <a:t>C101</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40</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343.90</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5</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4.88</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92036158"/>
                  </a:ext>
                </a:extLst>
              </a:tr>
              <a:tr h="194733">
                <a:tc>
                  <a:txBody>
                    <a:bodyPr/>
                    <a:lstStyle/>
                    <a:p>
                      <a:pPr marL="0" marR="0" algn="ctr">
                        <a:spcBef>
                          <a:spcPts val="0"/>
                        </a:spcBef>
                        <a:spcAft>
                          <a:spcPts val="0"/>
                        </a:spcAft>
                      </a:pPr>
                      <a:r>
                        <a:rPr lang="en-US" sz="1000" dirty="0">
                          <a:solidFill>
                            <a:srgbClr val="9966FF"/>
                          </a:solidFill>
                          <a:effectLst/>
                        </a:rPr>
                        <a:t>5</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9966FF"/>
                          </a:solidFill>
                          <a:effectLst/>
                        </a:rPr>
                        <a:t>C101</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50</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362.40</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5</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10.71</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77803446"/>
                  </a:ext>
                </a:extLst>
              </a:tr>
              <a:tr h="194733">
                <a:tc>
                  <a:txBody>
                    <a:bodyPr/>
                    <a:lstStyle/>
                    <a:p>
                      <a:pPr marL="0" marR="0" algn="ctr">
                        <a:spcBef>
                          <a:spcPts val="0"/>
                        </a:spcBef>
                        <a:spcAft>
                          <a:spcPts val="0"/>
                        </a:spcAft>
                      </a:pPr>
                      <a:r>
                        <a:rPr lang="en-US" sz="1000" dirty="0">
                          <a:solidFill>
                            <a:srgbClr val="9966FF"/>
                          </a:solidFill>
                          <a:effectLst/>
                        </a:rPr>
                        <a:t>6</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9966FF"/>
                          </a:solidFill>
                          <a:effectLst/>
                        </a:rPr>
                        <a:t>C101</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60</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469.00</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6</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19.82</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79738243"/>
                  </a:ext>
                </a:extLst>
              </a:tr>
              <a:tr h="194733">
                <a:tc>
                  <a:txBody>
                    <a:bodyPr/>
                    <a:lstStyle/>
                    <a:p>
                      <a:pPr marL="0" marR="0" algn="ctr">
                        <a:spcBef>
                          <a:spcPts val="0"/>
                        </a:spcBef>
                        <a:spcAft>
                          <a:spcPts val="0"/>
                        </a:spcAft>
                      </a:pPr>
                      <a:r>
                        <a:rPr lang="en-US" sz="1000" dirty="0">
                          <a:solidFill>
                            <a:srgbClr val="9966FF"/>
                          </a:solidFill>
                          <a:effectLst/>
                        </a:rPr>
                        <a:t>7</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9966FF"/>
                          </a:solidFill>
                          <a:effectLst/>
                        </a:rPr>
                        <a:t>C101</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70</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607.50</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7</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9966FF"/>
                          </a:solidFill>
                          <a:effectLst/>
                        </a:rPr>
                        <a:t>54.63</a:t>
                      </a:r>
                      <a:endParaRPr lang="en-US" sz="1000" dirty="0">
                        <a:solidFill>
                          <a:srgbClr val="9966FF"/>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06335823"/>
                  </a:ext>
                </a:extLst>
              </a:tr>
            </a:tbl>
          </a:graphicData>
        </a:graphic>
      </p:graphicFrame>
      <p:graphicFrame>
        <p:nvGraphicFramePr>
          <p:cNvPr id="10" name="Table 9">
            <a:extLst>
              <a:ext uri="{FF2B5EF4-FFF2-40B4-BE49-F238E27FC236}">
                <a16:creationId xmlns:a16="http://schemas.microsoft.com/office/drawing/2014/main" id="{0C3E495B-F907-47D4-A90E-ED464BA7D556}"/>
              </a:ext>
            </a:extLst>
          </p:cNvPr>
          <p:cNvGraphicFramePr>
            <a:graphicFrameLocks noGrp="1"/>
          </p:cNvGraphicFramePr>
          <p:nvPr>
            <p:extLst>
              <p:ext uri="{D42A27DB-BD31-4B8C-83A1-F6EECF244321}">
                <p14:modId xmlns:p14="http://schemas.microsoft.com/office/powerpoint/2010/main" val="2728698552"/>
              </p:ext>
            </p:extLst>
          </p:nvPr>
        </p:nvGraphicFramePr>
        <p:xfrm>
          <a:off x="1447799" y="4709160"/>
          <a:ext cx="6858000" cy="1691641"/>
        </p:xfrm>
        <a:graphic>
          <a:graphicData uri="http://schemas.openxmlformats.org/drawingml/2006/table">
            <a:tbl>
              <a:tblPr firstRow="1" firstCol="1" bandRow="1">
                <a:tableStyleId>{5C22544A-7EE6-4342-B048-85BDC9FD1C3A}</a:tableStyleId>
              </a:tblPr>
              <a:tblGrid>
                <a:gridCol w="961758">
                  <a:extLst>
                    <a:ext uri="{9D8B030D-6E8A-4147-A177-3AD203B41FA5}">
                      <a16:colId xmlns:a16="http://schemas.microsoft.com/office/drawing/2014/main" val="3277210275"/>
                    </a:ext>
                  </a:extLst>
                </a:gridCol>
                <a:gridCol w="1189134">
                  <a:extLst>
                    <a:ext uri="{9D8B030D-6E8A-4147-A177-3AD203B41FA5}">
                      <a16:colId xmlns:a16="http://schemas.microsoft.com/office/drawing/2014/main" val="293664866"/>
                    </a:ext>
                  </a:extLst>
                </a:gridCol>
                <a:gridCol w="1112872">
                  <a:extLst>
                    <a:ext uri="{9D8B030D-6E8A-4147-A177-3AD203B41FA5}">
                      <a16:colId xmlns:a16="http://schemas.microsoft.com/office/drawing/2014/main" val="1211816613"/>
                    </a:ext>
                  </a:extLst>
                </a:gridCol>
                <a:gridCol w="1170775">
                  <a:extLst>
                    <a:ext uri="{9D8B030D-6E8A-4147-A177-3AD203B41FA5}">
                      <a16:colId xmlns:a16="http://schemas.microsoft.com/office/drawing/2014/main" val="1538945398"/>
                    </a:ext>
                  </a:extLst>
                </a:gridCol>
                <a:gridCol w="1323300">
                  <a:extLst>
                    <a:ext uri="{9D8B030D-6E8A-4147-A177-3AD203B41FA5}">
                      <a16:colId xmlns:a16="http://schemas.microsoft.com/office/drawing/2014/main" val="1210952850"/>
                    </a:ext>
                  </a:extLst>
                </a:gridCol>
                <a:gridCol w="1100161">
                  <a:extLst>
                    <a:ext uri="{9D8B030D-6E8A-4147-A177-3AD203B41FA5}">
                      <a16:colId xmlns:a16="http://schemas.microsoft.com/office/drawing/2014/main" val="3939696254"/>
                    </a:ext>
                  </a:extLst>
                </a:gridCol>
              </a:tblGrid>
              <a:tr h="375921">
                <a:tc>
                  <a:txBody>
                    <a:bodyPr/>
                    <a:lstStyle/>
                    <a:p>
                      <a:pPr marL="0" marR="0" algn="ctr">
                        <a:spcBef>
                          <a:spcPts val="0"/>
                        </a:spcBef>
                        <a:spcAft>
                          <a:spcPts val="0"/>
                        </a:spcAft>
                      </a:pPr>
                      <a:r>
                        <a:rPr lang="vi-VN" sz="1000">
                          <a:effectLst/>
                        </a:rPr>
                        <a:t>No</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Problem</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No. of Customers</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Object cost (distance)</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Minimized number of vehicles</a:t>
                      </a:r>
                      <a:endParaRPr lang="en-US" sz="1000" b="1">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CPU time (sec)</a:t>
                      </a:r>
                      <a:endParaRPr lang="en-US" sz="1000" b="1">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448290746"/>
                  </a:ext>
                </a:extLst>
              </a:tr>
              <a:tr h="187960">
                <a:tc>
                  <a:txBody>
                    <a:bodyPr/>
                    <a:lstStyle/>
                    <a:p>
                      <a:pPr marL="0" marR="0" algn="ctr">
                        <a:spcBef>
                          <a:spcPts val="0"/>
                        </a:spcBef>
                        <a:spcAft>
                          <a:spcPts val="0"/>
                        </a:spcAft>
                      </a:pPr>
                      <a:r>
                        <a:rPr lang="en-US" sz="1000" dirty="0">
                          <a:effectLst/>
                        </a:rPr>
                        <a:t>1</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R101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10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269.20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4</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0.16</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98259777"/>
                  </a:ext>
                </a:extLst>
              </a:tr>
              <a:tr h="187960">
                <a:tc>
                  <a:txBody>
                    <a:bodyPr/>
                    <a:lstStyle/>
                    <a:p>
                      <a:pPr marL="0" marR="0" algn="ctr">
                        <a:spcBef>
                          <a:spcPts val="0"/>
                        </a:spcBef>
                        <a:spcAft>
                          <a:spcPts val="0"/>
                        </a:spcAft>
                      </a:pPr>
                      <a:r>
                        <a:rPr lang="en-US" sz="1000" dirty="0">
                          <a:effectLst/>
                        </a:rPr>
                        <a:t>2</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R101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20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510.30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7</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0.45</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22660485"/>
                  </a:ext>
                </a:extLst>
              </a:tr>
              <a:tr h="187960">
                <a:tc>
                  <a:txBody>
                    <a:bodyPr/>
                    <a:lstStyle/>
                    <a:p>
                      <a:pPr marL="0" marR="0" algn="ctr">
                        <a:spcBef>
                          <a:spcPts val="0"/>
                        </a:spcBef>
                        <a:spcAft>
                          <a:spcPts val="0"/>
                        </a:spcAft>
                      </a:pPr>
                      <a:r>
                        <a:rPr lang="en-US" sz="1000" dirty="0">
                          <a:effectLst/>
                        </a:rPr>
                        <a:t>3</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effectLst/>
                        </a:rPr>
                        <a:t>R101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30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680.60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10</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1.08</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16679053"/>
                  </a:ext>
                </a:extLst>
              </a:tr>
              <a:tr h="187960">
                <a:tc>
                  <a:txBody>
                    <a:bodyPr/>
                    <a:lstStyle/>
                    <a:p>
                      <a:pPr marL="0" marR="0" algn="ctr">
                        <a:spcBef>
                          <a:spcPts val="0"/>
                        </a:spcBef>
                        <a:spcAft>
                          <a:spcPts val="0"/>
                        </a:spcAft>
                      </a:pPr>
                      <a:r>
                        <a:rPr lang="en-US" sz="1000" dirty="0">
                          <a:solidFill>
                            <a:srgbClr val="00B0F0"/>
                          </a:solidFill>
                          <a:effectLst/>
                        </a:rPr>
                        <a:t>4</a:t>
                      </a:r>
                      <a:endParaRPr lang="en-US" sz="1000" dirty="0">
                        <a:solidFill>
                          <a:srgbClr val="00B0F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00B0F0"/>
                          </a:solidFill>
                          <a:effectLst/>
                        </a:rPr>
                        <a:t>R101</a:t>
                      </a:r>
                      <a:endParaRPr lang="en-US" sz="1000" dirty="0">
                        <a:solidFill>
                          <a:srgbClr val="00B0F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00B0F0"/>
                          </a:solidFill>
                          <a:effectLst/>
                        </a:rPr>
                        <a:t>40</a:t>
                      </a:r>
                      <a:endParaRPr lang="en-US" sz="1000" dirty="0">
                        <a:solidFill>
                          <a:srgbClr val="00B0F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00B0F0"/>
                          </a:solidFill>
                          <a:effectLst/>
                        </a:rPr>
                        <a:t>885.70</a:t>
                      </a:r>
                      <a:endParaRPr lang="en-US" sz="1000" dirty="0">
                        <a:solidFill>
                          <a:srgbClr val="00B0F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00B0F0"/>
                          </a:solidFill>
                          <a:effectLst/>
                        </a:rPr>
                        <a:t>11</a:t>
                      </a:r>
                      <a:endParaRPr lang="en-US" sz="1000" dirty="0">
                        <a:solidFill>
                          <a:srgbClr val="00B0F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00B0F0"/>
                          </a:solidFill>
                          <a:effectLst/>
                        </a:rPr>
                        <a:t>6.11</a:t>
                      </a:r>
                      <a:endParaRPr lang="en-US" sz="1000" dirty="0">
                        <a:solidFill>
                          <a:srgbClr val="00B0F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54044657"/>
                  </a:ext>
                </a:extLst>
              </a:tr>
              <a:tr h="187960">
                <a:tc>
                  <a:txBody>
                    <a:bodyPr/>
                    <a:lstStyle/>
                    <a:p>
                      <a:pPr marL="0" marR="0" algn="ctr">
                        <a:spcBef>
                          <a:spcPts val="0"/>
                        </a:spcBef>
                        <a:spcAft>
                          <a:spcPts val="0"/>
                        </a:spcAft>
                      </a:pPr>
                      <a:r>
                        <a:rPr lang="en-US" sz="1000" dirty="0">
                          <a:solidFill>
                            <a:srgbClr val="C00000"/>
                          </a:solidFill>
                          <a:effectLst/>
                        </a:rPr>
                        <a:t>5</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C00000"/>
                          </a:solidFill>
                          <a:effectLst/>
                        </a:rPr>
                        <a:t>R101</a:t>
                      </a:r>
                      <a:endParaRPr lang="en-US" sz="100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C00000"/>
                          </a:solidFill>
                          <a:effectLst/>
                        </a:rPr>
                        <a:t>50</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C00000"/>
                          </a:solidFill>
                          <a:effectLst/>
                        </a:rPr>
                        <a:t>1043.80</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C00000"/>
                          </a:solidFill>
                          <a:effectLst/>
                        </a:rPr>
                        <a:t>12</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C00000"/>
                          </a:solidFill>
                          <a:effectLst/>
                        </a:rPr>
                        <a:t>147.73</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839305877"/>
                  </a:ext>
                </a:extLst>
              </a:tr>
              <a:tr h="187960">
                <a:tc>
                  <a:txBody>
                    <a:bodyPr/>
                    <a:lstStyle/>
                    <a:p>
                      <a:pPr marL="0" marR="0" algn="ctr">
                        <a:spcBef>
                          <a:spcPts val="0"/>
                        </a:spcBef>
                        <a:spcAft>
                          <a:spcPts val="0"/>
                        </a:spcAft>
                      </a:pPr>
                      <a:r>
                        <a:rPr lang="en-US" sz="1000" dirty="0">
                          <a:solidFill>
                            <a:srgbClr val="C00000"/>
                          </a:solidFill>
                          <a:effectLst/>
                        </a:rPr>
                        <a:t>6</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a:solidFill>
                            <a:srgbClr val="C00000"/>
                          </a:solidFill>
                          <a:effectLst/>
                        </a:rPr>
                        <a:t>R101</a:t>
                      </a:r>
                      <a:endParaRPr lang="en-US" sz="100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C00000"/>
                          </a:solidFill>
                          <a:effectLst/>
                        </a:rPr>
                        <a:t>60</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C00000"/>
                          </a:solidFill>
                          <a:effectLst/>
                        </a:rPr>
                        <a:t>1138.40</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C00000"/>
                          </a:solidFill>
                          <a:effectLst/>
                        </a:rPr>
                        <a:t>13</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C00000"/>
                          </a:solidFill>
                          <a:effectLst/>
                        </a:rPr>
                        <a:t>104.96</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414327814"/>
                  </a:ext>
                </a:extLst>
              </a:tr>
              <a:tr h="187960">
                <a:tc>
                  <a:txBody>
                    <a:bodyPr/>
                    <a:lstStyle/>
                    <a:p>
                      <a:pPr marL="0" marR="0" algn="ctr">
                        <a:spcBef>
                          <a:spcPts val="0"/>
                        </a:spcBef>
                        <a:spcAft>
                          <a:spcPts val="0"/>
                        </a:spcAft>
                      </a:pPr>
                      <a:r>
                        <a:rPr lang="en-US" sz="1000" dirty="0">
                          <a:solidFill>
                            <a:srgbClr val="C00000"/>
                          </a:solidFill>
                          <a:effectLst/>
                        </a:rPr>
                        <a:t>7</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000" dirty="0">
                          <a:solidFill>
                            <a:srgbClr val="C00000"/>
                          </a:solidFill>
                          <a:effectLst/>
                        </a:rPr>
                        <a:t>R101</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C00000"/>
                          </a:solidFill>
                          <a:effectLst/>
                        </a:rPr>
                        <a:t>70</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C00000"/>
                          </a:solidFill>
                          <a:effectLst/>
                        </a:rPr>
                        <a:t>1392.10</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C00000"/>
                          </a:solidFill>
                          <a:effectLst/>
                        </a:rPr>
                        <a:t>16</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solidFill>
                            <a:srgbClr val="C00000"/>
                          </a:solidFill>
                          <a:effectLst/>
                        </a:rPr>
                        <a:t>848.36</a:t>
                      </a:r>
                      <a:endParaRPr lang="en-US" sz="1000" dirty="0">
                        <a:solidFill>
                          <a:srgbClr val="C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194547430"/>
                  </a:ext>
                </a:extLst>
              </a:tr>
            </a:tbl>
          </a:graphicData>
        </a:graphic>
      </p:graphicFrame>
    </p:spTree>
    <p:extLst>
      <p:ext uri="{BB962C8B-B14F-4D97-AF65-F5344CB8AC3E}">
        <p14:creationId xmlns:p14="http://schemas.microsoft.com/office/powerpoint/2010/main" val="393701246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0"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marL="0" marR="0" lvl="0" indent="0" algn="ctr" defTabSz="457200" rtl="0" eaLnBrk="1" fontAlgn="base" latinLnBrk="0" hangingPunct="1">
              <a:lnSpc>
                <a:spcPct val="100000"/>
              </a:lnSpc>
              <a:spcBef>
                <a:spcPct val="0"/>
              </a:spcBef>
              <a:spcAft>
                <a:spcPct val="0"/>
              </a:spcAft>
              <a:buClr>
                <a:srgbClr val="775F55"/>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1" i="0" u="none" strike="noStrike" kern="1200" cap="none" spc="0" normalizeH="0" baseline="0" noProof="0" dirty="0">
                <a:ln>
                  <a:noFill/>
                </a:ln>
                <a:solidFill>
                  <a:srgbClr val="2D2DB9"/>
                </a:solidFill>
                <a:effectLst/>
                <a:uLnTx/>
                <a:uFillTx/>
                <a:latin typeface="Arial" charset="0"/>
                <a:ea typeface="Arial Unicode MS" pitchFamily="34" charset="-128"/>
                <a:cs typeface="Arial Unicode MS" pitchFamily="34" charset="-128"/>
              </a:rPr>
              <a:t>Experimental results (4/5)</a:t>
            </a: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1"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C3C7BF41-AFB9-422C-9758-62E2B73B82CC}" type="slidenum">
              <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rPr>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12</a:t>
            </a:fld>
            <a:endPar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2" name="Text Box 3"/>
          <p:cNvSpPr txBox="1">
            <a:spLocks noChangeArrowheads="1"/>
          </p:cNvSpPr>
          <p:nvPr/>
        </p:nvSpPr>
        <p:spPr bwMode="auto">
          <a:xfrm>
            <a:off x="612775" y="1600200"/>
            <a:ext cx="8150225" cy="4724400"/>
          </a:xfrm>
          <a:prstGeom prst="rect">
            <a:avLst/>
          </a:prstGeom>
          <a:noFill/>
          <a:ln w="9525">
            <a:noFill/>
            <a:round/>
            <a:headEnd/>
            <a:tailEnd/>
          </a:ln>
        </p:spPr>
        <p:txBody>
          <a:bodyPr/>
          <a:lstStyle/>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In the clustered sample data set (C101), the Object cost and Minimized number of vehicles are equal. However, the running time of the algorithm is different. </a:t>
            </a:r>
            <a:endParaRPr kumimoji="0" lang="en-GB"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For example, when the number of customers is from 10 to 30, the running time of the Branch and Cut and dynamic search algorithms is almost the same, but when the number of customers is from 40 to 70, the running time of the Dynamic Search algorithm is shorter.</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Where the sample dataset of the sample is random (R101), the object cost and the minimum number of vehicles are the same.</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When the number of customers is from 10 to 30, the running time of the Branch and Cut and dynamic search algorithms is not significantly different.</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When the number of customers is in the 40s, the Dynamic search algorithm runs faster, but when the number of customers is from 50 to 70, the runtime using the Branch and Cut algorithm is better.</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3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p:txBody>
      </p:sp>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spTree>
    <p:extLst>
      <p:ext uri="{BB962C8B-B14F-4D97-AF65-F5344CB8AC3E}">
        <p14:creationId xmlns:p14="http://schemas.microsoft.com/office/powerpoint/2010/main" val="2390538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0"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marL="0" marR="0" lvl="0" indent="0" algn="ctr" defTabSz="457200" rtl="0" eaLnBrk="1" fontAlgn="base" latinLnBrk="0" hangingPunct="1">
              <a:lnSpc>
                <a:spcPct val="100000"/>
              </a:lnSpc>
              <a:spcBef>
                <a:spcPct val="0"/>
              </a:spcBef>
              <a:spcAft>
                <a:spcPct val="0"/>
              </a:spcAft>
              <a:buClr>
                <a:srgbClr val="775F55"/>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1" i="0" u="none" strike="noStrike" kern="1200" cap="none" spc="0" normalizeH="0" baseline="0" noProof="0" dirty="0">
                <a:ln>
                  <a:noFill/>
                </a:ln>
                <a:solidFill>
                  <a:srgbClr val="2D2DB9"/>
                </a:solidFill>
                <a:effectLst/>
                <a:uLnTx/>
                <a:uFillTx/>
                <a:latin typeface="Arial" charset="0"/>
                <a:ea typeface="Arial Unicode MS" pitchFamily="34" charset="-128"/>
                <a:cs typeface="Arial Unicode MS" pitchFamily="34" charset="-128"/>
              </a:rPr>
              <a:t>Experimental results (5/5)</a:t>
            </a: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1"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C3C7BF41-AFB9-422C-9758-62E2B73B82CC}" type="slidenum">
              <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rPr>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13</a:t>
            </a:fld>
            <a:endPar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2" name="Text Box 3"/>
          <p:cNvSpPr txBox="1">
            <a:spLocks noChangeArrowheads="1"/>
          </p:cNvSpPr>
          <p:nvPr/>
        </p:nvSpPr>
        <p:spPr bwMode="auto">
          <a:xfrm>
            <a:off x="612775" y="1600200"/>
            <a:ext cx="8150225" cy="4724400"/>
          </a:xfrm>
          <a:prstGeom prst="rect">
            <a:avLst/>
          </a:prstGeom>
          <a:noFill/>
          <a:ln w="9525">
            <a:noFill/>
            <a:round/>
            <a:headEnd/>
            <a:tailEnd/>
          </a:ln>
        </p:spPr>
        <p:txBody>
          <a:bodyPr/>
          <a:lstStyle/>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In the test [1], the authors just ran with a default algorithm without specifying which algorithm. In this article, two algorithms are used and implementation methods from which to have a better overview of the test dataset as well as in which cases the algorithm is better. </a:t>
            </a:r>
            <a:endParaRPr kumimoji="0" lang="en-GB"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Although our testing on two small data samples, the results demonstrate that if the data of customers are clustered before vehicle routing, the system is more efficient in terms of reducing the cost and the number of vehicles.</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It is difficult to compare with recent studies [2] [3] [4] due to different samples. However, this model also shows efficiency in terms of computation time and the number of vehicles. </a:t>
            </a:r>
            <a:endParaRPr kumimoji="0" lang="en-GB"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3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p:txBody>
      </p:sp>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spTree>
    <p:extLst>
      <p:ext uri="{BB962C8B-B14F-4D97-AF65-F5344CB8AC3E}">
        <p14:creationId xmlns:p14="http://schemas.microsoft.com/office/powerpoint/2010/main" val="11287321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0"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algn="ctr">
              <a:lnSpc>
                <a:spcPct val="100000"/>
              </a:lnSpc>
              <a:buClr>
                <a:srgbClr val="775F5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2D2DB9"/>
                </a:solidFill>
                <a:latin typeface="Arial" charset="0"/>
                <a:ea typeface="Arial Unicode MS" pitchFamily="34" charset="-128"/>
                <a:cs typeface="Arial Unicode MS" pitchFamily="34" charset="-128"/>
              </a:rPr>
              <a:t>Conclusion and future research</a:t>
            </a: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1"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a:lnSpc>
                <a:spcPct val="8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3C7BF41-AFB9-422C-9758-62E2B73B82CC}" type="slidenum">
              <a:rPr lang="en-GB" sz="1200" b="1">
                <a:solidFill>
                  <a:srgbClr val="FFFFFF"/>
                </a:solidFill>
              </a:rPr>
              <a:pPr algn="ctr">
                <a:lnSpc>
                  <a:spcPct val="8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GB" sz="1200" b="1">
              <a:solidFill>
                <a:srgbClr val="FFFFFF"/>
              </a:solidFill>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2" name="Text Box 3"/>
          <p:cNvSpPr txBox="1">
            <a:spLocks noChangeArrowheads="1"/>
          </p:cNvSpPr>
          <p:nvPr/>
        </p:nvSpPr>
        <p:spPr bwMode="auto">
          <a:xfrm>
            <a:off x="612775" y="1600200"/>
            <a:ext cx="8150225" cy="4724400"/>
          </a:xfrm>
          <a:prstGeom prst="rect">
            <a:avLst/>
          </a:prstGeom>
          <a:noFill/>
          <a:ln w="9525">
            <a:noFill/>
            <a:round/>
            <a:headEnd/>
            <a:tailEnd/>
          </a:ln>
        </p:spPr>
        <p:txBody>
          <a:bodyPr/>
          <a:lstStyle/>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This paper illustrates an approach to solve VRPTW using MIP to minimize transportation costs and the number of vehicles used simultaneously.</a:t>
            </a:r>
            <a:endParaRPr lang="en-GB" sz="16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The proposed method has been tested on two well-known test cases of the Solomon benchmark problem. Calculation results show that both the cost and the number of vehicles are optimized at a reasonable time.</a:t>
            </a: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Sensitivity analysis for customer nodes was conducted on the model, the findings present that the computation time and the number of vehicles increased when the number of customer nodes increased.</a:t>
            </a: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This paper’s findings have widened several directions for our future research.</a:t>
            </a: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Further investigation on heuristic techniques and the ways is to integrate with MIP to improve their performance in future research. </a:t>
            </a:r>
            <a:endParaRPr lang="en-GB" sz="16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000" dirty="0">
              <a:solidFill>
                <a:srgbClr val="000000"/>
              </a:solidFill>
              <a:latin typeface="Arial" charset="0"/>
              <a:ea typeface="Arial Unicode MS" pitchFamily="34" charset="-128"/>
              <a:cs typeface="Arial Unicode MS" pitchFamily="34" charset="-128"/>
            </a:endParaRPr>
          </a:p>
        </p:txBody>
      </p:sp>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spTree>
    <p:extLst>
      <p:ext uri="{BB962C8B-B14F-4D97-AF65-F5344CB8AC3E}">
        <p14:creationId xmlns:p14="http://schemas.microsoft.com/office/powerpoint/2010/main" val="342288274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3" name="Straight Connector 2"/>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40962" name="Text Box 1"/>
          <p:cNvSpPr txBox="1">
            <a:spLocks noChangeArrowheads="1"/>
          </p:cNvSpPr>
          <p:nvPr/>
        </p:nvSpPr>
        <p:spPr bwMode="auto">
          <a:xfrm>
            <a:off x="990600" y="838200"/>
            <a:ext cx="7239000" cy="5334000"/>
          </a:xfrm>
          <a:prstGeom prst="rect">
            <a:avLst/>
          </a:prstGeom>
          <a:noFill/>
          <a:ln w="9525">
            <a:noFill/>
            <a:round/>
            <a:headEnd/>
            <a:tailEnd/>
          </a:ln>
        </p:spPr>
        <p:txBody>
          <a:bodyPr anchor="ctr"/>
          <a:lstStyle/>
          <a:p>
            <a:pPr algn="ctr">
              <a:lnSpc>
                <a:spcPct val="100000"/>
              </a:lnSpc>
              <a:buClr>
                <a:srgbClr val="775F5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b="1" dirty="0">
                <a:solidFill>
                  <a:schemeClr val="accent6"/>
                </a:solidFill>
                <a:latin typeface="Arial" charset="0"/>
                <a:ea typeface="Arial Unicode MS" pitchFamily="34" charset="-128"/>
                <a:cs typeface="Arial Unicode MS" pitchFamily="34" charset="-128"/>
              </a:rPr>
              <a:t>Thank you very much</a:t>
            </a:r>
          </a:p>
          <a:p>
            <a:pPr algn="ctr">
              <a:lnSpc>
                <a:spcPct val="100000"/>
              </a:lnSpc>
              <a:buClr>
                <a:srgbClr val="775F5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800" b="1" dirty="0">
              <a:solidFill>
                <a:schemeClr val="accent6"/>
              </a:solidFill>
              <a:latin typeface="Arial" charset="0"/>
              <a:ea typeface="Arial Unicode MS" pitchFamily="34" charset="-128"/>
              <a:cs typeface="Arial Unicode MS" pitchFamily="34" charset="-128"/>
            </a:endParaRPr>
          </a:p>
          <a:p>
            <a:pPr algn="ctr">
              <a:lnSpc>
                <a:spcPct val="100000"/>
              </a:lnSpc>
              <a:buClr>
                <a:srgbClr val="775F5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800" b="1" dirty="0">
              <a:solidFill>
                <a:schemeClr val="accent6"/>
              </a:solidFill>
              <a:latin typeface="Arial" charset="0"/>
              <a:ea typeface="Arial Unicode MS" pitchFamily="34" charset="-128"/>
              <a:cs typeface="Arial Unicode MS" pitchFamily="34" charset="-128"/>
            </a:endParaRPr>
          </a:p>
          <a:p>
            <a:pPr algn="ctr">
              <a:lnSpc>
                <a:spcPct val="100000"/>
              </a:lnSpc>
              <a:buClr>
                <a:srgbClr val="775F5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800" b="1" dirty="0">
              <a:solidFill>
                <a:schemeClr val="accent6"/>
              </a:solidFill>
              <a:latin typeface="Arial" charset="0"/>
              <a:ea typeface="Arial Unicode MS" pitchFamily="34" charset="-128"/>
              <a:cs typeface="Arial Unicode MS" pitchFamily="34" charset="-128"/>
            </a:endParaRPr>
          </a:p>
        </p:txBody>
      </p:sp>
      <p:cxnSp>
        <p:nvCxnSpPr>
          <p:cNvPr id="4" name="Straight Connector 3"/>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0"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marL="0" marR="0" lvl="0" indent="0" algn="ctr" defTabSz="457200" rtl="0" eaLnBrk="1" fontAlgn="base" latinLnBrk="0" hangingPunct="1">
              <a:lnSpc>
                <a:spcPct val="100000"/>
              </a:lnSpc>
              <a:spcBef>
                <a:spcPct val="0"/>
              </a:spcBef>
              <a:spcAft>
                <a:spcPct val="0"/>
              </a:spcAft>
              <a:buClr>
                <a:srgbClr val="775F55"/>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1" i="0" u="none" strike="noStrike" kern="1200" cap="none" spc="0" normalizeH="0" baseline="0" noProof="0" dirty="0">
                <a:ln>
                  <a:noFill/>
                </a:ln>
                <a:solidFill>
                  <a:srgbClr val="2D2DB9"/>
                </a:solidFill>
                <a:effectLst/>
                <a:uLnTx/>
                <a:uFillTx/>
                <a:latin typeface="Arial" charset="0"/>
                <a:ea typeface="Arial Unicode MS" pitchFamily="34" charset="-128"/>
                <a:cs typeface="Arial Unicode MS" pitchFamily="34" charset="-128"/>
              </a:rPr>
              <a:t>References</a:t>
            </a: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1"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C3C7BF41-AFB9-422C-9758-62E2B73B82CC}" type="slidenum">
              <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rPr>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16</a:t>
            </a:fld>
            <a:endPar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2" name="Text Box 3"/>
          <p:cNvSpPr txBox="1">
            <a:spLocks noChangeArrowheads="1"/>
          </p:cNvSpPr>
          <p:nvPr/>
        </p:nvSpPr>
        <p:spPr bwMode="auto">
          <a:xfrm>
            <a:off x="612775" y="1600200"/>
            <a:ext cx="8150225" cy="4724400"/>
          </a:xfrm>
          <a:prstGeom prst="rect">
            <a:avLst/>
          </a:prstGeom>
          <a:noFill/>
          <a:ln w="9525">
            <a:noFill/>
            <a:round/>
            <a:headEnd/>
            <a:tailEnd/>
          </a:ln>
        </p:spPr>
        <p:txBody>
          <a:bodyPr/>
          <a:lstStyle/>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[1] B. G. a. E. W. </a:t>
            </a:r>
            <a:r>
              <a:rPr kumimoji="0" lang="en-US" sz="1600" b="0" i="0" u="none" strike="noStrike" kern="1200" cap="none" spc="0" normalizeH="0" baseline="0" noProof="0" dirty="0" err="1">
                <a:ln>
                  <a:noFill/>
                </a:ln>
                <a:solidFill>
                  <a:srgbClr val="000000"/>
                </a:solidFill>
                <a:effectLst/>
                <a:uLnTx/>
                <a:uFillTx/>
                <a:latin typeface="Arial" charset="0"/>
                <a:ea typeface="Arial Unicode MS" pitchFamily="34" charset="-128"/>
                <a:cs typeface="Arial Unicode MS" pitchFamily="34" charset="-128"/>
              </a:rPr>
              <a:t>Feiyue</a:t>
            </a: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 Li, "The open vehicle routing problem: Algorithms, large-scale test problems, and computational results," Computers &amp; Operations Research, vol. 34, no. 10, p. 2918 – 2930, 2007 </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600" dirty="0">
                <a:solidFill>
                  <a:srgbClr val="000000"/>
                </a:solidFill>
                <a:latin typeface="Arial" charset="0"/>
                <a:ea typeface="Arial Unicode MS" pitchFamily="34" charset="-128"/>
                <a:cs typeface="Arial Unicode MS" pitchFamily="34" charset="-128"/>
              </a:rPr>
              <a:t>[2] D. Aggarwal and V. Kumar, "Mixed-integer programming for vehicle routing problem with time windows," International Journal of Intelligent Systems Technologies and Applications, vol. 18, no. 4, 2019. </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[3] M. D. Z. F. a. S. J. W. Wang C, "A parallel simulated annealing method for the vehicle routing problem with simultaneous pickup–delivery and time windows.," </a:t>
            </a:r>
            <a:r>
              <a:rPr kumimoji="0" lang="en-US" sz="1600" b="0" i="0" u="none" strike="noStrike" kern="1200" cap="none" spc="0" normalizeH="0" baseline="0" noProof="0" dirty="0" err="1">
                <a:ln>
                  <a:noFill/>
                </a:ln>
                <a:solidFill>
                  <a:srgbClr val="000000"/>
                </a:solidFill>
                <a:effectLst/>
                <a:uLnTx/>
                <a:uFillTx/>
                <a:latin typeface="Arial" charset="0"/>
                <a:ea typeface="Arial Unicode MS" pitchFamily="34" charset="-128"/>
                <a:cs typeface="Arial Unicode MS" pitchFamily="34" charset="-128"/>
              </a:rPr>
              <a:t>Comput</a:t>
            </a: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 Ind. </a:t>
            </a:r>
            <a:r>
              <a:rPr kumimoji="0" lang="en-US" sz="1600" b="0" i="0" u="none" strike="noStrike" kern="1200" cap="none" spc="0" normalizeH="0" baseline="0" noProof="0" dirty="0" err="1">
                <a:ln>
                  <a:noFill/>
                </a:ln>
                <a:solidFill>
                  <a:srgbClr val="000000"/>
                </a:solidFill>
                <a:effectLst/>
                <a:uLnTx/>
                <a:uFillTx/>
                <a:latin typeface="Arial" charset="0"/>
                <a:ea typeface="Arial Unicode MS" pitchFamily="34" charset="-128"/>
                <a:cs typeface="Arial Unicode MS" pitchFamily="34" charset="-128"/>
              </a:rPr>
              <a:t>Eng</a:t>
            </a: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 vol. 83, pp. 111-122, 2015.</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600" dirty="0">
                <a:solidFill>
                  <a:srgbClr val="000000"/>
                </a:solidFill>
                <a:latin typeface="Arial" charset="0"/>
                <a:ea typeface="Arial Unicode MS" pitchFamily="34" charset="-128"/>
                <a:cs typeface="Arial Unicode MS" pitchFamily="34" charset="-128"/>
              </a:rPr>
              <a:t>[4] K. C. B. K. O. a. G. H. O. </a:t>
            </a:r>
            <a:r>
              <a:rPr lang="en-US" sz="1600" dirty="0" err="1">
                <a:solidFill>
                  <a:srgbClr val="000000"/>
                </a:solidFill>
                <a:latin typeface="Arial" charset="0"/>
                <a:ea typeface="Arial Unicode MS" pitchFamily="34" charset="-128"/>
                <a:cs typeface="Arial Unicode MS" pitchFamily="34" charset="-128"/>
              </a:rPr>
              <a:t>Polat</a:t>
            </a:r>
            <a:r>
              <a:rPr lang="en-US" sz="1600" dirty="0">
                <a:solidFill>
                  <a:srgbClr val="000000"/>
                </a:solidFill>
                <a:latin typeface="Arial" charset="0"/>
                <a:ea typeface="Arial Unicode MS" pitchFamily="34" charset="-128"/>
                <a:cs typeface="Arial Unicode MS" pitchFamily="34" charset="-128"/>
              </a:rPr>
              <a:t> O, "A perturbation based variable neighborhood search heuristic for solving the Vehicle Routing Problem with Simultaneous Pickup and Delivery with Time Limit. 242: 369–382," Eur. J. </a:t>
            </a:r>
            <a:r>
              <a:rPr lang="en-US" sz="1600" dirty="0" err="1">
                <a:solidFill>
                  <a:srgbClr val="000000"/>
                </a:solidFill>
                <a:latin typeface="Arial" charset="0"/>
                <a:ea typeface="Arial Unicode MS" pitchFamily="34" charset="-128"/>
                <a:cs typeface="Arial Unicode MS" pitchFamily="34" charset="-128"/>
              </a:rPr>
              <a:t>Oper</a:t>
            </a:r>
            <a:r>
              <a:rPr lang="en-US" sz="1600" dirty="0">
                <a:solidFill>
                  <a:srgbClr val="000000"/>
                </a:solidFill>
                <a:latin typeface="Arial" charset="0"/>
                <a:ea typeface="Arial Unicode MS" pitchFamily="34" charset="-128"/>
                <a:cs typeface="Arial Unicode MS" pitchFamily="34" charset="-128"/>
              </a:rPr>
              <a:t>. Res. , vol. 242, pp. 369-382, 2015.</a:t>
            </a:r>
            <a:endParaRPr kumimoji="0" lang="en-GB"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3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p:txBody>
      </p:sp>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spTree>
    <p:extLst>
      <p:ext uri="{BB962C8B-B14F-4D97-AF65-F5344CB8AC3E}">
        <p14:creationId xmlns:p14="http://schemas.microsoft.com/office/powerpoint/2010/main" val="132883378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6626" name="Text Box 1"/>
          <p:cNvSpPr txBox="1">
            <a:spLocks noChangeArrowheads="1"/>
          </p:cNvSpPr>
          <p:nvPr/>
        </p:nvSpPr>
        <p:spPr bwMode="auto">
          <a:xfrm>
            <a:off x="244642" y="252663"/>
            <a:ext cx="8153400" cy="992188"/>
          </a:xfrm>
          <a:prstGeom prst="rect">
            <a:avLst/>
          </a:prstGeom>
          <a:noFill/>
          <a:ln w="9525">
            <a:noFill/>
            <a:round/>
            <a:headEnd/>
            <a:tailEnd/>
          </a:ln>
        </p:spPr>
        <p:txBody>
          <a:bodyPr anchor="ctr"/>
          <a:lstStyle/>
          <a:p>
            <a:pPr algn="ctr">
              <a:lnSpc>
                <a:spcPct val="100000"/>
              </a:lnSpc>
              <a:buClr>
                <a:srgbClr val="775F5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accent6"/>
                </a:solidFill>
                <a:latin typeface="Arial" charset="0"/>
                <a:ea typeface="Arial Unicode MS" pitchFamily="34" charset="-128"/>
                <a:cs typeface="Arial Unicode MS" pitchFamily="34" charset="-128"/>
              </a:rPr>
              <a:t>Contents</a:t>
            </a: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6627"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a:lnSpc>
                <a:spcPct val="8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9C449C1-A30F-42EA-9FD9-89930818884D}" type="slidenum">
              <a:rPr lang="en-GB" sz="1200" b="1">
                <a:solidFill>
                  <a:srgbClr val="FFFFFF"/>
                </a:solidFill>
              </a:rPr>
              <a:pPr algn="ctr">
                <a:lnSpc>
                  <a:spcPct val="8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GB" sz="1200" b="1">
              <a:solidFill>
                <a:srgbClr val="FFFFFF"/>
              </a:solidFill>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6628" name="Text Box 3"/>
          <p:cNvSpPr txBox="1">
            <a:spLocks noChangeArrowheads="1"/>
          </p:cNvSpPr>
          <p:nvPr/>
        </p:nvSpPr>
        <p:spPr bwMode="auto">
          <a:xfrm>
            <a:off x="612775" y="1600200"/>
            <a:ext cx="8153400" cy="4953000"/>
          </a:xfrm>
          <a:prstGeom prst="rect">
            <a:avLst/>
          </a:prstGeom>
          <a:noFill/>
          <a:ln w="9525">
            <a:noFill/>
            <a:round/>
            <a:headEnd/>
            <a:tailEnd/>
          </a:ln>
        </p:spPr>
        <p:txBody>
          <a:bodyPr/>
          <a:lstStyle/>
          <a:p>
            <a:pPr marL="457200" indent="-457200">
              <a:lnSpc>
                <a:spcPct val="100000"/>
              </a:lnSpc>
              <a:spcBef>
                <a:spcPts val="700"/>
              </a:spcBef>
              <a:buClr>
                <a:srgbClr val="DD8047"/>
              </a:buClr>
              <a:buSzPct val="600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Arial" charset="0"/>
                <a:ea typeface="Arial Unicode MS" pitchFamily="34" charset="-128"/>
                <a:cs typeface="Arial Unicode MS" pitchFamily="34" charset="-128"/>
              </a:rPr>
              <a:t>Introduction</a:t>
            </a:r>
          </a:p>
          <a:p>
            <a:pPr marL="457200" indent="-457200">
              <a:lnSpc>
                <a:spcPct val="100000"/>
              </a:lnSpc>
              <a:spcBef>
                <a:spcPts val="700"/>
              </a:spcBef>
              <a:buClr>
                <a:srgbClr val="DD8047"/>
              </a:buClr>
              <a:buSzPct val="600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Arial" charset="0"/>
                <a:ea typeface="Arial Unicode MS" pitchFamily="34" charset="-128"/>
                <a:cs typeface="Arial Unicode MS" pitchFamily="34" charset="-128"/>
              </a:rPr>
              <a:t>Mathematical formulation</a:t>
            </a:r>
          </a:p>
          <a:p>
            <a:pPr marL="457200" indent="-457200">
              <a:lnSpc>
                <a:spcPct val="100000"/>
              </a:lnSpc>
              <a:spcBef>
                <a:spcPts val="700"/>
              </a:spcBef>
              <a:buClr>
                <a:srgbClr val="DD8047"/>
              </a:buClr>
              <a:buSzPct val="600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00"/>
                </a:solidFill>
                <a:latin typeface="Arial" charset="0"/>
                <a:ea typeface="Arial Unicode MS" pitchFamily="34" charset="-128"/>
                <a:cs typeface="Arial Unicode MS" pitchFamily="34" charset="-128"/>
              </a:rPr>
              <a:t>The algorithm flowchart of the VRPTW problem optimization process</a:t>
            </a:r>
            <a:endParaRPr lang="en-GB" sz="2800" dirty="0">
              <a:solidFill>
                <a:srgbClr val="000000"/>
              </a:solidFill>
              <a:latin typeface="Arial" charset="0"/>
              <a:ea typeface="Arial Unicode MS" pitchFamily="34" charset="-128"/>
              <a:cs typeface="Arial Unicode MS" pitchFamily="34" charset="-128"/>
            </a:endParaRPr>
          </a:p>
          <a:p>
            <a:pPr marL="457200" indent="-457200">
              <a:lnSpc>
                <a:spcPct val="100000"/>
              </a:lnSpc>
              <a:spcBef>
                <a:spcPts val="700"/>
              </a:spcBef>
              <a:buClr>
                <a:srgbClr val="DD8047"/>
              </a:buClr>
              <a:buSzPct val="600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Arial" charset="0"/>
                <a:ea typeface="Arial Unicode MS" pitchFamily="34" charset="-128"/>
                <a:cs typeface="Arial Unicode MS" pitchFamily="34" charset="-128"/>
              </a:rPr>
              <a:t>Experimental results</a:t>
            </a:r>
          </a:p>
          <a:p>
            <a:pPr marL="457200" indent="-457200">
              <a:lnSpc>
                <a:spcPct val="100000"/>
              </a:lnSpc>
              <a:spcBef>
                <a:spcPts val="700"/>
              </a:spcBef>
              <a:buClr>
                <a:srgbClr val="DD8047"/>
              </a:buClr>
              <a:buSzPct val="600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Arial" charset="0"/>
                <a:ea typeface="Arial Unicode MS" pitchFamily="34" charset="-128"/>
                <a:cs typeface="Arial Unicode MS" pitchFamily="34" charset="-128"/>
              </a:rPr>
              <a:t>Conclusion</a:t>
            </a:r>
          </a:p>
          <a:p>
            <a:pPr marL="457200" indent="-457200">
              <a:lnSpc>
                <a:spcPct val="100000"/>
              </a:lnSpc>
              <a:spcBef>
                <a:spcPts val="700"/>
              </a:spcBef>
              <a:buClr>
                <a:srgbClr val="DD8047"/>
              </a:buClr>
              <a:buSzPct val="600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Arial" charset="0"/>
                <a:ea typeface="Arial Unicode MS" pitchFamily="34" charset="-128"/>
                <a:cs typeface="Arial Unicode MS" pitchFamily="34" charset="-128"/>
              </a:rPr>
              <a:t>Discussion</a:t>
            </a: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Arial" charset="0"/>
              <a:ea typeface="Arial Unicode MS" pitchFamily="34" charset="-128"/>
              <a:cs typeface="Arial Unicode MS" pitchFamily="34" charset="-128"/>
            </a:endParaRPr>
          </a:p>
        </p:txBody>
      </p:sp>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6626"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marL="0" marR="0" lvl="0" indent="0" algn="ctr" defTabSz="457200" rtl="0" eaLnBrk="1" fontAlgn="base" latinLnBrk="0" hangingPunct="1">
              <a:lnSpc>
                <a:spcPct val="100000"/>
              </a:lnSpc>
              <a:spcBef>
                <a:spcPct val="0"/>
              </a:spcBef>
              <a:spcAft>
                <a:spcPct val="0"/>
              </a:spcAft>
              <a:buClr>
                <a:srgbClr val="775F55"/>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1" i="0" u="none" strike="noStrike" kern="1200" cap="none" spc="0" normalizeH="0" baseline="0" noProof="0" dirty="0">
                <a:ln>
                  <a:noFill/>
                </a:ln>
                <a:solidFill>
                  <a:srgbClr val="2D2DB9"/>
                </a:solidFill>
                <a:effectLst/>
                <a:uLnTx/>
                <a:uFillTx/>
                <a:latin typeface="Arial" charset="0"/>
                <a:ea typeface="Arial Unicode MS" pitchFamily="34" charset="-128"/>
                <a:cs typeface="Arial Unicode MS" pitchFamily="34" charset="-128"/>
              </a:rPr>
              <a:t>Introduction (1/2) </a:t>
            </a: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6627"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B9C449C1-A30F-42EA-9FD9-89930818884D}" type="slidenum">
              <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rPr>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3</a:t>
            </a:fld>
            <a:endPar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6628" name="Text Box 3"/>
          <p:cNvSpPr txBox="1">
            <a:spLocks noChangeArrowheads="1"/>
          </p:cNvSpPr>
          <p:nvPr/>
        </p:nvSpPr>
        <p:spPr bwMode="auto">
          <a:xfrm>
            <a:off x="612775" y="1600200"/>
            <a:ext cx="8153400" cy="4953000"/>
          </a:xfrm>
          <a:prstGeom prst="rect">
            <a:avLst/>
          </a:prstGeom>
          <a:noFill/>
          <a:ln w="9525">
            <a:noFill/>
            <a:round/>
            <a:headEnd/>
            <a:tailEnd/>
          </a:ln>
        </p:spPr>
        <p:txBody>
          <a:bodyPr/>
          <a:lstStyle/>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8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The problem of urban traffic has become increasingly urgent when the number of vehicles has increased rapidly while the transport infrastructure has not kept up with the increasing needs of passengers and drivers.  </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8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Ridesharing or vehicle sharing are the optimal solutions to save travel time and cost and enhance convenience for passengers and vehicle drivers. </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8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The VRPTW, an expansion of Vehicle Routing Problem (VRP), has been examined in recent literature to find the most effective solutions to address the arrangement of customers with known requests while minimizing the cost on a given set of routes.</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8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We present a model to address the VRPTW applying Mixed-Integer Programming (MIP) to optimize transportation costs and vehicles' numbers.</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8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The time windows constraint is one of the most important components in the VRPTW as it depicts real life.</a:t>
            </a:r>
            <a:endParaRPr kumimoji="0" lang="en-GB" sz="18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2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2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774700" marR="0" lvl="1"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2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p:txBody>
      </p:sp>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spTree>
    <p:extLst>
      <p:ext uri="{BB962C8B-B14F-4D97-AF65-F5344CB8AC3E}">
        <p14:creationId xmlns:p14="http://schemas.microsoft.com/office/powerpoint/2010/main" val="104258201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6626"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algn="ctr">
              <a:lnSpc>
                <a:spcPct val="100000"/>
              </a:lnSpc>
              <a:buClr>
                <a:srgbClr val="775F5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vi-VN" b="1" dirty="0">
                <a:solidFill>
                  <a:srgbClr val="2D2DB9"/>
                </a:solidFill>
                <a:latin typeface="Arial" charset="0"/>
                <a:ea typeface="Arial Unicode MS" pitchFamily="34" charset="-128"/>
                <a:cs typeface="Arial Unicode MS" pitchFamily="34" charset="-128"/>
              </a:rPr>
              <a:t>Introduction</a:t>
            </a:r>
            <a:r>
              <a:rPr lang="en-US" b="1" dirty="0">
                <a:solidFill>
                  <a:srgbClr val="2D2DB9"/>
                </a:solidFill>
                <a:latin typeface="Arial" charset="0"/>
                <a:ea typeface="Arial Unicode MS" pitchFamily="34" charset="-128"/>
                <a:cs typeface="Arial Unicode MS" pitchFamily="34" charset="-128"/>
              </a:rPr>
              <a:t> (2/2)</a:t>
            </a:r>
            <a:endParaRPr lang="en-GB" b="1" dirty="0">
              <a:solidFill>
                <a:srgbClr val="2D2DB9"/>
              </a:solidFill>
              <a:latin typeface="Arial" charset="0"/>
              <a:ea typeface="Arial Unicode MS" pitchFamily="34" charset="-128"/>
              <a:cs typeface="Arial Unicode MS" pitchFamily="34" charset="-128"/>
            </a:endParaRP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6627"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a:lnSpc>
                <a:spcPct val="8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9C449C1-A30F-42EA-9FD9-89930818884D}" type="slidenum">
              <a:rPr lang="en-GB" sz="1200" b="1">
                <a:solidFill>
                  <a:srgbClr val="FFFFFF"/>
                </a:solidFill>
              </a:rPr>
              <a:pPr algn="ctr">
                <a:lnSpc>
                  <a:spcPct val="8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GB" sz="1200" b="1">
              <a:solidFill>
                <a:srgbClr val="FFFFFF"/>
              </a:solidFill>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6628" name="Text Box 3"/>
          <p:cNvSpPr txBox="1">
            <a:spLocks noChangeArrowheads="1"/>
          </p:cNvSpPr>
          <p:nvPr/>
        </p:nvSpPr>
        <p:spPr bwMode="auto">
          <a:xfrm>
            <a:off x="612775" y="1600200"/>
            <a:ext cx="8153400" cy="4953000"/>
          </a:xfrm>
          <a:prstGeom prst="rect">
            <a:avLst/>
          </a:prstGeom>
          <a:noFill/>
          <a:ln w="9525">
            <a:noFill/>
            <a:round/>
            <a:headEnd/>
            <a:tailEnd/>
          </a:ln>
        </p:spPr>
        <p:txBody>
          <a:bodyPr/>
          <a:lstStyle/>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latin typeface="Arial" charset="0"/>
                <a:ea typeface="Arial Unicode MS" pitchFamily="34" charset="-128"/>
                <a:cs typeface="Arial Unicode MS" pitchFamily="34" charset="-128"/>
              </a:rPr>
              <a:t>The VRPTW aims to create a feasible solution to saving all customers with the minimum cost when solving the enforced constraints. The constraints include:</a:t>
            </a: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Each customer only visits once during its time window </a:t>
            </a: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Each vehicle should begin and end at the depot</a:t>
            </a: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The total needs of all customers in each route should be addressed but not exceed the vehicle capacity</a:t>
            </a:r>
            <a:endParaRPr lang="en-GB" sz="16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latin typeface="Arial" charset="0"/>
                <a:ea typeface="Arial Unicode MS" pitchFamily="34" charset="-128"/>
                <a:cs typeface="Arial Unicode MS" pitchFamily="34" charset="-128"/>
              </a:rPr>
              <a:t>Next, </a:t>
            </a:r>
            <a:r>
              <a:rPr lang="en-US" sz="2000">
                <a:solidFill>
                  <a:srgbClr val="000000"/>
                </a:solidFill>
                <a:latin typeface="Arial" charset="0"/>
                <a:ea typeface="Arial Unicode MS" pitchFamily="34" charset="-128"/>
                <a:cs typeface="Arial Unicode MS" pitchFamily="34" charset="-128"/>
              </a:rPr>
              <a:t>we will develop </a:t>
            </a:r>
            <a:r>
              <a:rPr lang="en-US" sz="2000" dirty="0">
                <a:solidFill>
                  <a:srgbClr val="000000"/>
                </a:solidFill>
                <a:latin typeface="Arial" charset="0"/>
                <a:ea typeface="Arial Unicode MS" pitchFamily="34" charset="-128"/>
                <a:cs typeface="Arial Unicode MS" pitchFamily="34" charset="-128"/>
              </a:rPr>
              <a:t>a Mixed Integer Programming (MIP) model to address the VRPTW to optimize both transportation costs and the number of vehicles.</a:t>
            </a: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latin typeface="Arial" charset="0"/>
                <a:ea typeface="Arial Unicode MS" pitchFamily="34" charset="-128"/>
                <a:cs typeface="Arial Unicode MS" pitchFamily="34" charset="-128"/>
              </a:rPr>
              <a:t>We use Java language and IBM CPLEX library to perform the experiments with test data.</a:t>
            </a:r>
            <a:endParaRPr lang="en-GB" sz="2000" dirty="0">
              <a:solidFill>
                <a:srgbClr val="000000"/>
              </a:solidFill>
              <a:latin typeface="Arial" charset="0"/>
              <a:ea typeface="Arial Unicode MS" pitchFamily="34" charset="-128"/>
              <a:cs typeface="Arial Unicode MS" pitchFamily="34" charset="-128"/>
            </a:endParaRP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Arial" charset="0"/>
              <a:ea typeface="Arial Unicode MS" pitchFamily="34" charset="-128"/>
              <a:cs typeface="Arial Unicode MS" pitchFamily="34" charset="-128"/>
            </a:endParaRPr>
          </a:p>
        </p:txBody>
      </p:sp>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spTree>
    <p:extLst>
      <p:ext uri="{BB962C8B-B14F-4D97-AF65-F5344CB8AC3E}">
        <p14:creationId xmlns:p14="http://schemas.microsoft.com/office/powerpoint/2010/main" val="128064268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0"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algn="ctr">
              <a:lnSpc>
                <a:spcPct val="100000"/>
              </a:lnSpc>
              <a:buClr>
                <a:srgbClr val="775F5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chemeClr val="accent6"/>
                </a:solidFill>
                <a:latin typeface="Arial" charset="0"/>
                <a:ea typeface="Arial Unicode MS" pitchFamily="34" charset="-128"/>
                <a:cs typeface="Arial Unicode MS" pitchFamily="34" charset="-128"/>
              </a:rPr>
              <a:t>Mathematical formulation (1/3)</a:t>
            </a: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1"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a:lnSpc>
                <a:spcPct val="8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3C7BF41-AFB9-422C-9758-62E2B73B82CC}" type="slidenum">
              <a:rPr lang="en-GB" sz="1200" b="1">
                <a:solidFill>
                  <a:srgbClr val="FFFFFF"/>
                </a:solidFill>
              </a:rPr>
              <a:pPr algn="ctr">
                <a:lnSpc>
                  <a:spcPct val="8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GB" sz="1200" b="1">
              <a:solidFill>
                <a:srgbClr val="FFFFFF"/>
              </a:solidFill>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7652" name="Text Box 3"/>
              <p:cNvSpPr txBox="1">
                <a:spLocks noChangeArrowheads="1"/>
              </p:cNvSpPr>
              <p:nvPr/>
            </p:nvSpPr>
            <p:spPr bwMode="auto">
              <a:xfrm>
                <a:off x="612775" y="1600200"/>
                <a:ext cx="8150225" cy="5029200"/>
              </a:xfrm>
              <a:prstGeom prst="rect">
                <a:avLst/>
              </a:prstGeom>
              <a:noFill/>
              <a:ln w="9525">
                <a:noFill/>
                <a:round/>
                <a:headEnd/>
                <a:tailEnd/>
              </a:ln>
            </p:spPr>
            <p:txBody>
              <a:bodyPr/>
              <a:lstStyle/>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latin typeface="Arial" charset="0"/>
                    <a:ea typeface="Arial Unicode MS" pitchFamily="34" charset="-128"/>
                    <a:cs typeface="Arial Unicode MS" pitchFamily="34" charset="-128"/>
                  </a:rPr>
                  <a:t>The VRPTW is defined as a directed graph G = (V, A), where the depot is represented by two vertices 0 and n + 1, called source and sink vertices, respectively. MIP formulas for VRPTW and the essential components of the VRPTW model are elaborated in the formulation as follows:</a:t>
                </a: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Nomenclature indices: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𝑖</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 </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𝑗</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  </m:t>
                    </m:r>
                    <m:d>
                      <m:dPr>
                        <m:ctrlPr>
                          <a:rPr lang="en-US" sz="1600" b="0" i="1" smtClean="0">
                            <a:solidFill>
                              <a:srgbClr val="000000"/>
                            </a:solidFill>
                            <a:latin typeface="Cambria Math" panose="02040503050406030204" pitchFamily="18" charset="0"/>
                            <a:ea typeface="Arial Unicode MS" pitchFamily="34" charset="-128"/>
                            <a:cs typeface="Arial Unicode MS" pitchFamily="34" charset="-128"/>
                          </a:rPr>
                        </m:ctrlPr>
                      </m:dPr>
                      <m:e>
                        <m:r>
                          <a:rPr lang="en-US" sz="1600" b="0" i="1" smtClean="0">
                            <a:solidFill>
                              <a:srgbClr val="000000"/>
                            </a:solidFill>
                            <a:latin typeface="Cambria Math" panose="02040503050406030204" pitchFamily="18" charset="0"/>
                            <a:ea typeface="Arial Unicode MS" pitchFamily="34" charset="-128"/>
                            <a:cs typeface="Arial Unicode MS" pitchFamily="34" charset="-128"/>
                          </a:rPr>
                          <m:t>𝑖</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𝑗</m:t>
                        </m:r>
                      </m:e>
                    </m:d>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𝐴</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  </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𝑖</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𝑐𝑢𝑠𝑜𝑚𝑡𝑒𝑟</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 </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𝑖</m:t>
                    </m:r>
                  </m:oMath>
                </a14:m>
                <a:endParaRPr lang="en-GB" sz="1600" dirty="0">
                  <a:solidFill>
                    <a:srgbClr val="000000"/>
                  </a:solidFill>
                  <a:latin typeface="Arial" charset="0"/>
                  <a:ea typeface="Arial Unicode MS" pitchFamily="34" charset="-128"/>
                  <a:cs typeface="Arial Unicode MS" pitchFamily="34" charset="-128"/>
                </a:endParaRP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olidFill>
                      <a:srgbClr val="000000"/>
                    </a:solidFill>
                    <a:latin typeface="Arial" charset="0"/>
                    <a:ea typeface="Arial Unicode MS" pitchFamily="34" charset="-128"/>
                    <a:cs typeface="Arial Unicode MS" pitchFamily="34" charset="-128"/>
                  </a:rPr>
                  <a:t>Set and Model parameters:</a:t>
                </a:r>
                <a:r>
                  <a:rPr lang="en-US" sz="1600" dirty="0">
                    <a:solidFill>
                      <a:srgbClr val="000000"/>
                    </a:solidFill>
                    <a:latin typeface="Arial" charset="0"/>
                    <a:ea typeface="Arial Unicode MS" pitchFamily="34" charset="-128"/>
                    <a:cs typeface="Arial Unicode MS" pitchFamily="34" charset="-128"/>
                  </a:rPr>
                  <a:t>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𝑉</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m:t>
                    </m:r>
                    <m:d>
                      <m:dPr>
                        <m:begChr m:val="{"/>
                        <m:endChr m:val="}"/>
                        <m:ctrlPr>
                          <a:rPr lang="en-US" sz="1600" b="0" i="1" smtClean="0">
                            <a:solidFill>
                              <a:srgbClr val="000000"/>
                            </a:solidFill>
                            <a:latin typeface="Cambria Math" panose="02040503050406030204" pitchFamily="18" charset="0"/>
                            <a:ea typeface="Arial Unicode MS" pitchFamily="34" charset="-128"/>
                          </a:rPr>
                        </m:ctrlPr>
                      </m:dPr>
                      <m:e>
                        <m:r>
                          <a:rPr lang="en-US" sz="1600" b="0" i="1" smtClean="0">
                            <a:solidFill>
                              <a:srgbClr val="000000"/>
                            </a:solidFill>
                            <a:latin typeface="Cambria Math" panose="02040503050406030204" pitchFamily="18" charset="0"/>
                            <a:ea typeface="Arial Unicode MS" pitchFamily="34" charset="-128"/>
                          </a:rPr>
                          <m:t>0,…,</m:t>
                        </m:r>
                        <m:r>
                          <a:rPr lang="en-US" sz="1600" b="0" i="1" smtClean="0">
                            <a:solidFill>
                              <a:srgbClr val="000000"/>
                            </a:solidFill>
                            <a:latin typeface="Cambria Math" panose="02040503050406030204" pitchFamily="18" charset="0"/>
                            <a:ea typeface="Arial Unicode MS" pitchFamily="34" charset="-128"/>
                          </a:rPr>
                          <m:t>𝑛</m:t>
                        </m:r>
                      </m:e>
                    </m:d>
                  </m:oMath>
                </a14:m>
                <a:r>
                  <a:rPr lang="en-US" sz="1600" dirty="0">
                    <a:solidFill>
                      <a:srgbClr val="000000"/>
                    </a:solidFill>
                    <a:latin typeface="Arial" charset="0"/>
                    <a:ea typeface="Arial Unicode MS" pitchFamily="34" charset="-128"/>
                    <a:cs typeface="Arial Unicode MS" pitchFamily="34" charset="-128"/>
                  </a:rPr>
                  <a:t>: Set of vertices.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𝐴</m:t>
                    </m:r>
                  </m:oMath>
                </a14:m>
                <a:r>
                  <a:rPr lang="en-US" sz="1600" dirty="0">
                    <a:solidFill>
                      <a:srgbClr val="000000"/>
                    </a:solidFill>
                    <a:latin typeface="Arial" charset="0"/>
                    <a:ea typeface="Arial Unicode MS" pitchFamily="34" charset="-128"/>
                    <a:cs typeface="Arial Unicode MS" pitchFamily="34" charset="-128"/>
                  </a:rPr>
                  <a:t>: Set of the arc of the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𝐺</m:t>
                    </m:r>
                  </m:oMath>
                </a14:m>
                <a:r>
                  <a:rPr lang="en-US" sz="1600" dirty="0">
                    <a:solidFill>
                      <a:srgbClr val="000000"/>
                    </a:solidFill>
                    <a:latin typeface="Arial" charset="0"/>
                    <a:ea typeface="Arial Unicode MS" pitchFamily="34" charset="-128"/>
                    <a:cs typeface="Arial Unicode MS" pitchFamily="34" charset="-128"/>
                  </a:rPr>
                  <a:t>.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𝑁</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𝑉</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m:t>
                    </m:r>
                    <m:d>
                      <m:dPr>
                        <m:begChr m:val="{"/>
                        <m:endChr m:val="}"/>
                        <m:ctrlPr>
                          <a:rPr lang="en-US" sz="1600" b="0" i="1" smtClean="0">
                            <a:solidFill>
                              <a:srgbClr val="000000"/>
                            </a:solidFill>
                            <a:latin typeface="Cambria Math" panose="02040503050406030204" pitchFamily="18" charset="0"/>
                            <a:ea typeface="Arial Unicode MS" pitchFamily="34" charset="-128"/>
                          </a:rPr>
                        </m:ctrlPr>
                      </m:dPr>
                      <m:e>
                        <m:r>
                          <a:rPr lang="en-US" sz="1600" b="0" i="1" smtClean="0">
                            <a:solidFill>
                              <a:srgbClr val="000000"/>
                            </a:solidFill>
                            <a:latin typeface="Cambria Math" panose="02040503050406030204" pitchFamily="18" charset="0"/>
                            <a:ea typeface="Arial Unicode MS" pitchFamily="34" charset="-128"/>
                          </a:rPr>
                          <m:t>0,</m:t>
                        </m:r>
                        <m:r>
                          <a:rPr lang="en-US" sz="1600" b="0" i="1" smtClean="0">
                            <a:solidFill>
                              <a:srgbClr val="000000"/>
                            </a:solidFill>
                            <a:latin typeface="Cambria Math" panose="02040503050406030204" pitchFamily="18" charset="0"/>
                            <a:ea typeface="Arial Unicode MS" pitchFamily="34" charset="-128"/>
                          </a:rPr>
                          <m:t>𝑛</m:t>
                        </m:r>
                        <m:r>
                          <a:rPr lang="en-US" sz="1600" b="0" i="1" smtClean="0">
                            <a:solidFill>
                              <a:srgbClr val="000000"/>
                            </a:solidFill>
                            <a:latin typeface="Cambria Math" panose="02040503050406030204" pitchFamily="18" charset="0"/>
                            <a:ea typeface="Arial Unicode MS" pitchFamily="34" charset="-128"/>
                          </a:rPr>
                          <m:t>+1</m:t>
                        </m:r>
                      </m:e>
                    </m:d>
                  </m:oMath>
                </a14:m>
                <a:r>
                  <a:rPr lang="en-US" sz="1600" dirty="0">
                    <a:solidFill>
                      <a:srgbClr val="000000"/>
                    </a:solidFill>
                    <a:latin typeface="Arial" charset="0"/>
                    <a:ea typeface="Arial Unicode MS" pitchFamily="34" charset="-128"/>
                    <a:cs typeface="Arial Unicode MS" pitchFamily="34" charset="-128"/>
                  </a:rPr>
                  <a:t>: Set of customer vertices.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𝐶</m:t>
                    </m:r>
                  </m:oMath>
                </a14:m>
                <a:r>
                  <a:rPr lang="en-US" sz="1600" dirty="0">
                    <a:solidFill>
                      <a:srgbClr val="000000"/>
                    </a:solidFill>
                    <a:latin typeface="Arial" charset="0"/>
                    <a:ea typeface="Arial Unicode MS" pitchFamily="34" charset="-128"/>
                    <a:cs typeface="Arial Unicode MS" pitchFamily="34" charset="-128"/>
                  </a:rPr>
                  <a:t>: Set of capacities of vehicles. </a:t>
                </a:r>
                <a14:m>
                  <m:oMath xmlns:m="http://schemas.openxmlformats.org/officeDocument/2006/math">
                    <m:sSub>
                      <m:sSubPr>
                        <m:ctrlPr>
                          <a:rPr lang="en-US" sz="1600" i="1" smtClean="0">
                            <a:solidFill>
                              <a:srgbClr val="000000"/>
                            </a:solidFill>
                            <a:latin typeface="Cambria Math" panose="02040503050406030204" pitchFamily="18" charset="0"/>
                            <a:ea typeface="Arial Unicode MS" pitchFamily="34" charset="-128"/>
                          </a:rPr>
                        </m:ctrlPr>
                      </m:sSubPr>
                      <m:e>
                        <m:r>
                          <a:rPr lang="en-US" sz="1600" b="0" i="1" smtClean="0">
                            <a:solidFill>
                              <a:srgbClr val="000000"/>
                            </a:solidFill>
                            <a:latin typeface="Cambria Math" panose="02040503050406030204" pitchFamily="18" charset="0"/>
                            <a:ea typeface="Arial Unicode MS" pitchFamily="34" charset="-128"/>
                          </a:rPr>
                          <m:t>𝑑</m:t>
                        </m:r>
                      </m:e>
                      <m:sub>
                        <m:r>
                          <a:rPr lang="en-US" sz="1600" b="0" i="1" smtClean="0">
                            <a:solidFill>
                              <a:srgbClr val="000000"/>
                            </a:solidFill>
                            <a:latin typeface="Cambria Math" panose="02040503050406030204" pitchFamily="18" charset="0"/>
                            <a:ea typeface="Arial Unicode MS" pitchFamily="34" charset="-128"/>
                          </a:rPr>
                          <m:t>𝑖</m:t>
                        </m:r>
                      </m:sub>
                    </m:sSub>
                  </m:oMath>
                </a14:m>
                <a:r>
                  <a:rPr lang="en-US" sz="1600" dirty="0">
                    <a:solidFill>
                      <a:srgbClr val="000000"/>
                    </a:solidFill>
                    <a:latin typeface="Arial" charset="0"/>
                    <a:ea typeface="Arial Unicode MS" pitchFamily="34" charset="-128"/>
                    <a:cs typeface="Arial Unicode MS" pitchFamily="34" charset="-128"/>
                  </a:rPr>
                  <a:t>: Demand of customer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𝑖</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 (</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𝑖</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𝑁</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m:t>
                    </m:r>
                  </m:oMath>
                </a14:m>
                <a:r>
                  <a:rPr lang="en-US" sz="1600" dirty="0">
                    <a:solidFill>
                      <a:srgbClr val="000000"/>
                    </a:solidFill>
                    <a:latin typeface="Arial" charset="0"/>
                    <a:ea typeface="Arial Unicode MS" pitchFamily="34" charset="-128"/>
                    <a:cs typeface="Arial Unicode MS" pitchFamily="34" charset="-128"/>
                  </a:rPr>
                  <a:t>, </a:t>
                </a:r>
                <a14:m>
                  <m:oMath xmlns:m="http://schemas.openxmlformats.org/officeDocument/2006/math">
                    <m:sSub>
                      <m:sSubPr>
                        <m:ctrlPr>
                          <a:rPr lang="en-US" sz="1600" i="1" smtClean="0">
                            <a:solidFill>
                              <a:srgbClr val="000000"/>
                            </a:solidFill>
                            <a:latin typeface="Cambria Math" panose="02040503050406030204" pitchFamily="18" charset="0"/>
                            <a:ea typeface="Arial Unicode MS" pitchFamily="34" charset="-128"/>
                          </a:rPr>
                        </m:ctrlPr>
                      </m:sSubPr>
                      <m:e>
                        <m:r>
                          <a:rPr lang="en-US" sz="1600" b="0" i="1" smtClean="0">
                            <a:solidFill>
                              <a:srgbClr val="000000"/>
                            </a:solidFill>
                            <a:latin typeface="Cambria Math" panose="02040503050406030204" pitchFamily="18" charset="0"/>
                            <a:ea typeface="Arial Unicode MS" pitchFamily="34" charset="-128"/>
                          </a:rPr>
                          <m:t>𝑑</m:t>
                        </m:r>
                      </m:e>
                      <m:sub>
                        <m:r>
                          <a:rPr lang="en-US" sz="1600" b="0" i="1" smtClean="0">
                            <a:solidFill>
                              <a:srgbClr val="000000"/>
                            </a:solidFill>
                            <a:latin typeface="Cambria Math" panose="02040503050406030204" pitchFamily="18" charset="0"/>
                            <a:ea typeface="Arial Unicode MS" pitchFamily="34" charset="-128"/>
                          </a:rPr>
                          <m:t>𝑖</m:t>
                        </m:r>
                      </m:sub>
                    </m:sSub>
                    <m:r>
                      <a:rPr lang="en-US" sz="1600" i="1" smtClean="0">
                        <a:solidFill>
                          <a:srgbClr val="000000"/>
                        </a:solidFill>
                        <a:latin typeface="Cambria Math" panose="02040503050406030204" pitchFamily="18" charset="0"/>
                        <a:ea typeface="Cambria Math" panose="02040503050406030204" pitchFamily="18" charset="0"/>
                      </a:rPr>
                      <m:t>≥</m:t>
                    </m:r>
                    <m:r>
                      <a:rPr lang="en-US" sz="1600" b="0" i="1" smtClean="0">
                        <a:solidFill>
                          <a:srgbClr val="000000"/>
                        </a:solidFill>
                        <a:latin typeface="Cambria Math" panose="02040503050406030204" pitchFamily="18" charset="0"/>
                        <a:ea typeface="Cambria Math" panose="02040503050406030204" pitchFamily="18" charset="0"/>
                      </a:rPr>
                      <m:t>0. </m:t>
                    </m:r>
                  </m:oMath>
                </a14:m>
                <a:r>
                  <a:rPr lang="en-US" sz="1600" dirty="0">
                    <a:solidFill>
                      <a:srgbClr val="000000"/>
                    </a:solidFill>
                    <a:latin typeface="Arial" charset="0"/>
                    <a:ea typeface="Arial Unicode MS" pitchFamily="34" charset="-128"/>
                    <a:cs typeface="Arial Unicode MS" pitchFamily="34" charset="-128"/>
                  </a:rPr>
                  <a:t> </a:t>
                </a:r>
                <a14:m>
                  <m:oMath xmlns:m="http://schemas.openxmlformats.org/officeDocument/2006/math">
                    <m:sSub>
                      <m:sSubPr>
                        <m:ctrlPr>
                          <a:rPr lang="en-US" sz="1600" i="1" dirty="0" smtClean="0">
                            <a:solidFill>
                              <a:srgbClr val="000000"/>
                            </a:solidFill>
                            <a:latin typeface="Cambria Math" panose="02040503050406030204" pitchFamily="18" charset="0"/>
                            <a:ea typeface="Arial Unicode MS" pitchFamily="34" charset="-128"/>
                          </a:rPr>
                        </m:ctrlPr>
                      </m:sSubPr>
                      <m:e>
                        <m:r>
                          <a:rPr lang="en-US" sz="1600" b="0" i="1" dirty="0" smtClean="0">
                            <a:solidFill>
                              <a:srgbClr val="000000"/>
                            </a:solidFill>
                            <a:latin typeface="Cambria Math" panose="02040503050406030204" pitchFamily="18" charset="0"/>
                            <a:ea typeface="Arial Unicode MS" pitchFamily="34" charset="-128"/>
                          </a:rPr>
                          <m:t>𝑐</m:t>
                        </m:r>
                      </m:e>
                      <m:sub>
                        <m:r>
                          <a:rPr lang="en-US" sz="1600" b="0" i="1" dirty="0" smtClean="0">
                            <a:solidFill>
                              <a:srgbClr val="000000"/>
                            </a:solidFill>
                            <a:latin typeface="Cambria Math" panose="02040503050406030204" pitchFamily="18" charset="0"/>
                            <a:ea typeface="Arial Unicode MS" pitchFamily="34" charset="-128"/>
                          </a:rPr>
                          <m:t>𝑖𝑗</m:t>
                        </m:r>
                      </m:sub>
                    </m:sSub>
                  </m:oMath>
                </a14:m>
                <a:r>
                  <a:rPr lang="en-US" sz="1600" dirty="0">
                    <a:solidFill>
                      <a:srgbClr val="000000"/>
                    </a:solidFill>
                    <a:latin typeface="Arial" charset="0"/>
                    <a:ea typeface="Arial Unicode MS" pitchFamily="34" charset="-128"/>
                    <a:cs typeface="Arial Unicode MS" pitchFamily="34" charset="-128"/>
                  </a:rPr>
                  <a:t>: Cost of traveling from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𝑖</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 </m:t>
                    </m:r>
                  </m:oMath>
                </a14:m>
                <a:r>
                  <a:rPr lang="en-US" sz="1600" dirty="0">
                    <a:solidFill>
                      <a:srgbClr val="000000"/>
                    </a:solidFill>
                    <a:latin typeface="Arial" charset="0"/>
                    <a:ea typeface="Arial Unicode MS" pitchFamily="34" charset="-128"/>
                    <a:cs typeface="Arial Unicode MS" pitchFamily="34" charset="-128"/>
                  </a:rPr>
                  <a:t>to </a:t>
                </a:r>
                <a14:m>
                  <m:oMath xmlns:m="http://schemas.openxmlformats.org/officeDocument/2006/math">
                    <m:r>
                      <a:rPr lang="en-US" sz="1600" b="0" i="1" dirty="0" smtClean="0">
                        <a:solidFill>
                          <a:srgbClr val="000000"/>
                        </a:solidFill>
                        <a:latin typeface="Cambria Math" panose="02040503050406030204" pitchFamily="18" charset="0"/>
                        <a:ea typeface="Arial Unicode MS" pitchFamily="34" charset="-128"/>
                        <a:cs typeface="Arial Unicode MS" pitchFamily="34" charset="-128"/>
                      </a:rPr>
                      <m:t>𝑗</m:t>
                    </m:r>
                    <m:r>
                      <a:rPr lang="en-US" sz="1600" b="0" i="1" dirty="0" smtClean="0">
                        <a:solidFill>
                          <a:srgbClr val="000000"/>
                        </a:solidFill>
                        <a:latin typeface="Cambria Math" panose="02040503050406030204" pitchFamily="18" charset="0"/>
                        <a:ea typeface="Arial Unicode MS" pitchFamily="34" charset="-128"/>
                        <a:cs typeface="Arial Unicode MS" pitchFamily="34" charset="-128"/>
                      </a:rPr>
                      <m:t> (</m:t>
                    </m:r>
                    <m:r>
                      <a:rPr lang="en-US" sz="1600" b="0" i="1" dirty="0" smtClean="0">
                        <a:solidFill>
                          <a:srgbClr val="000000"/>
                        </a:solidFill>
                        <a:latin typeface="Cambria Math" panose="02040503050406030204" pitchFamily="18" charset="0"/>
                        <a:ea typeface="Arial Unicode MS" pitchFamily="34" charset="-128"/>
                        <a:cs typeface="Arial Unicode MS" pitchFamily="34" charset="-128"/>
                      </a:rPr>
                      <m:t>𝑖</m:t>
                    </m:r>
                    <m:r>
                      <a:rPr lang="en-US" sz="1600" b="0" i="1" dirty="0" smtClean="0">
                        <a:solidFill>
                          <a:srgbClr val="000000"/>
                        </a:solidFill>
                        <a:latin typeface="Cambria Math" panose="02040503050406030204" pitchFamily="18" charset="0"/>
                        <a:ea typeface="Arial Unicode MS" pitchFamily="34" charset="-128"/>
                        <a:cs typeface="Arial Unicode MS" pitchFamily="34" charset="-128"/>
                      </a:rPr>
                      <m:t>,</m:t>
                    </m:r>
                    <m:r>
                      <a:rPr lang="en-US" sz="1600" b="0" i="1" dirty="0" smtClean="0">
                        <a:solidFill>
                          <a:srgbClr val="000000"/>
                        </a:solidFill>
                        <a:latin typeface="Cambria Math" panose="02040503050406030204" pitchFamily="18" charset="0"/>
                        <a:ea typeface="Arial Unicode MS" pitchFamily="34" charset="-128"/>
                        <a:cs typeface="Arial Unicode MS" pitchFamily="34" charset="-128"/>
                      </a:rPr>
                      <m:t>𝑗</m:t>
                    </m:r>
                    <m:r>
                      <a:rPr lang="en-US" sz="1600" b="0" i="1" dirty="0" smtClean="0">
                        <a:solidFill>
                          <a:srgbClr val="000000"/>
                        </a:solidFill>
                        <a:latin typeface="Cambria Math" panose="02040503050406030204" pitchFamily="18" charset="0"/>
                        <a:ea typeface="Cambria Math" panose="02040503050406030204" pitchFamily="18" charset="0"/>
                        <a:cs typeface="Arial Unicode MS" pitchFamily="34" charset="-128"/>
                      </a:rPr>
                      <m:t>∈</m:t>
                    </m:r>
                    <m:r>
                      <a:rPr lang="en-US" sz="1600" b="0" i="1" dirty="0" smtClean="0">
                        <a:solidFill>
                          <a:srgbClr val="000000"/>
                        </a:solidFill>
                        <a:latin typeface="Cambria Math" panose="02040503050406030204" pitchFamily="18" charset="0"/>
                        <a:ea typeface="Cambria Math" panose="02040503050406030204" pitchFamily="18" charset="0"/>
                        <a:cs typeface="Arial Unicode MS" pitchFamily="34" charset="-128"/>
                      </a:rPr>
                      <m:t>𝑁</m:t>
                    </m:r>
                    <m:r>
                      <a:rPr lang="en-US" sz="1600" b="0" i="1" dirty="0" smtClean="0">
                        <a:solidFill>
                          <a:srgbClr val="000000"/>
                        </a:solidFill>
                        <a:latin typeface="Cambria Math" panose="02040503050406030204" pitchFamily="18" charset="0"/>
                        <a:ea typeface="Cambria Math" panose="02040503050406030204" pitchFamily="18" charset="0"/>
                        <a:cs typeface="Arial Unicode MS" pitchFamily="34" charset="-128"/>
                      </a:rPr>
                      <m:t>, </m:t>
                    </m:r>
                    <m:r>
                      <a:rPr lang="en-US" sz="1600" b="0" i="1" dirty="0" smtClean="0">
                        <a:solidFill>
                          <a:srgbClr val="000000"/>
                        </a:solidFill>
                        <a:latin typeface="Cambria Math" panose="02040503050406030204" pitchFamily="18" charset="0"/>
                        <a:ea typeface="Cambria Math" panose="02040503050406030204" pitchFamily="18" charset="0"/>
                        <a:cs typeface="Arial Unicode MS" pitchFamily="34" charset="-128"/>
                      </a:rPr>
                      <m:t>𝑖</m:t>
                    </m:r>
                    <m:r>
                      <a:rPr lang="en-US" sz="1600" b="0" i="1" dirty="0" smtClean="0">
                        <a:solidFill>
                          <a:srgbClr val="000000"/>
                        </a:solidFill>
                        <a:latin typeface="Cambria Math" panose="02040503050406030204" pitchFamily="18" charset="0"/>
                        <a:ea typeface="Cambria Math" panose="02040503050406030204" pitchFamily="18" charset="0"/>
                        <a:cs typeface="Arial Unicode MS" pitchFamily="34" charset="-128"/>
                      </a:rPr>
                      <m:t>≠</m:t>
                    </m:r>
                    <m:r>
                      <a:rPr lang="en-US" sz="1600" b="0" i="1" dirty="0" smtClean="0">
                        <a:solidFill>
                          <a:srgbClr val="000000"/>
                        </a:solidFill>
                        <a:latin typeface="Cambria Math" panose="02040503050406030204" pitchFamily="18" charset="0"/>
                        <a:ea typeface="Cambria Math" panose="02040503050406030204" pitchFamily="18" charset="0"/>
                        <a:cs typeface="Arial Unicode MS" pitchFamily="34" charset="-128"/>
                      </a:rPr>
                      <m:t>𝑗</m:t>
                    </m:r>
                    <m:r>
                      <a:rPr lang="en-US" sz="1600" b="0" i="1" dirty="0" smtClean="0">
                        <a:solidFill>
                          <a:srgbClr val="000000"/>
                        </a:solidFill>
                        <a:latin typeface="Cambria Math" panose="02040503050406030204" pitchFamily="18" charset="0"/>
                        <a:ea typeface="Arial Unicode MS" pitchFamily="34" charset="-128"/>
                        <a:cs typeface="Arial Unicode MS" pitchFamily="34" charset="-128"/>
                      </a:rPr>
                      <m:t>)</m:t>
                    </m:r>
                  </m:oMath>
                </a14:m>
                <a:r>
                  <a:rPr lang="en-US" sz="1600" dirty="0">
                    <a:solidFill>
                      <a:srgbClr val="000000"/>
                    </a:solidFill>
                    <a:latin typeface="Arial" charset="0"/>
                    <a:ea typeface="Arial Unicode MS" pitchFamily="34" charset="-128"/>
                    <a:cs typeface="Arial Unicode MS" pitchFamily="34" charset="-128"/>
                  </a:rPr>
                  <a:t>, </a:t>
                </a:r>
                <a14:m>
                  <m:oMath xmlns:m="http://schemas.openxmlformats.org/officeDocument/2006/math">
                    <m:sSub>
                      <m:sSubPr>
                        <m:ctrlPr>
                          <a:rPr lang="en-US" sz="1600" i="1" smtClean="0">
                            <a:solidFill>
                              <a:srgbClr val="000000"/>
                            </a:solidFill>
                            <a:latin typeface="Cambria Math" panose="02040503050406030204" pitchFamily="18" charset="0"/>
                            <a:ea typeface="Arial Unicode MS" pitchFamily="34" charset="-128"/>
                          </a:rPr>
                        </m:ctrlPr>
                      </m:sSubPr>
                      <m:e>
                        <m:r>
                          <a:rPr lang="en-US" sz="1600" b="0" i="1" smtClean="0">
                            <a:solidFill>
                              <a:srgbClr val="000000"/>
                            </a:solidFill>
                            <a:latin typeface="Cambria Math" panose="02040503050406030204" pitchFamily="18" charset="0"/>
                            <a:ea typeface="Arial Unicode MS" pitchFamily="34" charset="-128"/>
                          </a:rPr>
                          <m:t>𝑐</m:t>
                        </m:r>
                      </m:e>
                      <m:sub>
                        <m:r>
                          <a:rPr lang="en-US" sz="1600" b="0" i="1" smtClean="0">
                            <a:solidFill>
                              <a:srgbClr val="000000"/>
                            </a:solidFill>
                            <a:latin typeface="Cambria Math" panose="02040503050406030204" pitchFamily="18" charset="0"/>
                            <a:ea typeface="Arial Unicode MS" pitchFamily="34" charset="-128"/>
                          </a:rPr>
                          <m:t>𝑖𝑗</m:t>
                        </m:r>
                      </m:sub>
                    </m:sSub>
                    <m:r>
                      <a:rPr lang="en-US" sz="1600" i="1" smtClean="0">
                        <a:solidFill>
                          <a:srgbClr val="000000"/>
                        </a:solidFill>
                        <a:latin typeface="Cambria Math" panose="02040503050406030204" pitchFamily="18" charset="0"/>
                        <a:ea typeface="Cambria Math" panose="02040503050406030204" pitchFamily="18" charset="0"/>
                      </a:rPr>
                      <m:t>≥</m:t>
                    </m:r>
                    <m:r>
                      <a:rPr lang="en-US" sz="1600" b="0" i="1" smtClean="0">
                        <a:solidFill>
                          <a:srgbClr val="000000"/>
                        </a:solidFill>
                        <a:latin typeface="Cambria Math" panose="02040503050406030204" pitchFamily="18" charset="0"/>
                        <a:ea typeface="Cambria Math" panose="02040503050406030204" pitchFamily="18" charset="0"/>
                      </a:rPr>
                      <m:t>0</m:t>
                    </m:r>
                  </m:oMath>
                </a14:m>
                <a:endParaRPr lang="en-US" sz="1600" dirty="0">
                  <a:solidFill>
                    <a:srgbClr val="000000"/>
                  </a:solidFill>
                  <a:latin typeface="Arial" charset="0"/>
                  <a:ea typeface="Arial Unicode MS" pitchFamily="34" charset="-128"/>
                  <a:cs typeface="Arial Unicode MS" pitchFamily="34" charset="-128"/>
                </a:endParaRP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Decision variables: </a:t>
                </a:r>
                <a14:m>
                  <m:oMath xmlns:m="http://schemas.openxmlformats.org/officeDocument/2006/math">
                    <m:sSub>
                      <m:sSubPr>
                        <m:ctrlPr>
                          <a:rPr lang="en-US" sz="1600" i="1" smtClean="0">
                            <a:solidFill>
                              <a:srgbClr val="000000"/>
                            </a:solidFill>
                            <a:latin typeface="Cambria Math" panose="02040503050406030204" pitchFamily="18" charset="0"/>
                            <a:ea typeface="Arial Unicode MS" pitchFamily="34" charset="-128"/>
                          </a:rPr>
                        </m:ctrlPr>
                      </m:sSubPr>
                      <m:e>
                        <m:r>
                          <a:rPr lang="en-US" sz="1600" b="0" i="1" smtClean="0">
                            <a:solidFill>
                              <a:srgbClr val="000000"/>
                            </a:solidFill>
                            <a:latin typeface="Cambria Math" panose="02040503050406030204" pitchFamily="18" charset="0"/>
                            <a:ea typeface="Arial Unicode MS" pitchFamily="34" charset="-128"/>
                          </a:rPr>
                          <m:t>𝑥</m:t>
                        </m:r>
                      </m:e>
                      <m:sub>
                        <m:r>
                          <a:rPr lang="en-US" sz="1600" b="0" i="1" smtClean="0">
                            <a:solidFill>
                              <a:srgbClr val="000000"/>
                            </a:solidFill>
                            <a:latin typeface="Cambria Math" panose="02040503050406030204" pitchFamily="18" charset="0"/>
                            <a:ea typeface="Arial Unicode MS" pitchFamily="34" charset="-128"/>
                          </a:rPr>
                          <m:t>𝑖𝑗𝑘</m:t>
                        </m:r>
                      </m:sub>
                    </m:sSub>
                    <m:r>
                      <a:rPr lang="en-US" sz="1600" b="0" i="1" smtClean="0">
                        <a:solidFill>
                          <a:srgbClr val="000000"/>
                        </a:solidFill>
                        <a:latin typeface="Cambria Math" panose="02040503050406030204" pitchFamily="18" charset="0"/>
                        <a:ea typeface="Arial Unicode MS" pitchFamily="34" charset="-128"/>
                      </a:rPr>
                      <m:t>=</m:t>
                    </m:r>
                    <m:d>
                      <m:dPr>
                        <m:begChr m:val="{"/>
                        <m:endChr m:val=""/>
                        <m:ctrlPr>
                          <a:rPr lang="en-US" sz="1600" b="0" i="1" smtClean="0">
                            <a:solidFill>
                              <a:srgbClr val="000000"/>
                            </a:solidFill>
                            <a:latin typeface="Cambria Math" panose="02040503050406030204" pitchFamily="18" charset="0"/>
                            <a:ea typeface="Arial Unicode MS" pitchFamily="34" charset="-128"/>
                          </a:rPr>
                        </m:ctrlPr>
                      </m:dPr>
                      <m:e>
                        <m:eqArr>
                          <m:eqArrPr>
                            <m:ctrlPr>
                              <a:rPr lang="en-US" sz="1600" b="0" i="1" smtClean="0">
                                <a:solidFill>
                                  <a:srgbClr val="000000"/>
                                </a:solidFill>
                                <a:latin typeface="Cambria Math" panose="02040503050406030204" pitchFamily="18" charset="0"/>
                                <a:ea typeface="Arial Unicode MS" pitchFamily="34" charset="-128"/>
                              </a:rPr>
                            </m:ctrlPr>
                          </m:eqArrPr>
                          <m:e>
                            <m:r>
                              <a:rPr lang="en-US" sz="1600" b="0" i="1" smtClean="0">
                                <a:solidFill>
                                  <a:srgbClr val="000000"/>
                                </a:solidFill>
                                <a:latin typeface="Cambria Math" panose="02040503050406030204" pitchFamily="18" charset="0"/>
                                <a:ea typeface="Arial Unicode MS" pitchFamily="34" charset="-128"/>
                              </a:rPr>
                              <m:t>1, </m:t>
                            </m:r>
                            <m:r>
                              <a:rPr lang="en-US" sz="1600" b="0" i="1" smtClean="0">
                                <a:solidFill>
                                  <a:srgbClr val="000000"/>
                                </a:solidFill>
                                <a:latin typeface="Cambria Math" panose="02040503050406030204" pitchFamily="18" charset="0"/>
                                <a:ea typeface="Arial Unicode MS" pitchFamily="34" charset="-128"/>
                              </a:rPr>
                              <m:t>𝑖𝑓</m:t>
                            </m:r>
                            <m:r>
                              <a:rPr lang="en-US" sz="1600" b="0" i="1" smtClean="0">
                                <a:solidFill>
                                  <a:srgbClr val="000000"/>
                                </a:solidFill>
                                <a:latin typeface="Cambria Math" panose="02040503050406030204" pitchFamily="18" charset="0"/>
                                <a:ea typeface="Arial Unicode MS" pitchFamily="34" charset="-128"/>
                              </a:rPr>
                              <m:t> </m:t>
                            </m:r>
                            <m:r>
                              <a:rPr lang="en-US" sz="1600" b="0" i="1" smtClean="0">
                                <a:solidFill>
                                  <a:srgbClr val="000000"/>
                                </a:solidFill>
                                <a:latin typeface="Cambria Math" panose="02040503050406030204" pitchFamily="18" charset="0"/>
                                <a:ea typeface="Arial Unicode MS" pitchFamily="34" charset="-128"/>
                              </a:rPr>
                              <m:t>𝑎𝑟𝑐</m:t>
                            </m:r>
                            <m:d>
                              <m:dPr>
                                <m:ctrlPr>
                                  <a:rPr lang="en-US" sz="1600" b="0" i="1" smtClean="0">
                                    <a:solidFill>
                                      <a:srgbClr val="000000"/>
                                    </a:solidFill>
                                    <a:latin typeface="Cambria Math" panose="02040503050406030204" pitchFamily="18" charset="0"/>
                                    <a:ea typeface="Arial Unicode MS" pitchFamily="34" charset="-128"/>
                                  </a:rPr>
                                </m:ctrlPr>
                              </m:dPr>
                              <m:e>
                                <m:r>
                                  <a:rPr lang="en-US" sz="1600" b="0" i="1" smtClean="0">
                                    <a:solidFill>
                                      <a:srgbClr val="000000"/>
                                    </a:solidFill>
                                    <a:latin typeface="Cambria Math" panose="02040503050406030204" pitchFamily="18" charset="0"/>
                                    <a:ea typeface="Arial Unicode MS" pitchFamily="34" charset="-128"/>
                                  </a:rPr>
                                  <m:t>𝑖</m:t>
                                </m:r>
                                <m:r>
                                  <a:rPr lang="en-US" sz="1600" b="0" i="1" smtClean="0">
                                    <a:solidFill>
                                      <a:srgbClr val="000000"/>
                                    </a:solidFill>
                                    <a:latin typeface="Cambria Math" panose="02040503050406030204" pitchFamily="18" charset="0"/>
                                    <a:ea typeface="Arial Unicode MS" pitchFamily="34" charset="-128"/>
                                  </a:rPr>
                                  <m:t>,</m:t>
                                </m:r>
                                <m:r>
                                  <a:rPr lang="en-US" sz="1600" b="0" i="1" smtClean="0">
                                    <a:solidFill>
                                      <a:srgbClr val="000000"/>
                                    </a:solidFill>
                                    <a:latin typeface="Cambria Math" panose="02040503050406030204" pitchFamily="18" charset="0"/>
                                    <a:ea typeface="Arial Unicode MS" pitchFamily="34" charset="-128"/>
                                  </a:rPr>
                                  <m:t>𝑗</m:t>
                                </m:r>
                              </m:e>
                            </m:d>
                            <m:r>
                              <a:rPr lang="en-US" sz="1600" b="0" i="1" smtClean="0">
                                <a:solidFill>
                                  <a:srgbClr val="000000"/>
                                </a:solidFill>
                                <a:latin typeface="Cambria Math" panose="02040503050406030204" pitchFamily="18" charset="0"/>
                                <a:ea typeface="Arial Unicode MS" pitchFamily="34" charset="-128"/>
                              </a:rPr>
                              <m:t> </m:t>
                            </m:r>
                            <m:r>
                              <a:rPr lang="en-US" sz="1600" b="0" i="1" smtClean="0">
                                <a:solidFill>
                                  <a:srgbClr val="000000"/>
                                </a:solidFill>
                                <a:latin typeface="Cambria Math" panose="02040503050406030204" pitchFamily="18" charset="0"/>
                                <a:ea typeface="Arial Unicode MS" pitchFamily="34" charset="-128"/>
                              </a:rPr>
                              <m:t>𝑖𝑠</m:t>
                            </m:r>
                            <m:r>
                              <a:rPr lang="en-US" sz="1600" b="0" i="1" smtClean="0">
                                <a:solidFill>
                                  <a:srgbClr val="000000"/>
                                </a:solidFill>
                                <a:latin typeface="Cambria Math" panose="02040503050406030204" pitchFamily="18" charset="0"/>
                                <a:ea typeface="Arial Unicode MS" pitchFamily="34" charset="-128"/>
                              </a:rPr>
                              <m:t> </m:t>
                            </m:r>
                            <m:r>
                              <a:rPr lang="en-US" sz="1600" b="0" i="1" smtClean="0">
                                <a:solidFill>
                                  <a:srgbClr val="000000"/>
                                </a:solidFill>
                                <a:latin typeface="Cambria Math" panose="02040503050406030204" pitchFamily="18" charset="0"/>
                                <a:ea typeface="Arial Unicode MS" pitchFamily="34" charset="-128"/>
                              </a:rPr>
                              <m:t>𝑢𝑠𝑒𝑑</m:t>
                            </m:r>
                            <m:r>
                              <a:rPr lang="en-US" sz="1600" b="0" i="1" smtClean="0">
                                <a:solidFill>
                                  <a:srgbClr val="000000"/>
                                </a:solidFill>
                                <a:latin typeface="Cambria Math" panose="02040503050406030204" pitchFamily="18" charset="0"/>
                                <a:ea typeface="Arial Unicode MS" pitchFamily="34" charset="-128"/>
                              </a:rPr>
                              <m:t> </m:t>
                            </m:r>
                            <m:r>
                              <a:rPr lang="en-US" sz="1600" b="0" i="1" smtClean="0">
                                <a:solidFill>
                                  <a:srgbClr val="000000"/>
                                </a:solidFill>
                                <a:latin typeface="Cambria Math" panose="02040503050406030204" pitchFamily="18" charset="0"/>
                                <a:ea typeface="Arial Unicode MS" pitchFamily="34" charset="-128"/>
                              </a:rPr>
                              <m:t>𝑏𝑦</m:t>
                            </m:r>
                            <m:r>
                              <a:rPr lang="en-US" sz="1600" b="0" i="1" smtClean="0">
                                <a:solidFill>
                                  <a:srgbClr val="000000"/>
                                </a:solidFill>
                                <a:latin typeface="Cambria Math" panose="02040503050406030204" pitchFamily="18" charset="0"/>
                                <a:ea typeface="Arial Unicode MS" pitchFamily="34" charset="-128"/>
                              </a:rPr>
                              <m:t> </m:t>
                            </m:r>
                            <m:r>
                              <a:rPr lang="en-US" sz="1600" b="0" i="1" smtClean="0">
                                <a:solidFill>
                                  <a:srgbClr val="000000"/>
                                </a:solidFill>
                                <a:latin typeface="Cambria Math" panose="02040503050406030204" pitchFamily="18" charset="0"/>
                                <a:ea typeface="Arial Unicode MS" pitchFamily="34" charset="-128"/>
                              </a:rPr>
                              <m:t>𝑣𝑒h𝑖𝑐𝑙𝑒</m:t>
                            </m:r>
                            <m:r>
                              <a:rPr lang="en-US" sz="1600" b="0" i="1" smtClean="0">
                                <a:solidFill>
                                  <a:srgbClr val="000000"/>
                                </a:solidFill>
                                <a:latin typeface="Cambria Math" panose="02040503050406030204" pitchFamily="18" charset="0"/>
                                <a:ea typeface="Arial Unicode MS" pitchFamily="34" charset="-128"/>
                              </a:rPr>
                              <m:t> </m:t>
                            </m:r>
                            <m:r>
                              <a:rPr lang="en-US" sz="1600" b="0" i="1" smtClean="0">
                                <a:solidFill>
                                  <a:srgbClr val="000000"/>
                                </a:solidFill>
                                <a:latin typeface="Cambria Math" panose="02040503050406030204" pitchFamily="18" charset="0"/>
                                <a:ea typeface="Arial Unicode MS" pitchFamily="34" charset="-128"/>
                              </a:rPr>
                              <m:t>𝑘</m:t>
                            </m:r>
                          </m:e>
                          <m:e>
                            <m:r>
                              <a:rPr lang="en-US" sz="1600" b="0" i="1" smtClean="0">
                                <a:solidFill>
                                  <a:srgbClr val="000000"/>
                                </a:solidFill>
                                <a:latin typeface="Cambria Math" panose="02040503050406030204" pitchFamily="18" charset="0"/>
                                <a:ea typeface="Arial Unicode MS" pitchFamily="34" charset="-128"/>
                              </a:rPr>
                              <m:t> 0, </m:t>
                            </m:r>
                            <m:r>
                              <a:rPr lang="en-US" sz="1600" b="0" i="1" smtClean="0">
                                <a:solidFill>
                                  <a:srgbClr val="000000"/>
                                </a:solidFill>
                                <a:latin typeface="Cambria Math" panose="02040503050406030204" pitchFamily="18" charset="0"/>
                                <a:ea typeface="Arial Unicode MS" pitchFamily="34" charset="-128"/>
                              </a:rPr>
                              <m:t>𝑜𝑡h𝑒𝑟𝑤𝑖𝑠𝑒</m:t>
                            </m:r>
                          </m:e>
                        </m:eqArr>
                      </m:e>
                    </m:d>
                  </m:oMath>
                </a14:m>
                <a:r>
                  <a:rPr lang="en-US" sz="1600" dirty="0">
                    <a:solidFill>
                      <a:srgbClr val="000000"/>
                    </a:solidFill>
                    <a:latin typeface="Arial" charset="0"/>
                    <a:ea typeface="Arial Unicode MS" pitchFamily="34" charset="-128"/>
                    <a:cs typeface="Arial Unicode MS" pitchFamily="34" charset="-128"/>
                  </a:rPr>
                  <a:t>   with </a:t>
                </a:r>
                <a14:m>
                  <m:oMath xmlns:m="http://schemas.openxmlformats.org/officeDocument/2006/math">
                    <m:d>
                      <m:dPr>
                        <m:ctrlPr>
                          <a:rPr lang="en-US" sz="1600" b="0" i="1" smtClean="0">
                            <a:solidFill>
                              <a:srgbClr val="000000"/>
                            </a:solidFill>
                            <a:latin typeface="Cambria Math" panose="02040503050406030204" pitchFamily="18" charset="0"/>
                            <a:ea typeface="Arial Unicode MS" pitchFamily="34" charset="-128"/>
                            <a:cs typeface="Arial Unicode MS" pitchFamily="34" charset="-128"/>
                          </a:rPr>
                        </m:ctrlPr>
                      </m:dPr>
                      <m:e>
                        <m:r>
                          <a:rPr lang="en-US" sz="1600" b="0" i="1" smtClean="0">
                            <a:solidFill>
                              <a:srgbClr val="000000"/>
                            </a:solidFill>
                            <a:latin typeface="Cambria Math" panose="02040503050406030204" pitchFamily="18" charset="0"/>
                            <a:ea typeface="Arial Unicode MS" pitchFamily="34" charset="-128"/>
                            <a:cs typeface="Arial Unicode MS" pitchFamily="34" charset="-128"/>
                          </a:rPr>
                          <m:t>𝑖</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𝑗</m:t>
                        </m:r>
                      </m:e>
                    </m:d>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𝐴</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 </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𝑘</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𝐾</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 </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𝑖</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𝑗</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𝑖</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𝑛</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+1</m:t>
                    </m:r>
                  </m:oMath>
                </a14:m>
                <a:r>
                  <a:rPr lang="en-US" sz="1600" dirty="0">
                    <a:solidFill>
                      <a:srgbClr val="000000"/>
                    </a:solidFill>
                    <a:latin typeface="Arial" charset="0"/>
                    <a:ea typeface="Arial Unicode MS" pitchFamily="34" charset="-128"/>
                    <a:cs typeface="Arial Unicode MS" pitchFamily="34" charset="-128"/>
                  </a:rPr>
                  <a:t> (no edge starts from vertex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𝑛</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+1</m:t>
                    </m:r>
                  </m:oMath>
                </a14:m>
                <a:r>
                  <a:rPr lang="en-US" sz="1600" dirty="0">
                    <a:solidFill>
                      <a:srgbClr val="000000"/>
                    </a:solidFill>
                    <a:latin typeface="Arial" charset="0"/>
                    <a:ea typeface="Arial Unicode MS" pitchFamily="34" charset="-128"/>
                    <a:cs typeface="Arial Unicode MS" pitchFamily="34" charset="-128"/>
                  </a:rPr>
                  <a:t>),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𝑗</m:t>
                    </m:r>
                    <m:r>
                      <a:rPr lang="en-US" sz="1600" b="0" i="1" smtClean="0">
                        <a:solidFill>
                          <a:srgbClr val="000000"/>
                        </a:solidFill>
                        <a:latin typeface="Cambria Math" panose="02040503050406030204" pitchFamily="18" charset="0"/>
                        <a:ea typeface="Cambria Math" panose="02040503050406030204" pitchFamily="18" charset="0"/>
                        <a:cs typeface="Arial Unicode MS" pitchFamily="34" charset="-128"/>
                      </a:rPr>
                      <m:t>≠0 </m:t>
                    </m:r>
                  </m:oMath>
                </a14:m>
                <a:r>
                  <a:rPr lang="en-US" sz="1600" dirty="0">
                    <a:solidFill>
                      <a:srgbClr val="000000"/>
                    </a:solidFill>
                    <a:latin typeface="Arial" charset="0"/>
                    <a:ea typeface="Arial Unicode MS" pitchFamily="34" charset="-128"/>
                    <a:cs typeface="Arial Unicode MS" pitchFamily="34" charset="-128"/>
                  </a:rPr>
                  <a:t>(no edge terminates in vertex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0</m:t>
                    </m:r>
                  </m:oMath>
                </a14:m>
                <a:r>
                  <a:rPr lang="en-US" sz="1600" dirty="0">
                    <a:solidFill>
                      <a:srgbClr val="000000"/>
                    </a:solidFill>
                    <a:latin typeface="Arial" charset="0"/>
                    <a:ea typeface="Arial Unicode MS" pitchFamily="34" charset="-128"/>
                    <a:cs typeface="Arial Unicode MS" pitchFamily="34" charset="-128"/>
                  </a:rPr>
                  <a:t>).</a:t>
                </a: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14:m>
                  <m:oMath xmlns:m="http://schemas.openxmlformats.org/officeDocument/2006/math">
                    <m:sSub>
                      <m:sSubPr>
                        <m:ctrlPr>
                          <a:rPr lang="en-US" sz="1600" i="1" smtClean="0">
                            <a:solidFill>
                              <a:srgbClr val="000000"/>
                            </a:solidFill>
                            <a:latin typeface="Cambria Math" panose="02040503050406030204" pitchFamily="18" charset="0"/>
                            <a:ea typeface="Arial Unicode MS" pitchFamily="34" charset="-128"/>
                          </a:rPr>
                        </m:ctrlPr>
                      </m:sSubPr>
                      <m:e>
                        <m:r>
                          <a:rPr lang="en-US" sz="1600" b="0" i="1" smtClean="0">
                            <a:solidFill>
                              <a:srgbClr val="000000"/>
                            </a:solidFill>
                            <a:latin typeface="Cambria Math" panose="02040503050406030204" pitchFamily="18" charset="0"/>
                            <a:ea typeface="Arial Unicode MS" pitchFamily="34" charset="-128"/>
                          </a:rPr>
                          <m:t>𝑤</m:t>
                        </m:r>
                      </m:e>
                      <m:sub>
                        <m:r>
                          <a:rPr lang="en-US" sz="1600" b="0" i="1" smtClean="0">
                            <a:solidFill>
                              <a:srgbClr val="000000"/>
                            </a:solidFill>
                            <a:latin typeface="Cambria Math" panose="02040503050406030204" pitchFamily="18" charset="0"/>
                            <a:ea typeface="Arial Unicode MS" pitchFamily="34" charset="-128"/>
                          </a:rPr>
                          <m:t>𝑖𝑘</m:t>
                        </m:r>
                      </m:sub>
                    </m:sSub>
                  </m:oMath>
                </a14:m>
                <a:r>
                  <a:rPr lang="en-US" sz="1600" dirty="0">
                    <a:solidFill>
                      <a:srgbClr val="000000"/>
                    </a:solidFill>
                    <a:latin typeface="Arial" charset="0"/>
                    <a:ea typeface="Arial Unicode MS" pitchFamily="34" charset="-128"/>
                    <a:cs typeface="Arial Unicode MS" pitchFamily="34" charset="-128"/>
                  </a:rPr>
                  <a:t>: the time when vehicle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𝑘</m:t>
                    </m:r>
                    <m:r>
                      <a:rPr lang="en-US" sz="1600" b="0" i="1" smtClean="0">
                        <a:solidFill>
                          <a:srgbClr val="000000"/>
                        </a:solidFill>
                        <a:latin typeface="Cambria Math" panose="02040503050406030204" pitchFamily="18" charset="0"/>
                        <a:ea typeface="Arial Unicode MS" pitchFamily="34" charset="-128"/>
                        <a:cs typeface="Arial Unicode MS" pitchFamily="34" charset="-128"/>
                      </a:rPr>
                      <m:t> </m:t>
                    </m:r>
                  </m:oMath>
                </a14:m>
                <a:r>
                  <a:rPr lang="en-US" sz="1600" dirty="0">
                    <a:solidFill>
                      <a:srgbClr val="000000"/>
                    </a:solidFill>
                    <a:latin typeface="Arial" charset="0"/>
                    <a:ea typeface="Arial Unicode MS" pitchFamily="34" charset="-128"/>
                    <a:cs typeface="Arial Unicode MS" pitchFamily="34" charset="-128"/>
                  </a:rPr>
                  <a:t>starts to serve customer </a:t>
                </a:r>
                <a14:m>
                  <m:oMath xmlns:m="http://schemas.openxmlformats.org/officeDocument/2006/math">
                    <m:r>
                      <a:rPr lang="en-US" sz="1600" b="0" i="1" smtClean="0">
                        <a:solidFill>
                          <a:srgbClr val="000000"/>
                        </a:solidFill>
                        <a:latin typeface="Cambria Math" panose="02040503050406030204" pitchFamily="18" charset="0"/>
                        <a:ea typeface="Arial Unicode MS" pitchFamily="34" charset="-128"/>
                        <a:cs typeface="Arial Unicode MS" pitchFamily="34" charset="-128"/>
                      </a:rPr>
                      <m:t>𝑖</m:t>
                    </m:r>
                  </m:oMath>
                </a14:m>
                <a:r>
                  <a:rPr lang="en-US" sz="1600" dirty="0">
                    <a:solidFill>
                      <a:srgbClr val="000000"/>
                    </a:solidFill>
                    <a:latin typeface="Arial" charset="0"/>
                    <a:ea typeface="Arial Unicode MS" pitchFamily="34" charset="-128"/>
                    <a:cs typeface="Arial Unicode MS" pitchFamily="34" charset="-128"/>
                  </a:rPr>
                  <a:t>.</a:t>
                </a: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Arial" charset="0"/>
                  <a:ea typeface="Arial Unicode MS" pitchFamily="34" charset="-128"/>
                  <a:cs typeface="Arial Unicode MS" pitchFamily="34" charset="-128"/>
                </a:endParaRP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Arial" charset="0"/>
                  <a:ea typeface="Arial Unicode MS" pitchFamily="34" charset="-128"/>
                  <a:cs typeface="Arial Unicode MS" pitchFamily="34" charset="-128"/>
                </a:endParaRP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000" dirty="0">
                  <a:solidFill>
                    <a:srgbClr val="000000"/>
                  </a:solidFill>
                  <a:latin typeface="Arial" charset="0"/>
                  <a:ea typeface="Arial Unicode MS" pitchFamily="34" charset="-128"/>
                  <a:cs typeface="Arial Unicode MS" pitchFamily="34" charset="-128"/>
                </a:endParaRPr>
              </a:p>
            </p:txBody>
          </p:sp>
        </mc:Choice>
        <mc:Fallback xmlns="">
          <p:sp>
            <p:nvSpPr>
              <p:cNvPr id="27652" name="Text Box 3"/>
              <p:cNvSpPr txBox="1">
                <a:spLocks noRot="1" noChangeAspect="1" noMove="1" noResize="1" noEditPoints="1" noAdjustHandles="1" noChangeArrowheads="1" noChangeShapeType="1" noTextEdit="1"/>
              </p:cNvSpPr>
              <p:nvPr/>
            </p:nvSpPr>
            <p:spPr bwMode="auto">
              <a:xfrm>
                <a:off x="612775" y="1600200"/>
                <a:ext cx="8150225" cy="5029200"/>
              </a:xfrm>
              <a:prstGeom prst="rect">
                <a:avLst/>
              </a:prstGeom>
              <a:blipFill>
                <a:blip r:embed="rId3"/>
                <a:stretch>
                  <a:fillRect t="-606" r="-823"/>
                </a:stretch>
              </a:blipFill>
              <a:ln w="9525">
                <a:noFill/>
                <a:round/>
                <a:headEnd/>
                <a:tailEnd/>
              </a:ln>
            </p:spPr>
            <p:txBody>
              <a:bodyPr/>
              <a:lstStyle/>
              <a:p>
                <a:r>
                  <a:rPr lang="en-US">
                    <a:noFill/>
                  </a:rPr>
                  <a:t> </a:t>
                </a:r>
              </a:p>
            </p:txBody>
          </p:sp>
        </mc:Fallback>
      </mc:AlternateContent>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0"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algn="ctr">
              <a:lnSpc>
                <a:spcPct val="100000"/>
              </a:lnSpc>
              <a:buClr>
                <a:srgbClr val="775F5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2D2DB9"/>
                </a:solidFill>
                <a:latin typeface="Arial" charset="0"/>
                <a:ea typeface="Arial Unicode MS" pitchFamily="34" charset="-128"/>
                <a:cs typeface="Arial Unicode MS" pitchFamily="34" charset="-128"/>
              </a:rPr>
              <a:t>Mathematical formulation (2/3)</a:t>
            </a: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1"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algn="ctr">
              <a:lnSpc>
                <a:spcPct val="8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3C7BF41-AFB9-422C-9758-62E2B73B82CC}" type="slidenum">
              <a:rPr lang="en-GB" sz="1200" b="1">
                <a:solidFill>
                  <a:srgbClr val="FFFFFF"/>
                </a:solidFill>
              </a:rPr>
              <a:pPr algn="ctr">
                <a:lnSpc>
                  <a:spcPct val="8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GB" sz="1200" b="1">
              <a:solidFill>
                <a:srgbClr val="FFFFFF"/>
              </a:solidFill>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2" name="Text Box 3"/>
          <p:cNvSpPr txBox="1">
            <a:spLocks noChangeArrowheads="1"/>
          </p:cNvSpPr>
          <p:nvPr/>
        </p:nvSpPr>
        <p:spPr bwMode="auto">
          <a:xfrm>
            <a:off x="612775" y="1600200"/>
            <a:ext cx="4416425" cy="5029200"/>
          </a:xfrm>
          <a:prstGeom prst="rect">
            <a:avLst/>
          </a:prstGeom>
          <a:noFill/>
          <a:ln w="9525">
            <a:noFill/>
            <a:round/>
            <a:headEnd/>
            <a:tailEnd/>
          </a:ln>
        </p:spPr>
        <p:txBody>
          <a:bodyPr/>
          <a:lstStyle/>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latin typeface="Arial" charset="0"/>
                <a:ea typeface="Arial Unicode MS" pitchFamily="34" charset="-128"/>
                <a:cs typeface="Arial Unicode MS" pitchFamily="34" charset="-128"/>
              </a:rPr>
              <a:t>The objective of this model is to design a set of vehicle tours with the minimum total cost, satisfying:</a:t>
            </a: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Every customer is served only one</a:t>
            </a: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Each tour begins and ends at the depot</a:t>
            </a:r>
          </a:p>
          <a:p>
            <a:pPr marL="774700" lvl="1"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solidFill>
                  <a:srgbClr val="000000"/>
                </a:solidFill>
                <a:latin typeface="Arial" charset="0"/>
                <a:ea typeface="Arial Unicode MS" pitchFamily="34" charset="-128"/>
                <a:cs typeface="Arial Unicode MS" pitchFamily="34" charset="-128"/>
              </a:rPr>
              <a:t>The capacity constraints and time window are guaranteed</a:t>
            </a:r>
          </a:p>
          <a:p>
            <a:pPr lvl="1">
              <a:lnSpc>
                <a:spcPct val="100000"/>
              </a:lnSpc>
              <a:spcBef>
                <a:spcPts val="700"/>
              </a:spcBef>
              <a:buClr>
                <a:srgbClr val="DD8047"/>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latin typeface="Arial" charset="0"/>
                <a:ea typeface="Arial Unicode MS" pitchFamily="34" charset="-128"/>
                <a:cs typeface="Arial Unicode MS" pitchFamily="34" charset="-128"/>
              </a:rPr>
              <a:t>The VRPTW can be formally described as the following multithreaded network model with vehicle capacity and time constraints:</a:t>
            </a:r>
            <a:endParaRPr lang="en-GB" sz="30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000" dirty="0">
              <a:solidFill>
                <a:srgbClr val="000000"/>
              </a:solidFill>
              <a:latin typeface="Arial" charset="0"/>
              <a:ea typeface="Arial Unicode MS" pitchFamily="34" charset="-128"/>
              <a:cs typeface="Arial Unicode MS" pitchFamily="34" charset="-128"/>
            </a:endParaRPr>
          </a:p>
          <a:p>
            <a:pPr marL="317500" indent="-317500">
              <a:lnSpc>
                <a:spcPct val="100000"/>
              </a:lnSpc>
              <a:spcBef>
                <a:spcPts val="700"/>
              </a:spcBef>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000" dirty="0">
              <a:solidFill>
                <a:srgbClr val="000000"/>
              </a:solidFill>
              <a:latin typeface="Arial" charset="0"/>
              <a:ea typeface="Arial Unicode MS" pitchFamily="34" charset="-128"/>
              <a:cs typeface="Arial Unicode MS" pitchFamily="34" charset="-128"/>
            </a:endParaRPr>
          </a:p>
        </p:txBody>
      </p:sp>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pic>
        <p:nvPicPr>
          <p:cNvPr id="11" name="Picture 10">
            <a:extLst>
              <a:ext uri="{FF2B5EF4-FFF2-40B4-BE49-F238E27FC236}">
                <a16:creationId xmlns:a16="http://schemas.microsoft.com/office/drawing/2014/main" id="{CEA42895-201F-4D4A-876D-2C22E491C887}"/>
              </a:ext>
            </a:extLst>
          </p:cNvPr>
          <p:cNvPicPr>
            <a:picLocks noChangeAspect="1"/>
          </p:cNvPicPr>
          <p:nvPr/>
        </p:nvPicPr>
        <p:blipFill>
          <a:blip r:embed="rId3"/>
          <a:stretch>
            <a:fillRect/>
          </a:stretch>
        </p:blipFill>
        <p:spPr>
          <a:xfrm>
            <a:off x="5159435" y="1600200"/>
            <a:ext cx="3908365" cy="5029200"/>
          </a:xfrm>
          <a:prstGeom prst="rect">
            <a:avLst/>
          </a:prstGeom>
        </p:spPr>
      </p:pic>
    </p:spTree>
    <p:extLst>
      <p:ext uri="{BB962C8B-B14F-4D97-AF65-F5344CB8AC3E}">
        <p14:creationId xmlns:p14="http://schemas.microsoft.com/office/powerpoint/2010/main" val="83563892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0"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marL="0" marR="0" lvl="0" indent="0" algn="ctr" defTabSz="457200" rtl="0" eaLnBrk="1" fontAlgn="base" latinLnBrk="0" hangingPunct="1">
              <a:lnSpc>
                <a:spcPct val="100000"/>
              </a:lnSpc>
              <a:spcBef>
                <a:spcPct val="0"/>
              </a:spcBef>
              <a:spcAft>
                <a:spcPct val="0"/>
              </a:spcAft>
              <a:buClr>
                <a:srgbClr val="775F55"/>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1" i="0" u="none" strike="noStrike" kern="1200" cap="none" spc="0" normalizeH="0" baseline="0" noProof="0" dirty="0">
                <a:ln>
                  <a:noFill/>
                </a:ln>
                <a:solidFill>
                  <a:srgbClr val="2D2DB9"/>
                </a:solidFill>
                <a:effectLst/>
                <a:uLnTx/>
                <a:uFillTx/>
                <a:latin typeface="Arial" charset="0"/>
                <a:ea typeface="Arial Unicode MS" pitchFamily="34" charset="-128"/>
                <a:cs typeface="Arial Unicode MS" pitchFamily="34" charset="-128"/>
              </a:rPr>
              <a:t>Mathematical formulation (3/3)</a:t>
            </a: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1"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C3C7BF41-AFB9-422C-9758-62E2B73B82CC}" type="slidenum">
              <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rPr>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7</a:t>
            </a:fld>
            <a:endPar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7652" name="Text Box 3"/>
              <p:cNvSpPr txBox="1">
                <a:spLocks noChangeArrowheads="1"/>
              </p:cNvSpPr>
              <p:nvPr/>
            </p:nvSpPr>
            <p:spPr bwMode="auto">
              <a:xfrm>
                <a:off x="612775" y="1600200"/>
                <a:ext cx="8150225" cy="4724400"/>
              </a:xfrm>
              <a:prstGeom prst="rect">
                <a:avLst/>
              </a:prstGeom>
              <a:noFill/>
              <a:ln w="9525">
                <a:noFill/>
                <a:round/>
                <a:headEnd/>
                <a:tailEnd/>
              </a:ln>
            </p:spPr>
            <p:txBody>
              <a:bodyPr/>
              <a:lstStyle/>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2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The objective function (1) is to minimize the total cost. Given N=V\{0,n+1} representing the set of customers. </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2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Constraints (2) restrict the assignment of each customer to exactly one route. Next, constraints (3) - (5) characterize the flow on the vehicle k runs routes. </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2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In addition, constraints (6) - (8) and (9) ensure the feasibility of the respective route considering time and vehicle capacity constraints. </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2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Note that for a given k, the constraint (7)  </a:t>
                </a:r>
                <a14:m>
                  <m:oMath xmlns:m="http://schemas.openxmlformats.org/officeDocument/2006/math">
                    <m:sSub>
                      <m:sSub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Arial Unicode MS" pitchFamily="34" charset="-128"/>
                          </a:rPr>
                        </m:ctrlPr>
                      </m:sSubPr>
                      <m:e>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Arial Unicode MS" pitchFamily="34" charset="-128"/>
                          </a:rPr>
                          <m:t>𝑤</m:t>
                        </m:r>
                      </m:e>
                      <m:sub>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Arial Unicode MS" pitchFamily="34" charset="-128"/>
                          </a:rPr>
                          <m:t>𝑖𝑘</m:t>
                        </m:r>
                      </m:sub>
                    </m:sSub>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Arial Unicode MS" pitchFamily="34" charset="-128"/>
                      </a:rPr>
                      <m:t>=0</m:t>
                    </m:r>
                  </m:oMath>
                </a14:m>
                <a:r>
                  <a:rPr kumimoji="0" lang="en-US" sz="2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 whenever the customer </a:t>
                </a:r>
                <a:r>
                  <a:rPr kumimoji="0" lang="en-US" sz="2000" b="0" i="0" u="none" strike="noStrike" kern="1200" cap="none" spc="0" normalizeH="0" baseline="0" noProof="0" dirty="0" err="1">
                    <a:ln>
                      <a:noFill/>
                    </a:ln>
                    <a:solidFill>
                      <a:srgbClr val="000000"/>
                    </a:solidFill>
                    <a:effectLst/>
                    <a:uLnTx/>
                    <a:uFillTx/>
                    <a:latin typeface="Arial" charset="0"/>
                    <a:ea typeface="Arial Unicode MS" pitchFamily="34" charset="-128"/>
                    <a:cs typeface="Arial Unicode MS" pitchFamily="34" charset="-128"/>
                  </a:rPr>
                  <a:t>i</a:t>
                </a:r>
                <a:r>
                  <a:rPr kumimoji="0" lang="en-US" sz="2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 has no vehicle k visiting. Finally, conditions (11) impose binary conditions on flow variables.</a:t>
                </a:r>
              </a:p>
              <a:p>
                <a:pPr marR="0" lvl="0" algn="l" defTabSz="457200" rtl="0" eaLnBrk="1" fontAlgn="base" latinLnBrk="0" hangingPunct="1">
                  <a:lnSpc>
                    <a:spcPct val="100000"/>
                  </a:lnSpc>
                  <a:spcBef>
                    <a:spcPts val="700"/>
                  </a:spcBef>
                  <a:spcAft>
                    <a:spcPct val="0"/>
                  </a:spcAft>
                  <a:buClr>
                    <a:srgbClr val="DD8047"/>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3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p:txBody>
          </p:sp>
        </mc:Choice>
        <mc:Fallback xmlns="">
          <p:sp>
            <p:nvSpPr>
              <p:cNvPr id="27652" name="Text Box 3"/>
              <p:cNvSpPr txBox="1">
                <a:spLocks noRot="1" noChangeAspect="1" noMove="1" noResize="1" noEditPoints="1" noAdjustHandles="1" noChangeArrowheads="1" noChangeShapeType="1" noTextEdit="1"/>
              </p:cNvSpPr>
              <p:nvPr/>
            </p:nvSpPr>
            <p:spPr bwMode="auto">
              <a:xfrm>
                <a:off x="612775" y="1600200"/>
                <a:ext cx="8150225" cy="4724400"/>
              </a:xfrm>
              <a:prstGeom prst="rect">
                <a:avLst/>
              </a:prstGeom>
              <a:blipFill>
                <a:blip r:embed="rId3"/>
                <a:stretch>
                  <a:fillRect t="-645"/>
                </a:stretch>
              </a:blipFill>
              <a:ln w="9525">
                <a:noFill/>
                <a:round/>
                <a:headEnd/>
                <a:tailEnd/>
              </a:ln>
            </p:spPr>
            <p:txBody>
              <a:bodyPr/>
              <a:lstStyle/>
              <a:p>
                <a:r>
                  <a:rPr lang="en-US">
                    <a:noFill/>
                  </a:rPr>
                  <a:t> </a:t>
                </a:r>
              </a:p>
            </p:txBody>
          </p:sp>
        </mc:Fallback>
      </mc:AlternateContent>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spTree>
    <p:extLst>
      <p:ext uri="{BB962C8B-B14F-4D97-AF65-F5344CB8AC3E}">
        <p14:creationId xmlns:p14="http://schemas.microsoft.com/office/powerpoint/2010/main" val="312458544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0"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marL="0" marR="0" lvl="0" indent="0" algn="ctr" defTabSz="457200" rtl="0" eaLnBrk="1" fontAlgn="base" latinLnBrk="0" hangingPunct="1">
              <a:lnSpc>
                <a:spcPct val="100000"/>
              </a:lnSpc>
              <a:spcBef>
                <a:spcPct val="0"/>
              </a:spcBef>
              <a:spcAft>
                <a:spcPct val="0"/>
              </a:spcAft>
              <a:buClr>
                <a:srgbClr val="775F55"/>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2400" b="1" i="0" u="none" strike="noStrike" kern="1200" cap="none" spc="0" normalizeH="0" baseline="0" noProof="0" dirty="0">
                <a:ln>
                  <a:noFill/>
                </a:ln>
                <a:solidFill>
                  <a:srgbClr val="2D2DB9"/>
                </a:solidFill>
                <a:effectLst/>
                <a:uLnTx/>
                <a:uFillTx/>
                <a:latin typeface="Arial" charset="0"/>
                <a:ea typeface="Arial Unicode MS" pitchFamily="34" charset="-128"/>
                <a:cs typeface="Arial Unicode MS" pitchFamily="34" charset="-128"/>
              </a:rPr>
              <a:t>The algorithm flowchart of the VRPTW problem optimization process</a:t>
            </a:r>
            <a:endParaRPr kumimoji="0" lang="en-GB" sz="2400" b="1" i="0" u="none" strike="noStrike" kern="1200" cap="none" spc="0" normalizeH="0" baseline="0" noProof="0" dirty="0">
              <a:ln>
                <a:noFill/>
              </a:ln>
              <a:solidFill>
                <a:srgbClr val="2D2DB9"/>
              </a:solidFill>
              <a:effectLst/>
              <a:uLnTx/>
              <a:uFillTx/>
              <a:latin typeface="Arial" charset="0"/>
              <a:ea typeface="Arial Unicode MS" pitchFamily="34" charset="-128"/>
              <a:cs typeface="Arial Unicode MS" pitchFamily="34" charset="-128"/>
            </a:endParaRP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1"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C3C7BF41-AFB9-422C-9758-62E2B73B82CC}" type="slidenum">
              <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rPr>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8</a:t>
            </a:fld>
            <a:endPar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2" name="Text Box 3"/>
          <p:cNvSpPr txBox="1">
            <a:spLocks noChangeArrowheads="1"/>
          </p:cNvSpPr>
          <p:nvPr/>
        </p:nvSpPr>
        <p:spPr bwMode="auto">
          <a:xfrm>
            <a:off x="612775" y="1600200"/>
            <a:ext cx="5559425" cy="4724400"/>
          </a:xfrm>
          <a:prstGeom prst="rect">
            <a:avLst/>
          </a:prstGeom>
          <a:noFill/>
          <a:ln w="9525">
            <a:noFill/>
            <a:round/>
            <a:headEnd/>
            <a:tailEnd/>
          </a:ln>
        </p:spPr>
        <p:txBody>
          <a:bodyPr/>
          <a:lstStyle/>
          <a:p>
            <a:pPr marL="317500" marR="0" lvl="0" indent="-317500" algn="just"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600" dirty="0">
                <a:solidFill>
                  <a:srgbClr val="000000"/>
                </a:solidFill>
                <a:latin typeface="Arial" charset="0"/>
                <a:ea typeface="Arial Unicode MS" pitchFamily="34" charset="-128"/>
                <a:cs typeface="Arial Unicode MS" pitchFamily="34" charset="-128"/>
              </a:rPr>
              <a:t>The</a:t>
            </a: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 first, the benchmark issues were provided as .txt files. Then, these files are passed through an input processing process called Process Input data.</a:t>
            </a:r>
          </a:p>
          <a:p>
            <a:pPr marL="317500" marR="0" lvl="0" indent="-317500" algn="just"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600" dirty="0">
                <a:solidFill>
                  <a:srgbClr val="000000"/>
                </a:solidFill>
                <a:latin typeface="Arial" charset="0"/>
                <a:ea typeface="Arial Unicode MS" pitchFamily="34" charset="-128"/>
                <a:cs typeface="Arial Unicode MS" pitchFamily="34" charset="-128"/>
              </a:rPr>
              <a:t>The second, we initialize the CPLEX model based on IBM's </a:t>
            </a:r>
            <a:r>
              <a:rPr lang="en-US" sz="1600" dirty="0" err="1">
                <a:solidFill>
                  <a:srgbClr val="000000"/>
                </a:solidFill>
                <a:latin typeface="Arial" charset="0"/>
                <a:ea typeface="Arial Unicode MS" pitchFamily="34" charset="-128"/>
                <a:cs typeface="Arial Unicode MS" pitchFamily="34" charset="-128"/>
              </a:rPr>
              <a:t>Cplex</a:t>
            </a:r>
            <a:r>
              <a:rPr lang="en-US" sz="1600" dirty="0">
                <a:solidFill>
                  <a:srgbClr val="000000"/>
                </a:solidFill>
                <a:latin typeface="Arial" charset="0"/>
                <a:ea typeface="Arial Unicode MS" pitchFamily="34" charset="-128"/>
                <a:cs typeface="Arial Unicode MS" pitchFamily="34" charset="-128"/>
              </a:rPr>
              <a:t> toolkit used for academic purposes. </a:t>
            </a:r>
          </a:p>
          <a:p>
            <a:pPr marL="317500" marR="0" lvl="0" indent="-317500" algn="just"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The third, the model with the criteria stated is developed using methods/algorithms to optimize the model. Currently, two main search algorithms are used, specifically the Branch and Cut algorithm and Dynamic search algorithm.</a:t>
            </a:r>
          </a:p>
          <a:p>
            <a:pPr marL="317500" marR="0" lvl="0" indent="-317500" algn="just"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600" dirty="0">
                <a:solidFill>
                  <a:srgbClr val="000000"/>
                </a:solidFill>
                <a:latin typeface="Arial" charset="0"/>
                <a:ea typeface="Arial Unicode MS" pitchFamily="34" charset="-128"/>
                <a:cs typeface="Arial Unicode MS" pitchFamily="34" charset="-128"/>
              </a:rPr>
              <a:t>Next, the feasibility of the solution will be evaluated based on the number of vehicles, vehicle load, time window, and vehicle capacity.</a:t>
            </a:r>
          </a:p>
          <a:p>
            <a:pPr marL="317500" marR="0" lvl="0" indent="-317500" algn="just"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Finally, the total time of all routes will be calculated and optimized.</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3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p:txBody>
      </p:sp>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pic>
        <p:nvPicPr>
          <p:cNvPr id="10" name="Picture 9" descr="Diagram&#10;&#10;Description automatically generated">
            <a:extLst>
              <a:ext uri="{FF2B5EF4-FFF2-40B4-BE49-F238E27FC236}">
                <a16:creationId xmlns:a16="http://schemas.microsoft.com/office/drawing/2014/main" id="{3B365672-1A63-42E4-9247-B7DA3C86C845}"/>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746250"/>
            <a:ext cx="2451100" cy="4502150"/>
          </a:xfrm>
          <a:prstGeom prst="rect">
            <a:avLst/>
          </a:prstGeom>
          <a:noFill/>
          <a:ln>
            <a:noFill/>
          </a:ln>
        </p:spPr>
      </p:pic>
    </p:spTree>
    <p:extLst>
      <p:ext uri="{BB962C8B-B14F-4D97-AF65-F5344CB8AC3E}">
        <p14:creationId xmlns:p14="http://schemas.microsoft.com/office/powerpoint/2010/main" val="347840775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0" y="0"/>
            <a:ext cx="914400" cy="0"/>
          </a:xfrm>
          <a:prstGeom prst="line">
            <a:avLst/>
          </a:prstGeom>
          <a:solidFill>
            <a:srgbClr val="00B8FF"/>
          </a:solidFill>
          <a:ln w="0" cap="flat" cmpd="sng" algn="ctr">
            <a:solidFill>
              <a:srgbClr val="FBFFFF"/>
            </a:solidFill>
            <a:prstDash val="solid"/>
            <a:round/>
            <a:headEnd type="none" w="med" len="med"/>
            <a:tailEnd type="none" w="med" len="med"/>
          </a:ln>
          <a:effectLst/>
        </p:spPr>
      </p:cxnSp>
      <p:cxnSp>
        <p:nvCxnSpPr>
          <p:cNvPr id="5" name="Straight Connector 4"/>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0" name="Text Box 1"/>
          <p:cNvSpPr txBox="1">
            <a:spLocks noChangeArrowheads="1"/>
          </p:cNvSpPr>
          <p:nvPr/>
        </p:nvSpPr>
        <p:spPr bwMode="auto">
          <a:xfrm>
            <a:off x="612775" y="228600"/>
            <a:ext cx="8153400" cy="992188"/>
          </a:xfrm>
          <a:prstGeom prst="rect">
            <a:avLst/>
          </a:prstGeom>
          <a:noFill/>
          <a:ln w="9525">
            <a:noFill/>
            <a:round/>
            <a:headEnd/>
            <a:tailEnd/>
          </a:ln>
        </p:spPr>
        <p:txBody>
          <a:bodyPr anchor="ctr"/>
          <a:lstStyle/>
          <a:p>
            <a:pPr marL="0" marR="0" lvl="0" indent="0" algn="ctr" defTabSz="457200" rtl="0" eaLnBrk="1" fontAlgn="base" latinLnBrk="0" hangingPunct="1">
              <a:lnSpc>
                <a:spcPct val="100000"/>
              </a:lnSpc>
              <a:spcBef>
                <a:spcPct val="0"/>
              </a:spcBef>
              <a:spcAft>
                <a:spcPct val="0"/>
              </a:spcAft>
              <a:buClr>
                <a:srgbClr val="775F55"/>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1" i="0" u="none" strike="noStrike" kern="1200" cap="none" spc="0" normalizeH="0" baseline="0" noProof="0" dirty="0">
                <a:ln>
                  <a:noFill/>
                </a:ln>
                <a:solidFill>
                  <a:srgbClr val="2D2DB9"/>
                </a:solidFill>
                <a:effectLst/>
                <a:uLnTx/>
                <a:uFillTx/>
                <a:latin typeface="Arial" charset="0"/>
                <a:ea typeface="Arial Unicode MS" pitchFamily="34" charset="-128"/>
                <a:cs typeface="Arial Unicode MS" pitchFamily="34" charset="-128"/>
              </a:rPr>
              <a:t>Experimental results (1/5)</a:t>
            </a:r>
          </a:p>
        </p:txBody>
      </p:sp>
      <p:cxnSp>
        <p:nvCxnSpPr>
          <p:cNvPr id="6" name="Straight Connector 5"/>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1" name="Text Box 2"/>
          <p:cNvSpPr txBox="1">
            <a:spLocks noChangeArrowheads="1"/>
          </p:cNvSpPr>
          <p:nvPr/>
        </p:nvSpPr>
        <p:spPr bwMode="auto">
          <a:xfrm>
            <a:off x="0" y="1271588"/>
            <a:ext cx="533400" cy="244475"/>
          </a:xfrm>
          <a:prstGeom prst="rect">
            <a:avLst/>
          </a:prstGeom>
          <a:noFill/>
          <a:ln w="9525">
            <a:noFill/>
            <a:round/>
            <a:headEnd/>
            <a:tailEnd/>
          </a:ln>
        </p:spPr>
        <p:txBody>
          <a:bodyPr lIns="90000" tIns="46800" rIns="90000" bIns="46800" anchor="ctr"/>
          <a:lstStyle/>
          <a:p>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C3C7BF41-AFB9-422C-9758-62E2B73B82CC}" type="slidenum">
              <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rPr>
              <a:pPr marL="0" marR="0" lvl="0" indent="0" algn="ctr" defTabSz="457200" rtl="0" eaLnBrk="1" fontAlgn="base" latinLnBrk="0" hangingPunct="1">
                <a:lnSpc>
                  <a:spcPct val="80000"/>
                </a:lnSpc>
                <a:spcBef>
                  <a:spcPct val="0"/>
                </a:spcBef>
                <a:spcAft>
                  <a:spcPct val="0"/>
                </a:spcAft>
                <a:buClr>
                  <a:srgbClr val="FFFFFF"/>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9</a:t>
            </a:fld>
            <a:endParaRPr kumimoji="0" lang="en-GB" sz="1200" b="1" i="0" u="none" strike="noStrike" kern="1200" cap="none" spc="0" normalizeH="0" baseline="0" noProof="0">
              <a:ln>
                <a:noFill/>
              </a:ln>
              <a:solidFill>
                <a:srgbClr val="FFFFFF"/>
              </a:solidFill>
              <a:effectLst/>
              <a:uLnTx/>
              <a:uFillTx/>
              <a:latin typeface="Tahoma" pitchFamily="34" charset="0"/>
              <a:ea typeface="+mn-ea"/>
              <a:cs typeface="Times New Roman" pitchFamily="18" charset="0"/>
            </a:endParaRPr>
          </a:p>
        </p:txBody>
      </p:sp>
      <p:cxnSp>
        <p:nvCxnSpPr>
          <p:cNvPr id="7" name="Straight Connector 6"/>
          <p:cNvCxnSpPr/>
          <p:nvPr/>
        </p:nvCxnSpPr>
        <p:spPr bwMode="auto">
          <a:xfrm>
            <a:off x="0" y="0"/>
            <a:ext cx="457200" cy="0"/>
          </a:xfrm>
          <a:prstGeom prst="line">
            <a:avLst/>
          </a:prstGeom>
          <a:solidFill>
            <a:srgbClr val="00B8FF"/>
          </a:solidFill>
          <a:ln w="0" cap="flat" cmpd="sng" algn="ctr">
            <a:solidFill>
              <a:srgbClr val="FEFFFF"/>
            </a:solidFill>
            <a:prstDash val="solid"/>
            <a:round/>
            <a:headEnd type="none" w="med" len="med"/>
            <a:tailEnd type="none" w="med" len="med"/>
          </a:ln>
          <a:effectLst/>
        </p:spPr>
      </p:cxnSp>
      <p:sp>
        <p:nvSpPr>
          <p:cNvPr id="27652" name="Text Box 3"/>
          <p:cNvSpPr txBox="1">
            <a:spLocks noChangeArrowheads="1"/>
          </p:cNvSpPr>
          <p:nvPr/>
        </p:nvSpPr>
        <p:spPr bwMode="auto">
          <a:xfrm>
            <a:off x="612775" y="1600200"/>
            <a:ext cx="8150225" cy="4724400"/>
          </a:xfrm>
          <a:prstGeom prst="rect">
            <a:avLst/>
          </a:prstGeom>
          <a:noFill/>
          <a:ln w="9525">
            <a:noFill/>
            <a:round/>
            <a:headEnd/>
            <a:tailEnd/>
          </a:ln>
        </p:spPr>
        <p:txBody>
          <a:bodyPr/>
          <a:lstStyle/>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The experiment is designed to evaluate the performance of the proposed approach on two well-known standard cases of Solomon (1987).</a:t>
            </a:r>
            <a:endParaRPr kumimoji="0" lang="en-GB"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The algorithm is implemented in IBM CPLEX version 12.9.0 with system configuration parameters, operation system windows 10, Processor: Intel(R) Core (TM) i5-10210U CPU @ 1.60GHz 2.11 GHz, RAM with 12GB RAM.</a:t>
            </a: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rPr>
              <a:t>The data set C101, R101 are tested based on two search algorithms presented above. We do not include all samples in testing for the data set sample of the form RXXXX (specifically, RC101, we only run on 20 customers as the computer capacity does not allow).</a:t>
            </a:r>
            <a:endParaRPr kumimoji="0" lang="en-GB" sz="16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a:p>
            <a:pPr marL="317500" marR="0" lvl="0" indent="-317500" algn="l" defTabSz="457200" rtl="0" eaLnBrk="1" fontAlgn="base" latinLnBrk="0" hangingPunct="1">
              <a:lnSpc>
                <a:spcPct val="100000"/>
              </a:lnSpc>
              <a:spcBef>
                <a:spcPts val="700"/>
              </a:spcBef>
              <a:spcAft>
                <a:spcPct val="0"/>
              </a:spcAft>
              <a:buClr>
                <a:srgbClr val="DD8047"/>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3000" b="0" i="0" u="none" strike="noStrike" kern="1200" cap="none" spc="0" normalizeH="0" baseline="0" noProof="0" dirty="0">
              <a:ln>
                <a:noFill/>
              </a:ln>
              <a:solidFill>
                <a:srgbClr val="000000"/>
              </a:solidFill>
              <a:effectLst/>
              <a:uLnTx/>
              <a:uFillTx/>
              <a:latin typeface="Arial" charset="0"/>
              <a:ea typeface="Arial Unicode MS" pitchFamily="34" charset="-128"/>
              <a:cs typeface="Arial Unicode MS" pitchFamily="34" charset="-128"/>
            </a:endParaRPr>
          </a:p>
        </p:txBody>
      </p:sp>
      <p:cxnSp>
        <p:nvCxnSpPr>
          <p:cNvPr id="8" name="Straight Connector 7"/>
          <p:cNvCxnSpPr/>
          <p:nvPr/>
        </p:nvCxnSpPr>
        <p:spPr bwMode="auto">
          <a:xfrm>
            <a:off x="0" y="0"/>
            <a:ext cx="0" cy="457200"/>
          </a:xfrm>
          <a:prstGeom prst="line">
            <a:avLst/>
          </a:prstGeom>
          <a:solidFill>
            <a:srgbClr val="00B8FF"/>
          </a:solidFill>
          <a:ln w="0" cap="flat" cmpd="sng" algn="ctr">
            <a:solidFill>
              <a:srgbClr val="FDFFFF"/>
            </a:solidFill>
            <a:prstDash val="solid"/>
            <a:round/>
            <a:headEnd type="none" w="med" len="med"/>
            <a:tailEnd type="none" w="med" len="med"/>
          </a:ln>
          <a:effectLst/>
        </p:spPr>
      </p:cxnSp>
    </p:spTree>
    <p:extLst>
      <p:ext uri="{BB962C8B-B14F-4D97-AF65-F5344CB8AC3E}">
        <p14:creationId xmlns:p14="http://schemas.microsoft.com/office/powerpoint/2010/main" val="177531492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1000"/>
          </a:lnSpc>
          <a:spcBef>
            <a:spcPct val="0"/>
          </a:spcBef>
          <a:spcAft>
            <a:spcPct val="0"/>
          </a:spcAft>
          <a:buClr>
            <a:srgbClr val="000000"/>
          </a:buClr>
          <a:buSzPct val="100000"/>
          <a:buFont typeface="Tahoma" pitchFamily="34" charset="0"/>
          <a:buNone/>
          <a:tabLst/>
          <a:defRPr kumimoji="0" lang="en-GB" sz="2400" b="0" i="0" u="none" strike="noStrike" cap="none" normalizeH="0" baseline="0" smtClean="0">
            <a:ln>
              <a:noFill/>
            </a:ln>
            <a:solidFill>
              <a:schemeClr val="bg1"/>
            </a:solidFill>
            <a:effectLst/>
            <a:latin typeface="Tahoma" pitchFamily="34" charset="0"/>
            <a:cs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7227</TotalTime>
  <Words>2078</Words>
  <Application>Microsoft Office PowerPoint</Application>
  <PresentationFormat>On-screen Show (4:3)</PresentationFormat>
  <Paragraphs>374</Paragraphs>
  <Slides>16</Slides>
  <Notes>16</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16</vt:i4>
      </vt:variant>
    </vt:vector>
  </HeadingPairs>
  <TitlesOfParts>
    <vt:vector size="31" baseType="lpstr">
      <vt:lpstr>Arial</vt:lpstr>
      <vt:lpstr>Cambria Math</vt:lpstr>
      <vt:lpstr>Tahoma</vt:lpstr>
      <vt:lpstr>Times New Roman</vt:lpstr>
      <vt:lpstr>Wingdings</vt:lpstr>
      <vt:lpstr>Wingdings 2</vt:lpstr>
      <vt:lpstr>Office Theme</vt:lpstr>
      <vt:lpstr>1_Office Theme</vt:lpstr>
      <vt:lpstr>2_Office Theme</vt:lpstr>
      <vt:lpstr>3_Office Theme</vt:lpstr>
      <vt:lpstr>4_Office Theme</vt:lpstr>
      <vt:lpstr>5_Office Theme</vt:lpstr>
      <vt:lpstr>6_Office Theme</vt:lpstr>
      <vt:lpstr>7_Office Theme</vt:lpstr>
      <vt:lpstr>8_Office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Manh Tran</cp:lastModifiedBy>
  <cp:revision>951</cp:revision>
  <dcterms:modified xsi:type="dcterms:W3CDTF">2021-11-08T21:02:39Z</dcterms:modified>
</cp:coreProperties>
</file>