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D69E2B-6479-1646-AA28-16DC03F18A9D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865BAB-D0FB-C948-80A9-B6CC053A46D8}">
      <dgm:prSet phldrT="[Text]"/>
      <dgm:spPr/>
      <dgm:t>
        <a:bodyPr/>
        <a:lstStyle/>
        <a:p>
          <a:r>
            <a:rPr lang="en-US" dirty="0" smtClean="0"/>
            <a:t>Homepage</a:t>
          </a:r>
          <a:endParaRPr lang="en-US" dirty="0"/>
        </a:p>
      </dgm:t>
    </dgm:pt>
    <dgm:pt modelId="{20F5A103-B7F5-A24E-8B6D-6BFD8E5C7D48}" type="parTrans" cxnId="{9CDCD624-CAF7-CE40-9328-24BC954BCC0E}">
      <dgm:prSet/>
      <dgm:spPr/>
      <dgm:t>
        <a:bodyPr/>
        <a:lstStyle/>
        <a:p>
          <a:endParaRPr lang="en-US"/>
        </a:p>
      </dgm:t>
    </dgm:pt>
    <dgm:pt modelId="{9A83AA81-4900-1941-A971-51A36AB721F4}" type="sibTrans" cxnId="{9CDCD624-CAF7-CE40-9328-24BC954BCC0E}">
      <dgm:prSet/>
      <dgm:spPr/>
      <dgm:t>
        <a:bodyPr/>
        <a:lstStyle/>
        <a:p>
          <a:endParaRPr lang="en-US"/>
        </a:p>
      </dgm:t>
    </dgm:pt>
    <dgm:pt modelId="{4799C9ED-EF6C-3245-A8EA-3477BAD60DAA}">
      <dgm:prSet phldrT="[Text]"/>
      <dgm:spPr/>
      <dgm:t>
        <a:bodyPr/>
        <a:lstStyle/>
        <a:p>
          <a:r>
            <a:rPr lang="en-US" dirty="0" smtClean="0"/>
            <a:t>Signup</a:t>
          </a:r>
          <a:endParaRPr lang="en-US" dirty="0"/>
        </a:p>
      </dgm:t>
    </dgm:pt>
    <dgm:pt modelId="{D7AD6014-8586-A741-9429-16C76CC312E1}" type="parTrans" cxnId="{4B7AFFF9-98A4-FE42-B386-83615325A961}">
      <dgm:prSet/>
      <dgm:spPr/>
      <dgm:t>
        <a:bodyPr/>
        <a:lstStyle/>
        <a:p>
          <a:endParaRPr lang="en-US"/>
        </a:p>
      </dgm:t>
    </dgm:pt>
    <dgm:pt modelId="{35ECB3ED-5236-9B42-8C23-1F94A6577608}" type="sibTrans" cxnId="{4B7AFFF9-98A4-FE42-B386-83615325A961}">
      <dgm:prSet/>
      <dgm:spPr/>
      <dgm:t>
        <a:bodyPr/>
        <a:lstStyle/>
        <a:p>
          <a:endParaRPr lang="en-US"/>
        </a:p>
      </dgm:t>
    </dgm:pt>
    <dgm:pt modelId="{D2354D25-4CBB-D948-9908-65400872800B}">
      <dgm:prSet phldrT="[Text]"/>
      <dgm:spPr/>
      <dgm:t>
        <a:bodyPr/>
        <a:lstStyle/>
        <a:p>
          <a:r>
            <a:rPr lang="en-US" dirty="0" smtClean="0"/>
            <a:t>Select Game</a:t>
          </a:r>
          <a:endParaRPr lang="en-US" dirty="0"/>
        </a:p>
      </dgm:t>
    </dgm:pt>
    <dgm:pt modelId="{35D4E405-8A85-9249-9AA4-C5DCB710EA89}" type="parTrans" cxnId="{902AEEB0-D157-3B43-9133-9512DD4BADCE}">
      <dgm:prSet/>
      <dgm:spPr/>
      <dgm:t>
        <a:bodyPr/>
        <a:lstStyle/>
        <a:p>
          <a:endParaRPr lang="en-US"/>
        </a:p>
      </dgm:t>
    </dgm:pt>
    <dgm:pt modelId="{9EB0B0E2-E303-8F45-8284-FDD6D96AA48D}" type="sibTrans" cxnId="{902AEEB0-D157-3B43-9133-9512DD4BADCE}">
      <dgm:prSet/>
      <dgm:spPr/>
      <dgm:t>
        <a:bodyPr/>
        <a:lstStyle/>
        <a:p>
          <a:endParaRPr lang="en-US"/>
        </a:p>
      </dgm:t>
    </dgm:pt>
    <dgm:pt modelId="{A1100202-FF0C-F947-8DB3-011F1B4D1DEA}">
      <dgm:prSet phldrT="[Text]"/>
      <dgm:spPr/>
      <dgm:t>
        <a:bodyPr/>
        <a:lstStyle/>
        <a:p>
          <a:r>
            <a:rPr lang="en-US" dirty="0" smtClean="0"/>
            <a:t>Tic </a:t>
          </a:r>
          <a:r>
            <a:rPr lang="en-US" dirty="0" err="1" smtClean="0"/>
            <a:t>Tac</a:t>
          </a:r>
          <a:r>
            <a:rPr lang="en-US" dirty="0" smtClean="0"/>
            <a:t> Toe</a:t>
          </a:r>
          <a:endParaRPr lang="en-US" dirty="0"/>
        </a:p>
      </dgm:t>
    </dgm:pt>
    <dgm:pt modelId="{63959D2C-477C-BE4B-BFF5-BFB0440E0966}" type="parTrans" cxnId="{B3C25509-7D8B-9943-8469-62C05B3A39ED}">
      <dgm:prSet/>
      <dgm:spPr/>
      <dgm:t>
        <a:bodyPr/>
        <a:lstStyle/>
        <a:p>
          <a:endParaRPr lang="en-US"/>
        </a:p>
      </dgm:t>
    </dgm:pt>
    <dgm:pt modelId="{B67BB1D6-3B7B-DC40-A3C2-54D077441545}" type="sibTrans" cxnId="{B3C25509-7D8B-9943-8469-62C05B3A39ED}">
      <dgm:prSet/>
      <dgm:spPr/>
      <dgm:t>
        <a:bodyPr/>
        <a:lstStyle/>
        <a:p>
          <a:endParaRPr lang="en-US"/>
        </a:p>
      </dgm:t>
    </dgm:pt>
    <dgm:pt modelId="{B57EE61A-F798-974D-BFC4-637078859931}">
      <dgm:prSet phldrT="[Text]"/>
      <dgm:spPr/>
      <dgm:t>
        <a:bodyPr/>
        <a:lstStyle/>
        <a:p>
          <a:r>
            <a:rPr lang="en-US" dirty="0" smtClean="0"/>
            <a:t>Game Choices:</a:t>
          </a:r>
        </a:p>
        <a:p>
          <a:r>
            <a:rPr lang="en-US" dirty="0" smtClean="0"/>
            <a:t>Play computer/Opponent whose online/Invite </a:t>
          </a:r>
        </a:p>
        <a:p>
          <a:r>
            <a:rPr lang="en-US" dirty="0" smtClean="0"/>
            <a:t>Computer Level (if appropriate)</a:t>
          </a:r>
        </a:p>
        <a:p>
          <a:r>
            <a:rPr lang="en-US" dirty="0" smtClean="0"/>
            <a:t>Choice to go first (Computer)</a:t>
          </a:r>
          <a:endParaRPr lang="en-US" dirty="0"/>
        </a:p>
      </dgm:t>
    </dgm:pt>
    <dgm:pt modelId="{CEE33FAA-0EFB-E549-8813-350732F7E202}" type="parTrans" cxnId="{A1E68BA0-736D-3146-BC80-0062ECEEE0A8}">
      <dgm:prSet/>
      <dgm:spPr/>
      <dgm:t>
        <a:bodyPr/>
        <a:lstStyle/>
        <a:p>
          <a:endParaRPr lang="en-US"/>
        </a:p>
      </dgm:t>
    </dgm:pt>
    <dgm:pt modelId="{7CB4D634-F553-9748-80A9-DEE967F2391D}" type="sibTrans" cxnId="{A1E68BA0-736D-3146-BC80-0062ECEEE0A8}">
      <dgm:prSet/>
      <dgm:spPr/>
      <dgm:t>
        <a:bodyPr/>
        <a:lstStyle/>
        <a:p>
          <a:endParaRPr lang="en-US"/>
        </a:p>
      </dgm:t>
    </dgm:pt>
    <dgm:pt modelId="{FD1A4491-696F-F148-9D77-ADE0E7AC4544}">
      <dgm:prSet phldrT="[Text]"/>
      <dgm:spPr/>
      <dgm:t>
        <a:bodyPr/>
        <a:lstStyle/>
        <a:p>
          <a:r>
            <a:rPr lang="en-US" dirty="0" smtClean="0"/>
            <a:t>Play</a:t>
          </a:r>
          <a:endParaRPr lang="en-US" dirty="0"/>
        </a:p>
      </dgm:t>
    </dgm:pt>
    <dgm:pt modelId="{9B65C283-7F5C-B044-97E3-3C58F79D5D95}" type="parTrans" cxnId="{B17ED50D-8E92-FB4B-983A-BF079AE0F0E1}">
      <dgm:prSet/>
      <dgm:spPr/>
      <dgm:t>
        <a:bodyPr/>
        <a:lstStyle/>
        <a:p>
          <a:endParaRPr lang="en-US"/>
        </a:p>
      </dgm:t>
    </dgm:pt>
    <dgm:pt modelId="{C5EAF04E-5D6B-8A42-90BE-A3FA863B2787}" type="sibTrans" cxnId="{B17ED50D-8E92-FB4B-983A-BF079AE0F0E1}">
      <dgm:prSet/>
      <dgm:spPr/>
      <dgm:t>
        <a:bodyPr/>
        <a:lstStyle/>
        <a:p>
          <a:endParaRPr lang="en-US"/>
        </a:p>
      </dgm:t>
    </dgm:pt>
    <dgm:pt modelId="{1D2735E7-85AF-F943-9FBF-79013FE6EB0C}">
      <dgm:prSet phldrT="[Text]"/>
      <dgm:spPr/>
      <dgm:t>
        <a:bodyPr/>
        <a:lstStyle/>
        <a:p>
          <a:r>
            <a:rPr lang="en-US" dirty="0" smtClean="0"/>
            <a:t>Edit User Profile</a:t>
          </a:r>
          <a:endParaRPr lang="en-US" dirty="0"/>
        </a:p>
      </dgm:t>
    </dgm:pt>
    <dgm:pt modelId="{CBC97075-566E-5D41-940D-310FEC90937C}" type="parTrans" cxnId="{C635B5FF-3156-584E-A6A1-9C53ED4AE05E}">
      <dgm:prSet/>
      <dgm:spPr/>
      <dgm:t>
        <a:bodyPr/>
        <a:lstStyle/>
        <a:p>
          <a:endParaRPr lang="en-US"/>
        </a:p>
      </dgm:t>
    </dgm:pt>
    <dgm:pt modelId="{09AE8132-6A7D-1146-B0F6-4B04615A53A7}" type="sibTrans" cxnId="{C635B5FF-3156-584E-A6A1-9C53ED4AE05E}">
      <dgm:prSet/>
      <dgm:spPr/>
      <dgm:t>
        <a:bodyPr/>
        <a:lstStyle/>
        <a:p>
          <a:endParaRPr lang="en-US"/>
        </a:p>
      </dgm:t>
    </dgm:pt>
    <dgm:pt modelId="{AC4BC78C-6E92-044E-95F7-F5AD3F49E3A5}">
      <dgm:prSet phldrT="[Text]"/>
      <dgm:spPr/>
      <dgm:t>
        <a:bodyPr/>
        <a:lstStyle/>
        <a:p>
          <a:r>
            <a:rPr lang="en-US" dirty="0" smtClean="0"/>
            <a:t>Look at all user profiles</a:t>
          </a:r>
          <a:endParaRPr lang="en-US" dirty="0"/>
        </a:p>
      </dgm:t>
    </dgm:pt>
    <dgm:pt modelId="{BDD6C53A-6F11-C140-86CA-AD596A3C3BFA}" type="parTrans" cxnId="{85F9A72A-9236-DA4F-929A-7D5B5D81189B}">
      <dgm:prSet/>
      <dgm:spPr/>
      <dgm:t>
        <a:bodyPr/>
        <a:lstStyle/>
        <a:p>
          <a:endParaRPr lang="en-US"/>
        </a:p>
      </dgm:t>
    </dgm:pt>
    <dgm:pt modelId="{85B03DF2-A89B-6D48-B39F-15DC76D071BD}" type="sibTrans" cxnId="{85F9A72A-9236-DA4F-929A-7D5B5D81189B}">
      <dgm:prSet/>
      <dgm:spPr/>
      <dgm:t>
        <a:bodyPr/>
        <a:lstStyle/>
        <a:p>
          <a:endParaRPr lang="en-US"/>
        </a:p>
      </dgm:t>
    </dgm:pt>
    <dgm:pt modelId="{E3C91F81-9A07-E749-8F7D-2878D648F8E8}">
      <dgm:prSet phldrT="[Text]"/>
      <dgm:spPr/>
      <dgm:t>
        <a:bodyPr/>
        <a:lstStyle/>
        <a:p>
          <a:r>
            <a:rPr lang="en-US" dirty="0" smtClean="0"/>
            <a:t>Leaderboard</a:t>
          </a:r>
          <a:endParaRPr lang="en-US" dirty="0"/>
        </a:p>
      </dgm:t>
    </dgm:pt>
    <dgm:pt modelId="{26A460A7-FE3F-974D-BFA2-91A0631FE94F}" type="parTrans" cxnId="{ECCC743E-152A-4045-8C4F-186112808118}">
      <dgm:prSet/>
      <dgm:spPr/>
      <dgm:t>
        <a:bodyPr/>
        <a:lstStyle/>
        <a:p>
          <a:endParaRPr lang="en-US"/>
        </a:p>
      </dgm:t>
    </dgm:pt>
    <dgm:pt modelId="{01E65ED7-F995-7A49-A7D3-29A8AA1EC37F}" type="sibTrans" cxnId="{ECCC743E-152A-4045-8C4F-186112808118}">
      <dgm:prSet/>
      <dgm:spPr/>
      <dgm:t>
        <a:bodyPr/>
        <a:lstStyle/>
        <a:p>
          <a:endParaRPr lang="en-US"/>
        </a:p>
      </dgm:t>
    </dgm:pt>
    <dgm:pt modelId="{FF8F83F5-5562-CC45-AA22-05C61001EAF5}">
      <dgm:prSet phldrT="[Text]"/>
      <dgm:spPr/>
      <dgm:t>
        <a:bodyPr/>
        <a:lstStyle/>
        <a:p>
          <a:r>
            <a:rPr lang="en-US" dirty="0" smtClean="0"/>
            <a:t>Leaderboard (all games)</a:t>
          </a:r>
          <a:endParaRPr lang="en-US" dirty="0"/>
        </a:p>
      </dgm:t>
    </dgm:pt>
    <dgm:pt modelId="{5106668C-4857-E94E-A4E1-01CACFCECD7A}" type="parTrans" cxnId="{3F540D59-F0B8-5449-BF8B-32EAA0B89B3C}">
      <dgm:prSet/>
      <dgm:spPr/>
      <dgm:t>
        <a:bodyPr/>
        <a:lstStyle/>
        <a:p>
          <a:endParaRPr lang="en-US"/>
        </a:p>
      </dgm:t>
    </dgm:pt>
    <dgm:pt modelId="{EFE36FAA-965C-6442-A39D-CCB88A17071D}" type="sibTrans" cxnId="{3F540D59-F0B8-5449-BF8B-32EAA0B89B3C}">
      <dgm:prSet/>
      <dgm:spPr/>
      <dgm:t>
        <a:bodyPr/>
        <a:lstStyle/>
        <a:p>
          <a:endParaRPr lang="en-US"/>
        </a:p>
      </dgm:t>
    </dgm:pt>
    <dgm:pt modelId="{8E8AFBC9-7A23-8F47-B307-BD9A09E2E686}">
      <dgm:prSet phldrT="[Text]"/>
      <dgm:spPr/>
      <dgm:t>
        <a:bodyPr/>
        <a:lstStyle/>
        <a:p>
          <a:r>
            <a:rPr lang="en-US" dirty="0" smtClean="0"/>
            <a:t>View User Profile</a:t>
          </a:r>
          <a:endParaRPr lang="en-US" dirty="0"/>
        </a:p>
      </dgm:t>
    </dgm:pt>
    <dgm:pt modelId="{32ED3AF2-F5C6-9441-BB6D-334194B5EB71}" type="parTrans" cxnId="{402ECA39-6DD2-504D-9CD3-CB6946D5BA2F}">
      <dgm:prSet/>
      <dgm:spPr/>
      <dgm:t>
        <a:bodyPr/>
        <a:lstStyle/>
        <a:p>
          <a:endParaRPr lang="en-US"/>
        </a:p>
      </dgm:t>
    </dgm:pt>
    <dgm:pt modelId="{96C22FDC-F04C-AF45-9D02-6178E1C60C44}" type="sibTrans" cxnId="{402ECA39-6DD2-504D-9CD3-CB6946D5BA2F}">
      <dgm:prSet/>
      <dgm:spPr/>
      <dgm:t>
        <a:bodyPr/>
        <a:lstStyle/>
        <a:p>
          <a:endParaRPr lang="en-US"/>
        </a:p>
      </dgm:t>
    </dgm:pt>
    <dgm:pt modelId="{3C3BACFA-13D3-6D47-AD2A-7735A8762530}">
      <dgm:prSet phldrT="[Text]"/>
      <dgm:spPr/>
      <dgm:t>
        <a:bodyPr/>
        <a:lstStyle/>
        <a:p>
          <a:r>
            <a:rPr lang="en-US" dirty="0" smtClean="0"/>
            <a:t>User Game History</a:t>
          </a:r>
          <a:endParaRPr lang="en-US" dirty="0"/>
        </a:p>
      </dgm:t>
    </dgm:pt>
    <dgm:pt modelId="{B2E9BCB6-E357-1644-8157-FF9969EEED2B}" type="parTrans" cxnId="{678FBC7D-D2CD-3847-A957-68C418A715D1}">
      <dgm:prSet/>
      <dgm:spPr/>
      <dgm:t>
        <a:bodyPr/>
        <a:lstStyle/>
        <a:p>
          <a:endParaRPr lang="en-US"/>
        </a:p>
      </dgm:t>
    </dgm:pt>
    <dgm:pt modelId="{41FFC593-8F70-B047-ACC5-220E25224943}" type="sibTrans" cxnId="{678FBC7D-D2CD-3847-A957-68C418A715D1}">
      <dgm:prSet/>
      <dgm:spPr/>
      <dgm:t>
        <a:bodyPr/>
        <a:lstStyle/>
        <a:p>
          <a:endParaRPr lang="en-US"/>
        </a:p>
      </dgm:t>
    </dgm:pt>
    <dgm:pt modelId="{9DD4914D-7A8F-074B-B02E-D452CEDF12A4}" type="pres">
      <dgm:prSet presAssocID="{26D69E2B-6479-1646-AA28-16DC03F18A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60EFDF-B350-544E-8FEC-AA0FE1A198A4}" type="pres">
      <dgm:prSet presAssocID="{FB865BAB-D0FB-C948-80A9-B6CC053A46D8}" presName="hierRoot1" presStyleCnt="0"/>
      <dgm:spPr/>
    </dgm:pt>
    <dgm:pt modelId="{B8B5E664-DF9B-DE47-B789-9DBF45568CF8}" type="pres">
      <dgm:prSet presAssocID="{FB865BAB-D0FB-C948-80A9-B6CC053A46D8}" presName="composite" presStyleCnt="0"/>
      <dgm:spPr/>
    </dgm:pt>
    <dgm:pt modelId="{8E8CDD85-F6E2-B847-8B70-1EB9AAAE77DF}" type="pres">
      <dgm:prSet presAssocID="{FB865BAB-D0FB-C948-80A9-B6CC053A46D8}" presName="background" presStyleLbl="node0" presStyleIdx="0" presStyleCnt="1"/>
      <dgm:spPr/>
    </dgm:pt>
    <dgm:pt modelId="{8E1EE9AB-866E-1B4E-8761-118737168514}" type="pres">
      <dgm:prSet presAssocID="{FB865BAB-D0FB-C948-80A9-B6CC053A46D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93941-2A33-554E-91C6-E36773FCE4A3}" type="pres">
      <dgm:prSet presAssocID="{FB865BAB-D0FB-C948-80A9-B6CC053A46D8}" presName="hierChild2" presStyleCnt="0"/>
      <dgm:spPr/>
    </dgm:pt>
    <dgm:pt modelId="{022084E3-9337-7045-A2DC-B300F44A573A}" type="pres">
      <dgm:prSet presAssocID="{D7AD6014-8586-A741-9429-16C76CC312E1}" presName="Name10" presStyleLbl="parChTrans1D2" presStyleIdx="0" presStyleCnt="5"/>
      <dgm:spPr/>
      <dgm:t>
        <a:bodyPr/>
        <a:lstStyle/>
        <a:p>
          <a:endParaRPr lang="en-US"/>
        </a:p>
      </dgm:t>
    </dgm:pt>
    <dgm:pt modelId="{BAC6162E-004E-0E42-9E15-59A45E859732}" type="pres">
      <dgm:prSet presAssocID="{4799C9ED-EF6C-3245-A8EA-3477BAD60DAA}" presName="hierRoot2" presStyleCnt="0"/>
      <dgm:spPr/>
    </dgm:pt>
    <dgm:pt modelId="{1FE1B509-6B6B-BD4C-8207-FA3374CBAB24}" type="pres">
      <dgm:prSet presAssocID="{4799C9ED-EF6C-3245-A8EA-3477BAD60DAA}" presName="composite2" presStyleCnt="0"/>
      <dgm:spPr/>
    </dgm:pt>
    <dgm:pt modelId="{4439139A-940F-5148-A82D-55CAEB824BDB}" type="pres">
      <dgm:prSet presAssocID="{4799C9ED-EF6C-3245-A8EA-3477BAD60DAA}" presName="background2" presStyleLbl="node2" presStyleIdx="0" presStyleCnt="5"/>
      <dgm:spPr/>
    </dgm:pt>
    <dgm:pt modelId="{605028E6-6290-404E-BCC3-7E9C7B35974A}" type="pres">
      <dgm:prSet presAssocID="{4799C9ED-EF6C-3245-A8EA-3477BAD60DAA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69F1EC-477B-9046-85FB-1CC229E0C065}" type="pres">
      <dgm:prSet presAssocID="{4799C9ED-EF6C-3245-A8EA-3477BAD60DAA}" presName="hierChild3" presStyleCnt="0"/>
      <dgm:spPr/>
    </dgm:pt>
    <dgm:pt modelId="{79F942C0-FE02-C341-9FCA-BAF5D27AB863}" type="pres">
      <dgm:prSet presAssocID="{32ED3AF2-F5C6-9441-BB6D-334194B5EB71}" presName="Name10" presStyleLbl="parChTrans1D2" presStyleIdx="1" presStyleCnt="5"/>
      <dgm:spPr/>
    </dgm:pt>
    <dgm:pt modelId="{97649FB5-966A-BA4B-B66F-82416F46CE60}" type="pres">
      <dgm:prSet presAssocID="{8E8AFBC9-7A23-8F47-B307-BD9A09E2E686}" presName="hierRoot2" presStyleCnt="0"/>
      <dgm:spPr/>
    </dgm:pt>
    <dgm:pt modelId="{314D3F53-9878-884B-9D75-6DC67F753602}" type="pres">
      <dgm:prSet presAssocID="{8E8AFBC9-7A23-8F47-B307-BD9A09E2E686}" presName="composite2" presStyleCnt="0"/>
      <dgm:spPr/>
    </dgm:pt>
    <dgm:pt modelId="{EA3208DC-224C-C745-AD01-CD7B4CA3FD46}" type="pres">
      <dgm:prSet presAssocID="{8E8AFBC9-7A23-8F47-B307-BD9A09E2E686}" presName="background2" presStyleLbl="node2" presStyleIdx="1" presStyleCnt="5"/>
      <dgm:spPr/>
    </dgm:pt>
    <dgm:pt modelId="{6BC8B733-FDDD-5948-8F46-59509FB2674B}" type="pres">
      <dgm:prSet presAssocID="{8E8AFBC9-7A23-8F47-B307-BD9A09E2E686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7BE997-6CA6-1B4B-A903-A7E2DE256760}" type="pres">
      <dgm:prSet presAssocID="{8E8AFBC9-7A23-8F47-B307-BD9A09E2E686}" presName="hierChild3" presStyleCnt="0"/>
      <dgm:spPr/>
    </dgm:pt>
    <dgm:pt modelId="{AB363776-7468-AA49-A5E7-6579D211D0D3}" type="pres">
      <dgm:prSet presAssocID="{CBC97075-566E-5D41-940D-310FEC90937C}" presName="Name17" presStyleLbl="parChTrans1D3" presStyleIdx="0" presStyleCnt="2"/>
      <dgm:spPr/>
    </dgm:pt>
    <dgm:pt modelId="{D223AE5D-0A18-B64F-9782-10DA39F9B8C1}" type="pres">
      <dgm:prSet presAssocID="{1D2735E7-85AF-F943-9FBF-79013FE6EB0C}" presName="hierRoot3" presStyleCnt="0"/>
      <dgm:spPr/>
    </dgm:pt>
    <dgm:pt modelId="{7B9FC653-B40B-6A4B-B1DA-DAC9AD0E57A2}" type="pres">
      <dgm:prSet presAssocID="{1D2735E7-85AF-F943-9FBF-79013FE6EB0C}" presName="composite3" presStyleCnt="0"/>
      <dgm:spPr/>
    </dgm:pt>
    <dgm:pt modelId="{3A164E8E-F111-EF45-BD28-3306DABDFA43}" type="pres">
      <dgm:prSet presAssocID="{1D2735E7-85AF-F943-9FBF-79013FE6EB0C}" presName="background3" presStyleLbl="node3" presStyleIdx="0" presStyleCnt="2"/>
      <dgm:spPr/>
    </dgm:pt>
    <dgm:pt modelId="{FD45319F-600A-C748-9417-DBBD8F0FF818}" type="pres">
      <dgm:prSet presAssocID="{1D2735E7-85AF-F943-9FBF-79013FE6EB0C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A2708-F3A9-CC4B-95D0-3D495ECA9564}" type="pres">
      <dgm:prSet presAssocID="{1D2735E7-85AF-F943-9FBF-79013FE6EB0C}" presName="hierChild4" presStyleCnt="0"/>
      <dgm:spPr/>
    </dgm:pt>
    <dgm:pt modelId="{DC1DA094-0205-FB4D-A5BE-28F79DC4113F}" type="pres">
      <dgm:prSet presAssocID="{BDD6C53A-6F11-C140-86CA-AD596A3C3BFA}" presName="Name10" presStyleLbl="parChTrans1D2" presStyleIdx="2" presStyleCnt="5"/>
      <dgm:spPr/>
    </dgm:pt>
    <dgm:pt modelId="{BBD55094-65EB-0747-9793-6861268154A9}" type="pres">
      <dgm:prSet presAssocID="{AC4BC78C-6E92-044E-95F7-F5AD3F49E3A5}" presName="hierRoot2" presStyleCnt="0"/>
      <dgm:spPr/>
    </dgm:pt>
    <dgm:pt modelId="{70D544CA-2AB1-2B40-8193-E01796A7E854}" type="pres">
      <dgm:prSet presAssocID="{AC4BC78C-6E92-044E-95F7-F5AD3F49E3A5}" presName="composite2" presStyleCnt="0"/>
      <dgm:spPr/>
    </dgm:pt>
    <dgm:pt modelId="{5CB820AE-6C7B-2746-90E1-61442900C0C8}" type="pres">
      <dgm:prSet presAssocID="{AC4BC78C-6E92-044E-95F7-F5AD3F49E3A5}" presName="background2" presStyleLbl="node2" presStyleIdx="2" presStyleCnt="5"/>
      <dgm:spPr/>
    </dgm:pt>
    <dgm:pt modelId="{5F0805AF-54BD-7543-8374-973E4E54A5B9}" type="pres">
      <dgm:prSet presAssocID="{AC4BC78C-6E92-044E-95F7-F5AD3F49E3A5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6B82A8-8464-4B44-8F50-772456FC90E5}" type="pres">
      <dgm:prSet presAssocID="{AC4BC78C-6E92-044E-95F7-F5AD3F49E3A5}" presName="hierChild3" presStyleCnt="0"/>
      <dgm:spPr/>
    </dgm:pt>
    <dgm:pt modelId="{441A9CAE-C82B-3244-A80E-5FC2B8285D09}" type="pres">
      <dgm:prSet presAssocID="{5106668C-4857-E94E-A4E1-01CACFCECD7A}" presName="Name10" presStyleLbl="parChTrans1D2" presStyleIdx="3" presStyleCnt="5"/>
      <dgm:spPr/>
    </dgm:pt>
    <dgm:pt modelId="{96260B80-1EEC-4F46-97E5-4DB6AEDAE311}" type="pres">
      <dgm:prSet presAssocID="{FF8F83F5-5562-CC45-AA22-05C61001EAF5}" presName="hierRoot2" presStyleCnt="0"/>
      <dgm:spPr/>
    </dgm:pt>
    <dgm:pt modelId="{8C866CFE-7D7E-504A-9247-8750C0D61195}" type="pres">
      <dgm:prSet presAssocID="{FF8F83F5-5562-CC45-AA22-05C61001EAF5}" presName="composite2" presStyleCnt="0"/>
      <dgm:spPr/>
    </dgm:pt>
    <dgm:pt modelId="{2FC8A9A4-C8B9-7442-8384-D80447CA2DB0}" type="pres">
      <dgm:prSet presAssocID="{FF8F83F5-5562-CC45-AA22-05C61001EAF5}" presName="background2" presStyleLbl="node2" presStyleIdx="3" presStyleCnt="5"/>
      <dgm:spPr/>
    </dgm:pt>
    <dgm:pt modelId="{AA33B5D7-C4C7-8940-B9C6-95EF8A3B56F9}" type="pres">
      <dgm:prSet presAssocID="{FF8F83F5-5562-CC45-AA22-05C61001EAF5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477F56-4B9A-A44F-BDCA-D01546BCC27B}" type="pres">
      <dgm:prSet presAssocID="{FF8F83F5-5562-CC45-AA22-05C61001EAF5}" presName="hierChild3" presStyleCnt="0"/>
      <dgm:spPr/>
    </dgm:pt>
    <dgm:pt modelId="{6C9782DD-1EA5-A54F-89D4-2CC6C8A8EFDD}" type="pres">
      <dgm:prSet presAssocID="{35D4E405-8A85-9249-9AA4-C5DCB710EA89}" presName="Name10" presStyleLbl="parChTrans1D2" presStyleIdx="4" presStyleCnt="5"/>
      <dgm:spPr/>
      <dgm:t>
        <a:bodyPr/>
        <a:lstStyle/>
        <a:p>
          <a:endParaRPr lang="en-US"/>
        </a:p>
      </dgm:t>
    </dgm:pt>
    <dgm:pt modelId="{EDF39FAC-2813-984C-899B-041008470C4D}" type="pres">
      <dgm:prSet presAssocID="{D2354D25-4CBB-D948-9908-65400872800B}" presName="hierRoot2" presStyleCnt="0"/>
      <dgm:spPr/>
    </dgm:pt>
    <dgm:pt modelId="{7C8C006D-5183-AD4A-90DF-784D4B7723C1}" type="pres">
      <dgm:prSet presAssocID="{D2354D25-4CBB-D948-9908-65400872800B}" presName="composite2" presStyleCnt="0"/>
      <dgm:spPr/>
    </dgm:pt>
    <dgm:pt modelId="{DB795419-93B0-204B-93CD-65930ECBF854}" type="pres">
      <dgm:prSet presAssocID="{D2354D25-4CBB-D948-9908-65400872800B}" presName="background2" presStyleLbl="node2" presStyleIdx="4" presStyleCnt="5"/>
      <dgm:spPr/>
    </dgm:pt>
    <dgm:pt modelId="{A2955E10-DE40-B14A-A159-87A1408F7CC1}" type="pres">
      <dgm:prSet presAssocID="{D2354D25-4CBB-D948-9908-65400872800B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1AE6F-7665-4748-A617-B6A83C74C549}" type="pres">
      <dgm:prSet presAssocID="{D2354D25-4CBB-D948-9908-65400872800B}" presName="hierChild3" presStyleCnt="0"/>
      <dgm:spPr/>
    </dgm:pt>
    <dgm:pt modelId="{4303F9DC-4061-B94A-9E22-25F1A92B8556}" type="pres">
      <dgm:prSet presAssocID="{63959D2C-477C-BE4B-BFF5-BFB0440E0966}" presName="Name17" presStyleLbl="parChTrans1D3" presStyleIdx="1" presStyleCnt="2"/>
      <dgm:spPr/>
      <dgm:t>
        <a:bodyPr/>
        <a:lstStyle/>
        <a:p>
          <a:endParaRPr lang="en-US"/>
        </a:p>
      </dgm:t>
    </dgm:pt>
    <dgm:pt modelId="{5B64AF24-1153-9C49-83A1-2026645BE5DF}" type="pres">
      <dgm:prSet presAssocID="{A1100202-FF0C-F947-8DB3-011F1B4D1DEA}" presName="hierRoot3" presStyleCnt="0"/>
      <dgm:spPr/>
    </dgm:pt>
    <dgm:pt modelId="{9CBC47CB-3CB2-2545-9970-DF6E8A9CDBFF}" type="pres">
      <dgm:prSet presAssocID="{A1100202-FF0C-F947-8DB3-011F1B4D1DEA}" presName="composite3" presStyleCnt="0"/>
      <dgm:spPr/>
    </dgm:pt>
    <dgm:pt modelId="{C5DEC646-F45C-6645-9AD7-68164536CCE5}" type="pres">
      <dgm:prSet presAssocID="{A1100202-FF0C-F947-8DB3-011F1B4D1DEA}" presName="background3" presStyleLbl="node3" presStyleIdx="1" presStyleCnt="2"/>
      <dgm:spPr/>
    </dgm:pt>
    <dgm:pt modelId="{7F60FAA1-B541-BB43-A887-902B49CAF574}" type="pres">
      <dgm:prSet presAssocID="{A1100202-FF0C-F947-8DB3-011F1B4D1DEA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A01C90-A5D4-0E4A-BF65-A4F8DF318823}" type="pres">
      <dgm:prSet presAssocID="{A1100202-FF0C-F947-8DB3-011F1B4D1DEA}" presName="hierChild4" presStyleCnt="0"/>
      <dgm:spPr/>
    </dgm:pt>
    <dgm:pt modelId="{093655D7-753D-7E45-936A-DF9123F8309A}" type="pres">
      <dgm:prSet presAssocID="{26A460A7-FE3F-974D-BFA2-91A0631FE94F}" presName="Name23" presStyleLbl="parChTrans1D4" presStyleIdx="0" presStyleCnt="4"/>
      <dgm:spPr/>
    </dgm:pt>
    <dgm:pt modelId="{76A81025-F2B8-1C4D-823C-A01B0B67FF78}" type="pres">
      <dgm:prSet presAssocID="{E3C91F81-9A07-E749-8F7D-2878D648F8E8}" presName="hierRoot4" presStyleCnt="0"/>
      <dgm:spPr/>
    </dgm:pt>
    <dgm:pt modelId="{C995614E-1BEF-1F4E-B776-0E386BCEC7FC}" type="pres">
      <dgm:prSet presAssocID="{E3C91F81-9A07-E749-8F7D-2878D648F8E8}" presName="composite4" presStyleCnt="0"/>
      <dgm:spPr/>
    </dgm:pt>
    <dgm:pt modelId="{CAB7369D-2D11-F649-BED5-7D8BFD41FD9A}" type="pres">
      <dgm:prSet presAssocID="{E3C91F81-9A07-E749-8F7D-2878D648F8E8}" presName="background4" presStyleLbl="node4" presStyleIdx="0" presStyleCnt="4"/>
      <dgm:spPr/>
    </dgm:pt>
    <dgm:pt modelId="{BE01C337-BD30-F748-9592-52F0AF05F635}" type="pres">
      <dgm:prSet presAssocID="{E3C91F81-9A07-E749-8F7D-2878D648F8E8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1FD07-E4EB-EA45-9A31-77E46D5EF244}" type="pres">
      <dgm:prSet presAssocID="{E3C91F81-9A07-E749-8F7D-2878D648F8E8}" presName="hierChild5" presStyleCnt="0"/>
      <dgm:spPr/>
    </dgm:pt>
    <dgm:pt modelId="{F3B00BD8-2EA6-0045-A701-799D790A0483}" type="pres">
      <dgm:prSet presAssocID="{CEE33FAA-0EFB-E549-8813-350732F7E202}" presName="Name23" presStyleLbl="parChTrans1D4" presStyleIdx="1" presStyleCnt="4"/>
      <dgm:spPr/>
      <dgm:t>
        <a:bodyPr/>
        <a:lstStyle/>
        <a:p>
          <a:endParaRPr lang="en-US"/>
        </a:p>
      </dgm:t>
    </dgm:pt>
    <dgm:pt modelId="{0AFCA985-511F-BF4E-8E62-85A4DAA9654D}" type="pres">
      <dgm:prSet presAssocID="{B57EE61A-F798-974D-BFC4-637078859931}" presName="hierRoot4" presStyleCnt="0"/>
      <dgm:spPr/>
    </dgm:pt>
    <dgm:pt modelId="{5DDE7123-CB6D-D543-BC39-C7C4D2149515}" type="pres">
      <dgm:prSet presAssocID="{B57EE61A-F798-974D-BFC4-637078859931}" presName="composite4" presStyleCnt="0"/>
      <dgm:spPr/>
    </dgm:pt>
    <dgm:pt modelId="{F37D5A3D-8C5E-9D4D-8B4A-20EEFE117FC2}" type="pres">
      <dgm:prSet presAssocID="{B57EE61A-F798-974D-BFC4-637078859931}" presName="background4" presStyleLbl="node4" presStyleIdx="1" presStyleCnt="4"/>
      <dgm:spPr/>
    </dgm:pt>
    <dgm:pt modelId="{35F60282-A31D-EF45-9D8F-47FD4D6E16CE}" type="pres">
      <dgm:prSet presAssocID="{B57EE61A-F798-974D-BFC4-637078859931}" presName="text4" presStyleLbl="fgAcc4" presStyleIdx="1" presStyleCnt="4" custScaleX="250058" custScaleY="2772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79BDE-12C4-2D42-B16C-2B403C648DB8}" type="pres">
      <dgm:prSet presAssocID="{B57EE61A-F798-974D-BFC4-637078859931}" presName="hierChild5" presStyleCnt="0"/>
      <dgm:spPr/>
    </dgm:pt>
    <dgm:pt modelId="{BAF6A538-DE55-1143-B889-08F537CCDCCA}" type="pres">
      <dgm:prSet presAssocID="{9B65C283-7F5C-B044-97E3-3C58F79D5D95}" presName="Name23" presStyleLbl="parChTrans1D4" presStyleIdx="2" presStyleCnt="4"/>
      <dgm:spPr/>
      <dgm:t>
        <a:bodyPr/>
        <a:lstStyle/>
        <a:p>
          <a:endParaRPr lang="en-US"/>
        </a:p>
      </dgm:t>
    </dgm:pt>
    <dgm:pt modelId="{DF25D559-ED0C-2247-81D7-7164C5E1EC1E}" type="pres">
      <dgm:prSet presAssocID="{FD1A4491-696F-F148-9D77-ADE0E7AC4544}" presName="hierRoot4" presStyleCnt="0"/>
      <dgm:spPr/>
    </dgm:pt>
    <dgm:pt modelId="{28874EE6-ECFD-FF46-A86F-E32B0CDC90A3}" type="pres">
      <dgm:prSet presAssocID="{FD1A4491-696F-F148-9D77-ADE0E7AC4544}" presName="composite4" presStyleCnt="0"/>
      <dgm:spPr/>
    </dgm:pt>
    <dgm:pt modelId="{9223FFD6-97B3-FA4E-84B6-421D79F12681}" type="pres">
      <dgm:prSet presAssocID="{FD1A4491-696F-F148-9D77-ADE0E7AC4544}" presName="background4" presStyleLbl="node4" presStyleIdx="2" presStyleCnt="4"/>
      <dgm:spPr/>
    </dgm:pt>
    <dgm:pt modelId="{7F3A4122-AD40-DE42-B9DE-53BF5194D6E5}" type="pres">
      <dgm:prSet presAssocID="{FD1A4491-696F-F148-9D77-ADE0E7AC4544}" presName="text4" presStyleLbl="fgAcc4" presStyleIdx="2" presStyleCnt="4" custScaleX="2491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CDA62B-CE9F-6D43-B61C-7DB10D4F64AE}" type="pres">
      <dgm:prSet presAssocID="{FD1A4491-696F-F148-9D77-ADE0E7AC4544}" presName="hierChild5" presStyleCnt="0"/>
      <dgm:spPr/>
    </dgm:pt>
    <dgm:pt modelId="{1B2937CB-AF70-6241-925F-257894A4A39E}" type="pres">
      <dgm:prSet presAssocID="{B2E9BCB6-E357-1644-8157-FF9969EEED2B}" presName="Name23" presStyleLbl="parChTrans1D4" presStyleIdx="3" presStyleCnt="4"/>
      <dgm:spPr/>
    </dgm:pt>
    <dgm:pt modelId="{D77AC75D-57E6-2041-83C0-15D1AD30D3BC}" type="pres">
      <dgm:prSet presAssocID="{3C3BACFA-13D3-6D47-AD2A-7735A8762530}" presName="hierRoot4" presStyleCnt="0"/>
      <dgm:spPr/>
    </dgm:pt>
    <dgm:pt modelId="{DBCDCCA6-0928-6843-A4BF-D5B44F2FDCA2}" type="pres">
      <dgm:prSet presAssocID="{3C3BACFA-13D3-6D47-AD2A-7735A8762530}" presName="composite4" presStyleCnt="0"/>
      <dgm:spPr/>
    </dgm:pt>
    <dgm:pt modelId="{121077BA-4038-3D47-964B-1D5D9C30BB36}" type="pres">
      <dgm:prSet presAssocID="{3C3BACFA-13D3-6D47-AD2A-7735A8762530}" presName="background4" presStyleLbl="node4" presStyleIdx="3" presStyleCnt="4"/>
      <dgm:spPr/>
    </dgm:pt>
    <dgm:pt modelId="{B8EDE895-73BB-E741-9E9B-230D2C7BED95}" type="pres">
      <dgm:prSet presAssocID="{3C3BACFA-13D3-6D47-AD2A-7735A8762530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4C764-EBB7-F041-B3EA-8378A4972AC9}" type="pres">
      <dgm:prSet presAssocID="{3C3BACFA-13D3-6D47-AD2A-7735A8762530}" presName="hierChild5" presStyleCnt="0"/>
      <dgm:spPr/>
    </dgm:pt>
  </dgm:ptLst>
  <dgm:cxnLst>
    <dgm:cxn modelId="{07974E06-1377-2E42-BC45-24D23F76CCF4}" type="presOf" srcId="{CBC97075-566E-5D41-940D-310FEC90937C}" destId="{AB363776-7468-AA49-A5E7-6579D211D0D3}" srcOrd="0" destOrd="0" presId="urn:microsoft.com/office/officeart/2005/8/layout/hierarchy1"/>
    <dgm:cxn modelId="{77DDA4EA-9800-784B-857D-570F0CC15C65}" type="presOf" srcId="{3C3BACFA-13D3-6D47-AD2A-7735A8762530}" destId="{B8EDE895-73BB-E741-9E9B-230D2C7BED95}" srcOrd="0" destOrd="0" presId="urn:microsoft.com/office/officeart/2005/8/layout/hierarchy1"/>
    <dgm:cxn modelId="{B17ED50D-8E92-FB4B-983A-BF079AE0F0E1}" srcId="{B57EE61A-F798-974D-BFC4-637078859931}" destId="{FD1A4491-696F-F148-9D77-ADE0E7AC4544}" srcOrd="0" destOrd="0" parTransId="{9B65C283-7F5C-B044-97E3-3C58F79D5D95}" sibTransId="{C5EAF04E-5D6B-8A42-90BE-A3FA863B2787}"/>
    <dgm:cxn modelId="{45BBDA97-FF58-2946-A918-1222295FDF53}" type="presOf" srcId="{D7AD6014-8586-A741-9429-16C76CC312E1}" destId="{022084E3-9337-7045-A2DC-B300F44A573A}" srcOrd="0" destOrd="0" presId="urn:microsoft.com/office/officeart/2005/8/layout/hierarchy1"/>
    <dgm:cxn modelId="{EB7209DF-7AA9-7448-9BDA-48484EE2D104}" type="presOf" srcId="{5106668C-4857-E94E-A4E1-01CACFCECD7A}" destId="{441A9CAE-C82B-3244-A80E-5FC2B8285D09}" srcOrd="0" destOrd="0" presId="urn:microsoft.com/office/officeart/2005/8/layout/hierarchy1"/>
    <dgm:cxn modelId="{2CC27B76-1317-DD44-A62C-21E9365AD6F1}" type="presOf" srcId="{8E8AFBC9-7A23-8F47-B307-BD9A09E2E686}" destId="{6BC8B733-FDDD-5948-8F46-59509FB2674B}" srcOrd="0" destOrd="0" presId="urn:microsoft.com/office/officeart/2005/8/layout/hierarchy1"/>
    <dgm:cxn modelId="{E036403B-5747-2C46-B8C0-2CD63B6844D0}" type="presOf" srcId="{26A460A7-FE3F-974D-BFA2-91A0631FE94F}" destId="{093655D7-753D-7E45-936A-DF9123F8309A}" srcOrd="0" destOrd="0" presId="urn:microsoft.com/office/officeart/2005/8/layout/hierarchy1"/>
    <dgm:cxn modelId="{B9FBA3BB-944C-664C-B451-36E0820D5ED5}" type="presOf" srcId="{1D2735E7-85AF-F943-9FBF-79013FE6EB0C}" destId="{FD45319F-600A-C748-9417-DBBD8F0FF818}" srcOrd="0" destOrd="0" presId="urn:microsoft.com/office/officeart/2005/8/layout/hierarchy1"/>
    <dgm:cxn modelId="{F4ABCE46-D359-CD40-AA5B-3AAFD26A90E2}" type="presOf" srcId="{FF8F83F5-5562-CC45-AA22-05C61001EAF5}" destId="{AA33B5D7-C4C7-8940-B9C6-95EF8A3B56F9}" srcOrd="0" destOrd="0" presId="urn:microsoft.com/office/officeart/2005/8/layout/hierarchy1"/>
    <dgm:cxn modelId="{0BC4B558-0AE1-5F43-BD97-7949D4F7CA4A}" type="presOf" srcId="{E3C91F81-9A07-E749-8F7D-2878D648F8E8}" destId="{BE01C337-BD30-F748-9592-52F0AF05F635}" srcOrd="0" destOrd="0" presId="urn:microsoft.com/office/officeart/2005/8/layout/hierarchy1"/>
    <dgm:cxn modelId="{E98B648C-BD7F-D041-89AF-986B5265D10D}" type="presOf" srcId="{B2E9BCB6-E357-1644-8157-FF9969EEED2B}" destId="{1B2937CB-AF70-6241-925F-257894A4A39E}" srcOrd="0" destOrd="0" presId="urn:microsoft.com/office/officeart/2005/8/layout/hierarchy1"/>
    <dgm:cxn modelId="{3F540D59-F0B8-5449-BF8B-32EAA0B89B3C}" srcId="{FB865BAB-D0FB-C948-80A9-B6CC053A46D8}" destId="{FF8F83F5-5562-CC45-AA22-05C61001EAF5}" srcOrd="3" destOrd="0" parTransId="{5106668C-4857-E94E-A4E1-01CACFCECD7A}" sibTransId="{EFE36FAA-965C-6442-A39D-CCB88A17071D}"/>
    <dgm:cxn modelId="{D62BC51D-4EA7-5E44-8D33-486FDD77BA6C}" type="presOf" srcId="{32ED3AF2-F5C6-9441-BB6D-334194B5EB71}" destId="{79F942C0-FE02-C341-9FCA-BAF5D27AB863}" srcOrd="0" destOrd="0" presId="urn:microsoft.com/office/officeart/2005/8/layout/hierarchy1"/>
    <dgm:cxn modelId="{E1F06343-8792-4C4C-A9E9-5ED59AF543C6}" type="presOf" srcId="{AC4BC78C-6E92-044E-95F7-F5AD3F49E3A5}" destId="{5F0805AF-54BD-7543-8374-973E4E54A5B9}" srcOrd="0" destOrd="0" presId="urn:microsoft.com/office/officeart/2005/8/layout/hierarchy1"/>
    <dgm:cxn modelId="{0091EFC1-E4E7-9141-9FAE-6935245768F3}" type="presOf" srcId="{26D69E2B-6479-1646-AA28-16DC03F18A9D}" destId="{9DD4914D-7A8F-074B-B02E-D452CEDF12A4}" srcOrd="0" destOrd="0" presId="urn:microsoft.com/office/officeart/2005/8/layout/hierarchy1"/>
    <dgm:cxn modelId="{E301E7A1-81C3-484A-9B9B-DC082A6E900A}" type="presOf" srcId="{9B65C283-7F5C-B044-97E3-3C58F79D5D95}" destId="{BAF6A538-DE55-1143-B889-08F537CCDCCA}" srcOrd="0" destOrd="0" presId="urn:microsoft.com/office/officeart/2005/8/layout/hierarchy1"/>
    <dgm:cxn modelId="{8A64FA32-F158-0543-93DB-6CFFB16D4A94}" type="presOf" srcId="{BDD6C53A-6F11-C140-86CA-AD596A3C3BFA}" destId="{DC1DA094-0205-FB4D-A5BE-28F79DC4113F}" srcOrd="0" destOrd="0" presId="urn:microsoft.com/office/officeart/2005/8/layout/hierarchy1"/>
    <dgm:cxn modelId="{402ECA39-6DD2-504D-9CD3-CB6946D5BA2F}" srcId="{FB865BAB-D0FB-C948-80A9-B6CC053A46D8}" destId="{8E8AFBC9-7A23-8F47-B307-BD9A09E2E686}" srcOrd="1" destOrd="0" parTransId="{32ED3AF2-F5C6-9441-BB6D-334194B5EB71}" sibTransId="{96C22FDC-F04C-AF45-9D02-6178E1C60C44}"/>
    <dgm:cxn modelId="{46D42C6B-766F-DA49-9E4F-C870DDF97674}" type="presOf" srcId="{A1100202-FF0C-F947-8DB3-011F1B4D1DEA}" destId="{7F60FAA1-B541-BB43-A887-902B49CAF574}" srcOrd="0" destOrd="0" presId="urn:microsoft.com/office/officeart/2005/8/layout/hierarchy1"/>
    <dgm:cxn modelId="{902AEEB0-D157-3B43-9133-9512DD4BADCE}" srcId="{FB865BAB-D0FB-C948-80A9-B6CC053A46D8}" destId="{D2354D25-4CBB-D948-9908-65400872800B}" srcOrd="4" destOrd="0" parTransId="{35D4E405-8A85-9249-9AA4-C5DCB710EA89}" sibTransId="{9EB0B0E2-E303-8F45-8284-FDD6D96AA48D}"/>
    <dgm:cxn modelId="{0BF15751-7A03-4C40-8BE2-52A1604C9014}" type="presOf" srcId="{CEE33FAA-0EFB-E549-8813-350732F7E202}" destId="{F3B00BD8-2EA6-0045-A701-799D790A0483}" srcOrd="0" destOrd="0" presId="urn:microsoft.com/office/officeart/2005/8/layout/hierarchy1"/>
    <dgm:cxn modelId="{BB6A108E-AF0D-E24F-AC51-2C5F38458C84}" type="presOf" srcId="{63959D2C-477C-BE4B-BFF5-BFB0440E0966}" destId="{4303F9DC-4061-B94A-9E22-25F1A92B8556}" srcOrd="0" destOrd="0" presId="urn:microsoft.com/office/officeart/2005/8/layout/hierarchy1"/>
    <dgm:cxn modelId="{BD72C9D8-7A23-134A-9B06-0ADE9936CC0E}" type="presOf" srcId="{FD1A4491-696F-F148-9D77-ADE0E7AC4544}" destId="{7F3A4122-AD40-DE42-B9DE-53BF5194D6E5}" srcOrd="0" destOrd="0" presId="urn:microsoft.com/office/officeart/2005/8/layout/hierarchy1"/>
    <dgm:cxn modelId="{C635B5FF-3156-584E-A6A1-9C53ED4AE05E}" srcId="{8E8AFBC9-7A23-8F47-B307-BD9A09E2E686}" destId="{1D2735E7-85AF-F943-9FBF-79013FE6EB0C}" srcOrd="0" destOrd="0" parTransId="{CBC97075-566E-5D41-940D-310FEC90937C}" sibTransId="{09AE8132-6A7D-1146-B0F6-4B04615A53A7}"/>
    <dgm:cxn modelId="{A1E68BA0-736D-3146-BC80-0062ECEEE0A8}" srcId="{A1100202-FF0C-F947-8DB3-011F1B4D1DEA}" destId="{B57EE61A-F798-974D-BFC4-637078859931}" srcOrd="1" destOrd="0" parTransId="{CEE33FAA-0EFB-E549-8813-350732F7E202}" sibTransId="{7CB4D634-F553-9748-80A9-DEE967F2391D}"/>
    <dgm:cxn modelId="{85F9A72A-9236-DA4F-929A-7D5B5D81189B}" srcId="{FB865BAB-D0FB-C948-80A9-B6CC053A46D8}" destId="{AC4BC78C-6E92-044E-95F7-F5AD3F49E3A5}" srcOrd="2" destOrd="0" parTransId="{BDD6C53A-6F11-C140-86CA-AD596A3C3BFA}" sibTransId="{85B03DF2-A89B-6D48-B39F-15DC76D071BD}"/>
    <dgm:cxn modelId="{B3C25509-7D8B-9943-8469-62C05B3A39ED}" srcId="{D2354D25-4CBB-D948-9908-65400872800B}" destId="{A1100202-FF0C-F947-8DB3-011F1B4D1DEA}" srcOrd="0" destOrd="0" parTransId="{63959D2C-477C-BE4B-BFF5-BFB0440E0966}" sibTransId="{B67BB1D6-3B7B-DC40-A3C2-54D077441545}"/>
    <dgm:cxn modelId="{678FBC7D-D2CD-3847-A957-68C418A715D1}" srcId="{A1100202-FF0C-F947-8DB3-011F1B4D1DEA}" destId="{3C3BACFA-13D3-6D47-AD2A-7735A8762530}" srcOrd="2" destOrd="0" parTransId="{B2E9BCB6-E357-1644-8157-FF9969EEED2B}" sibTransId="{41FFC593-8F70-B047-ACC5-220E25224943}"/>
    <dgm:cxn modelId="{0B9A5C40-F7B8-B445-8E03-46FD673FE9BD}" type="presOf" srcId="{D2354D25-4CBB-D948-9908-65400872800B}" destId="{A2955E10-DE40-B14A-A159-87A1408F7CC1}" srcOrd="0" destOrd="0" presId="urn:microsoft.com/office/officeart/2005/8/layout/hierarchy1"/>
    <dgm:cxn modelId="{D6681C2D-4003-E64B-A6A8-CBD453C82E51}" type="presOf" srcId="{B57EE61A-F798-974D-BFC4-637078859931}" destId="{35F60282-A31D-EF45-9D8F-47FD4D6E16CE}" srcOrd="0" destOrd="0" presId="urn:microsoft.com/office/officeart/2005/8/layout/hierarchy1"/>
    <dgm:cxn modelId="{8312DF32-E010-4B48-AA94-6A38254B43BB}" type="presOf" srcId="{4799C9ED-EF6C-3245-A8EA-3477BAD60DAA}" destId="{605028E6-6290-404E-BCC3-7E9C7B35974A}" srcOrd="0" destOrd="0" presId="urn:microsoft.com/office/officeart/2005/8/layout/hierarchy1"/>
    <dgm:cxn modelId="{44064522-C618-3F46-923B-5E9DD2E9AED4}" type="presOf" srcId="{FB865BAB-D0FB-C948-80A9-B6CC053A46D8}" destId="{8E1EE9AB-866E-1B4E-8761-118737168514}" srcOrd="0" destOrd="0" presId="urn:microsoft.com/office/officeart/2005/8/layout/hierarchy1"/>
    <dgm:cxn modelId="{4B7AFFF9-98A4-FE42-B386-83615325A961}" srcId="{FB865BAB-D0FB-C948-80A9-B6CC053A46D8}" destId="{4799C9ED-EF6C-3245-A8EA-3477BAD60DAA}" srcOrd="0" destOrd="0" parTransId="{D7AD6014-8586-A741-9429-16C76CC312E1}" sibTransId="{35ECB3ED-5236-9B42-8C23-1F94A6577608}"/>
    <dgm:cxn modelId="{81960C17-11CA-4048-A81F-494CEAA88D9C}" type="presOf" srcId="{35D4E405-8A85-9249-9AA4-C5DCB710EA89}" destId="{6C9782DD-1EA5-A54F-89D4-2CC6C8A8EFDD}" srcOrd="0" destOrd="0" presId="urn:microsoft.com/office/officeart/2005/8/layout/hierarchy1"/>
    <dgm:cxn modelId="{9CDCD624-CAF7-CE40-9328-24BC954BCC0E}" srcId="{26D69E2B-6479-1646-AA28-16DC03F18A9D}" destId="{FB865BAB-D0FB-C948-80A9-B6CC053A46D8}" srcOrd="0" destOrd="0" parTransId="{20F5A103-B7F5-A24E-8B6D-6BFD8E5C7D48}" sibTransId="{9A83AA81-4900-1941-A971-51A36AB721F4}"/>
    <dgm:cxn modelId="{ECCC743E-152A-4045-8C4F-186112808118}" srcId="{A1100202-FF0C-F947-8DB3-011F1B4D1DEA}" destId="{E3C91F81-9A07-E749-8F7D-2878D648F8E8}" srcOrd="0" destOrd="0" parTransId="{26A460A7-FE3F-974D-BFA2-91A0631FE94F}" sibTransId="{01E65ED7-F995-7A49-A7D3-29A8AA1EC37F}"/>
    <dgm:cxn modelId="{3DCECE2F-24FE-1343-9429-E7D12941ABC6}" type="presParOf" srcId="{9DD4914D-7A8F-074B-B02E-D452CEDF12A4}" destId="{B260EFDF-B350-544E-8FEC-AA0FE1A198A4}" srcOrd="0" destOrd="0" presId="urn:microsoft.com/office/officeart/2005/8/layout/hierarchy1"/>
    <dgm:cxn modelId="{F171AD70-88BE-F649-94A1-10209B9946E4}" type="presParOf" srcId="{B260EFDF-B350-544E-8FEC-AA0FE1A198A4}" destId="{B8B5E664-DF9B-DE47-B789-9DBF45568CF8}" srcOrd="0" destOrd="0" presId="urn:microsoft.com/office/officeart/2005/8/layout/hierarchy1"/>
    <dgm:cxn modelId="{AA4FB1A0-2358-BF4B-8C7E-A371FC3858D4}" type="presParOf" srcId="{B8B5E664-DF9B-DE47-B789-9DBF45568CF8}" destId="{8E8CDD85-F6E2-B847-8B70-1EB9AAAE77DF}" srcOrd="0" destOrd="0" presId="urn:microsoft.com/office/officeart/2005/8/layout/hierarchy1"/>
    <dgm:cxn modelId="{28970993-DB8C-DB4C-BBC3-DD44E4209530}" type="presParOf" srcId="{B8B5E664-DF9B-DE47-B789-9DBF45568CF8}" destId="{8E1EE9AB-866E-1B4E-8761-118737168514}" srcOrd="1" destOrd="0" presId="urn:microsoft.com/office/officeart/2005/8/layout/hierarchy1"/>
    <dgm:cxn modelId="{86CC4658-2B0A-0245-820F-69157B4583F0}" type="presParOf" srcId="{B260EFDF-B350-544E-8FEC-AA0FE1A198A4}" destId="{FED93941-2A33-554E-91C6-E36773FCE4A3}" srcOrd="1" destOrd="0" presId="urn:microsoft.com/office/officeart/2005/8/layout/hierarchy1"/>
    <dgm:cxn modelId="{C9E229C1-620D-D445-88B9-BB32ECB3FF75}" type="presParOf" srcId="{FED93941-2A33-554E-91C6-E36773FCE4A3}" destId="{022084E3-9337-7045-A2DC-B300F44A573A}" srcOrd="0" destOrd="0" presId="urn:microsoft.com/office/officeart/2005/8/layout/hierarchy1"/>
    <dgm:cxn modelId="{C3A0E5DF-E662-F94D-93E3-84DBB9C17581}" type="presParOf" srcId="{FED93941-2A33-554E-91C6-E36773FCE4A3}" destId="{BAC6162E-004E-0E42-9E15-59A45E859732}" srcOrd="1" destOrd="0" presId="urn:microsoft.com/office/officeart/2005/8/layout/hierarchy1"/>
    <dgm:cxn modelId="{6BEC0C1F-1F58-6343-9CDD-6BA40119AF40}" type="presParOf" srcId="{BAC6162E-004E-0E42-9E15-59A45E859732}" destId="{1FE1B509-6B6B-BD4C-8207-FA3374CBAB24}" srcOrd="0" destOrd="0" presId="urn:microsoft.com/office/officeart/2005/8/layout/hierarchy1"/>
    <dgm:cxn modelId="{6742FE36-6AFD-D74E-9604-5ABBE7A98D89}" type="presParOf" srcId="{1FE1B509-6B6B-BD4C-8207-FA3374CBAB24}" destId="{4439139A-940F-5148-A82D-55CAEB824BDB}" srcOrd="0" destOrd="0" presId="urn:microsoft.com/office/officeart/2005/8/layout/hierarchy1"/>
    <dgm:cxn modelId="{B56EB223-8C2D-6F45-AD83-8C2EA412755D}" type="presParOf" srcId="{1FE1B509-6B6B-BD4C-8207-FA3374CBAB24}" destId="{605028E6-6290-404E-BCC3-7E9C7B35974A}" srcOrd="1" destOrd="0" presId="urn:microsoft.com/office/officeart/2005/8/layout/hierarchy1"/>
    <dgm:cxn modelId="{144DD369-BFF9-6D49-9BB9-E18CE9EF7A3D}" type="presParOf" srcId="{BAC6162E-004E-0E42-9E15-59A45E859732}" destId="{7D69F1EC-477B-9046-85FB-1CC229E0C065}" srcOrd="1" destOrd="0" presId="urn:microsoft.com/office/officeart/2005/8/layout/hierarchy1"/>
    <dgm:cxn modelId="{1B21E48E-87A1-454F-9B0F-8EEC60EAA8A8}" type="presParOf" srcId="{FED93941-2A33-554E-91C6-E36773FCE4A3}" destId="{79F942C0-FE02-C341-9FCA-BAF5D27AB863}" srcOrd="2" destOrd="0" presId="urn:microsoft.com/office/officeart/2005/8/layout/hierarchy1"/>
    <dgm:cxn modelId="{D35F279B-6606-3A4A-8074-77BBB68462FA}" type="presParOf" srcId="{FED93941-2A33-554E-91C6-E36773FCE4A3}" destId="{97649FB5-966A-BA4B-B66F-82416F46CE60}" srcOrd="3" destOrd="0" presId="urn:microsoft.com/office/officeart/2005/8/layout/hierarchy1"/>
    <dgm:cxn modelId="{7128347F-786B-7D4E-B435-9151376C7BF9}" type="presParOf" srcId="{97649FB5-966A-BA4B-B66F-82416F46CE60}" destId="{314D3F53-9878-884B-9D75-6DC67F753602}" srcOrd="0" destOrd="0" presId="urn:microsoft.com/office/officeart/2005/8/layout/hierarchy1"/>
    <dgm:cxn modelId="{311BE811-997B-A640-97E7-005513983736}" type="presParOf" srcId="{314D3F53-9878-884B-9D75-6DC67F753602}" destId="{EA3208DC-224C-C745-AD01-CD7B4CA3FD46}" srcOrd="0" destOrd="0" presId="urn:microsoft.com/office/officeart/2005/8/layout/hierarchy1"/>
    <dgm:cxn modelId="{4DDFBC63-8187-4343-933D-5E1F2F21068E}" type="presParOf" srcId="{314D3F53-9878-884B-9D75-6DC67F753602}" destId="{6BC8B733-FDDD-5948-8F46-59509FB2674B}" srcOrd="1" destOrd="0" presId="urn:microsoft.com/office/officeart/2005/8/layout/hierarchy1"/>
    <dgm:cxn modelId="{090AA8DD-8B9C-7443-B424-B48505876122}" type="presParOf" srcId="{97649FB5-966A-BA4B-B66F-82416F46CE60}" destId="{BE7BE997-6CA6-1B4B-A903-A7E2DE256760}" srcOrd="1" destOrd="0" presId="urn:microsoft.com/office/officeart/2005/8/layout/hierarchy1"/>
    <dgm:cxn modelId="{F63BF99A-1450-F04A-9357-09BCE46D6223}" type="presParOf" srcId="{BE7BE997-6CA6-1B4B-A903-A7E2DE256760}" destId="{AB363776-7468-AA49-A5E7-6579D211D0D3}" srcOrd="0" destOrd="0" presId="urn:microsoft.com/office/officeart/2005/8/layout/hierarchy1"/>
    <dgm:cxn modelId="{447115E6-C268-8A42-9E88-2E433DBB9D5E}" type="presParOf" srcId="{BE7BE997-6CA6-1B4B-A903-A7E2DE256760}" destId="{D223AE5D-0A18-B64F-9782-10DA39F9B8C1}" srcOrd="1" destOrd="0" presId="urn:microsoft.com/office/officeart/2005/8/layout/hierarchy1"/>
    <dgm:cxn modelId="{22053250-EA7B-314E-A4CA-2CB6CB539650}" type="presParOf" srcId="{D223AE5D-0A18-B64F-9782-10DA39F9B8C1}" destId="{7B9FC653-B40B-6A4B-B1DA-DAC9AD0E57A2}" srcOrd="0" destOrd="0" presId="urn:microsoft.com/office/officeart/2005/8/layout/hierarchy1"/>
    <dgm:cxn modelId="{7D9D23BC-0F8B-A646-A923-58BC2371192C}" type="presParOf" srcId="{7B9FC653-B40B-6A4B-B1DA-DAC9AD0E57A2}" destId="{3A164E8E-F111-EF45-BD28-3306DABDFA43}" srcOrd="0" destOrd="0" presId="urn:microsoft.com/office/officeart/2005/8/layout/hierarchy1"/>
    <dgm:cxn modelId="{AC65F8E1-2E9C-214B-AB7F-F8C6B0A490D6}" type="presParOf" srcId="{7B9FC653-B40B-6A4B-B1DA-DAC9AD0E57A2}" destId="{FD45319F-600A-C748-9417-DBBD8F0FF818}" srcOrd="1" destOrd="0" presId="urn:microsoft.com/office/officeart/2005/8/layout/hierarchy1"/>
    <dgm:cxn modelId="{3C91EFE4-F93B-0F43-B4BD-B2CEFFAE59DB}" type="presParOf" srcId="{D223AE5D-0A18-B64F-9782-10DA39F9B8C1}" destId="{8ACA2708-F3A9-CC4B-95D0-3D495ECA9564}" srcOrd="1" destOrd="0" presId="urn:microsoft.com/office/officeart/2005/8/layout/hierarchy1"/>
    <dgm:cxn modelId="{289C3351-BAF0-FD4F-B67D-886FBABF6DF9}" type="presParOf" srcId="{FED93941-2A33-554E-91C6-E36773FCE4A3}" destId="{DC1DA094-0205-FB4D-A5BE-28F79DC4113F}" srcOrd="4" destOrd="0" presId="urn:microsoft.com/office/officeart/2005/8/layout/hierarchy1"/>
    <dgm:cxn modelId="{6D3600B4-7BE7-6C46-BAA4-8B30DEBA34F5}" type="presParOf" srcId="{FED93941-2A33-554E-91C6-E36773FCE4A3}" destId="{BBD55094-65EB-0747-9793-6861268154A9}" srcOrd="5" destOrd="0" presId="urn:microsoft.com/office/officeart/2005/8/layout/hierarchy1"/>
    <dgm:cxn modelId="{A5236AAB-46AB-6C49-9D63-9C7547BD837D}" type="presParOf" srcId="{BBD55094-65EB-0747-9793-6861268154A9}" destId="{70D544CA-2AB1-2B40-8193-E01796A7E854}" srcOrd="0" destOrd="0" presId="urn:microsoft.com/office/officeart/2005/8/layout/hierarchy1"/>
    <dgm:cxn modelId="{28664C2B-9CCB-E44B-9189-5238C9DB6143}" type="presParOf" srcId="{70D544CA-2AB1-2B40-8193-E01796A7E854}" destId="{5CB820AE-6C7B-2746-90E1-61442900C0C8}" srcOrd="0" destOrd="0" presId="urn:microsoft.com/office/officeart/2005/8/layout/hierarchy1"/>
    <dgm:cxn modelId="{2F508CDB-27A8-9644-8219-6CD4BD8E60B7}" type="presParOf" srcId="{70D544CA-2AB1-2B40-8193-E01796A7E854}" destId="{5F0805AF-54BD-7543-8374-973E4E54A5B9}" srcOrd="1" destOrd="0" presId="urn:microsoft.com/office/officeart/2005/8/layout/hierarchy1"/>
    <dgm:cxn modelId="{1C3DE7DC-F188-7944-8777-22975263CE2D}" type="presParOf" srcId="{BBD55094-65EB-0747-9793-6861268154A9}" destId="{456B82A8-8464-4B44-8F50-772456FC90E5}" srcOrd="1" destOrd="0" presId="urn:microsoft.com/office/officeart/2005/8/layout/hierarchy1"/>
    <dgm:cxn modelId="{B198A873-8DAC-AF46-8850-D583CE2C5801}" type="presParOf" srcId="{FED93941-2A33-554E-91C6-E36773FCE4A3}" destId="{441A9CAE-C82B-3244-A80E-5FC2B8285D09}" srcOrd="6" destOrd="0" presId="urn:microsoft.com/office/officeart/2005/8/layout/hierarchy1"/>
    <dgm:cxn modelId="{57A9C186-F74E-8249-BD62-2E7B0637586C}" type="presParOf" srcId="{FED93941-2A33-554E-91C6-E36773FCE4A3}" destId="{96260B80-1EEC-4F46-97E5-4DB6AEDAE311}" srcOrd="7" destOrd="0" presId="urn:microsoft.com/office/officeart/2005/8/layout/hierarchy1"/>
    <dgm:cxn modelId="{2B3DF145-9C99-7C4D-B046-35F018DFB44E}" type="presParOf" srcId="{96260B80-1EEC-4F46-97E5-4DB6AEDAE311}" destId="{8C866CFE-7D7E-504A-9247-8750C0D61195}" srcOrd="0" destOrd="0" presId="urn:microsoft.com/office/officeart/2005/8/layout/hierarchy1"/>
    <dgm:cxn modelId="{F5A9B2C5-2306-1C44-8AEB-E10DC78A4A33}" type="presParOf" srcId="{8C866CFE-7D7E-504A-9247-8750C0D61195}" destId="{2FC8A9A4-C8B9-7442-8384-D80447CA2DB0}" srcOrd="0" destOrd="0" presId="urn:microsoft.com/office/officeart/2005/8/layout/hierarchy1"/>
    <dgm:cxn modelId="{1126D3C1-94FE-3546-A1B7-FB14849BC29A}" type="presParOf" srcId="{8C866CFE-7D7E-504A-9247-8750C0D61195}" destId="{AA33B5D7-C4C7-8940-B9C6-95EF8A3B56F9}" srcOrd="1" destOrd="0" presId="urn:microsoft.com/office/officeart/2005/8/layout/hierarchy1"/>
    <dgm:cxn modelId="{846D94E3-5DCD-364E-B070-7FE8779888D6}" type="presParOf" srcId="{96260B80-1EEC-4F46-97E5-4DB6AEDAE311}" destId="{11477F56-4B9A-A44F-BDCA-D01546BCC27B}" srcOrd="1" destOrd="0" presId="urn:microsoft.com/office/officeart/2005/8/layout/hierarchy1"/>
    <dgm:cxn modelId="{BF6F825F-27D7-EE4A-9AF0-7F68509473D8}" type="presParOf" srcId="{FED93941-2A33-554E-91C6-E36773FCE4A3}" destId="{6C9782DD-1EA5-A54F-89D4-2CC6C8A8EFDD}" srcOrd="8" destOrd="0" presId="urn:microsoft.com/office/officeart/2005/8/layout/hierarchy1"/>
    <dgm:cxn modelId="{08AA15A4-6768-C741-903F-2E7BB6A7130B}" type="presParOf" srcId="{FED93941-2A33-554E-91C6-E36773FCE4A3}" destId="{EDF39FAC-2813-984C-899B-041008470C4D}" srcOrd="9" destOrd="0" presId="urn:microsoft.com/office/officeart/2005/8/layout/hierarchy1"/>
    <dgm:cxn modelId="{811DF1ED-12A2-C642-B578-C72871DA2287}" type="presParOf" srcId="{EDF39FAC-2813-984C-899B-041008470C4D}" destId="{7C8C006D-5183-AD4A-90DF-784D4B7723C1}" srcOrd="0" destOrd="0" presId="urn:microsoft.com/office/officeart/2005/8/layout/hierarchy1"/>
    <dgm:cxn modelId="{9AD18A94-FC99-8D41-8E61-F39C8D1AA407}" type="presParOf" srcId="{7C8C006D-5183-AD4A-90DF-784D4B7723C1}" destId="{DB795419-93B0-204B-93CD-65930ECBF854}" srcOrd="0" destOrd="0" presId="urn:microsoft.com/office/officeart/2005/8/layout/hierarchy1"/>
    <dgm:cxn modelId="{B153E051-3FFC-D041-A4B3-6578593F02C1}" type="presParOf" srcId="{7C8C006D-5183-AD4A-90DF-784D4B7723C1}" destId="{A2955E10-DE40-B14A-A159-87A1408F7CC1}" srcOrd="1" destOrd="0" presId="urn:microsoft.com/office/officeart/2005/8/layout/hierarchy1"/>
    <dgm:cxn modelId="{474C901B-73FC-7D45-B6A7-9B083BF3602C}" type="presParOf" srcId="{EDF39FAC-2813-984C-899B-041008470C4D}" destId="{B311AE6F-7665-4748-A617-B6A83C74C549}" srcOrd="1" destOrd="0" presId="urn:microsoft.com/office/officeart/2005/8/layout/hierarchy1"/>
    <dgm:cxn modelId="{BD796093-BC32-5345-8E77-88DE33400D91}" type="presParOf" srcId="{B311AE6F-7665-4748-A617-B6A83C74C549}" destId="{4303F9DC-4061-B94A-9E22-25F1A92B8556}" srcOrd="0" destOrd="0" presId="urn:microsoft.com/office/officeart/2005/8/layout/hierarchy1"/>
    <dgm:cxn modelId="{97FF7E87-E55D-AD47-B92D-B90A606A1288}" type="presParOf" srcId="{B311AE6F-7665-4748-A617-B6A83C74C549}" destId="{5B64AF24-1153-9C49-83A1-2026645BE5DF}" srcOrd="1" destOrd="0" presId="urn:microsoft.com/office/officeart/2005/8/layout/hierarchy1"/>
    <dgm:cxn modelId="{41D76F59-44FF-9E43-B5FC-5B79119950EC}" type="presParOf" srcId="{5B64AF24-1153-9C49-83A1-2026645BE5DF}" destId="{9CBC47CB-3CB2-2545-9970-DF6E8A9CDBFF}" srcOrd="0" destOrd="0" presId="urn:microsoft.com/office/officeart/2005/8/layout/hierarchy1"/>
    <dgm:cxn modelId="{6CAF3539-7D85-544E-9924-17CA3AB8A815}" type="presParOf" srcId="{9CBC47CB-3CB2-2545-9970-DF6E8A9CDBFF}" destId="{C5DEC646-F45C-6645-9AD7-68164536CCE5}" srcOrd="0" destOrd="0" presId="urn:microsoft.com/office/officeart/2005/8/layout/hierarchy1"/>
    <dgm:cxn modelId="{E6C2FFE3-A08F-3A48-8243-285E3359BD59}" type="presParOf" srcId="{9CBC47CB-3CB2-2545-9970-DF6E8A9CDBFF}" destId="{7F60FAA1-B541-BB43-A887-902B49CAF574}" srcOrd="1" destOrd="0" presId="urn:microsoft.com/office/officeart/2005/8/layout/hierarchy1"/>
    <dgm:cxn modelId="{789B9515-D176-1D43-823D-A7DB715D7CED}" type="presParOf" srcId="{5B64AF24-1153-9C49-83A1-2026645BE5DF}" destId="{96A01C90-A5D4-0E4A-BF65-A4F8DF318823}" srcOrd="1" destOrd="0" presId="urn:microsoft.com/office/officeart/2005/8/layout/hierarchy1"/>
    <dgm:cxn modelId="{AFD9D2EE-4154-8E4A-8D2F-D78695CBBB1B}" type="presParOf" srcId="{96A01C90-A5D4-0E4A-BF65-A4F8DF318823}" destId="{093655D7-753D-7E45-936A-DF9123F8309A}" srcOrd="0" destOrd="0" presId="urn:microsoft.com/office/officeart/2005/8/layout/hierarchy1"/>
    <dgm:cxn modelId="{0D748644-A265-4645-B8F7-E70E64E3A34D}" type="presParOf" srcId="{96A01C90-A5D4-0E4A-BF65-A4F8DF318823}" destId="{76A81025-F2B8-1C4D-823C-A01B0B67FF78}" srcOrd="1" destOrd="0" presId="urn:microsoft.com/office/officeart/2005/8/layout/hierarchy1"/>
    <dgm:cxn modelId="{B372C884-08AE-234D-B5E0-B08EC1FA73AD}" type="presParOf" srcId="{76A81025-F2B8-1C4D-823C-A01B0B67FF78}" destId="{C995614E-1BEF-1F4E-B776-0E386BCEC7FC}" srcOrd="0" destOrd="0" presId="urn:microsoft.com/office/officeart/2005/8/layout/hierarchy1"/>
    <dgm:cxn modelId="{E0CFC6B0-D2F0-894B-8455-0149CD5A0E36}" type="presParOf" srcId="{C995614E-1BEF-1F4E-B776-0E386BCEC7FC}" destId="{CAB7369D-2D11-F649-BED5-7D8BFD41FD9A}" srcOrd="0" destOrd="0" presId="urn:microsoft.com/office/officeart/2005/8/layout/hierarchy1"/>
    <dgm:cxn modelId="{2DFB1D90-7540-4C41-B865-FD295D809049}" type="presParOf" srcId="{C995614E-1BEF-1F4E-B776-0E386BCEC7FC}" destId="{BE01C337-BD30-F748-9592-52F0AF05F635}" srcOrd="1" destOrd="0" presId="urn:microsoft.com/office/officeart/2005/8/layout/hierarchy1"/>
    <dgm:cxn modelId="{E6DDA323-2A7D-E348-9DEA-53B0D52595C4}" type="presParOf" srcId="{76A81025-F2B8-1C4D-823C-A01B0B67FF78}" destId="{3061FD07-E4EB-EA45-9A31-77E46D5EF244}" srcOrd="1" destOrd="0" presId="urn:microsoft.com/office/officeart/2005/8/layout/hierarchy1"/>
    <dgm:cxn modelId="{4508BAC2-9A05-4A46-A526-F66E0F933EB2}" type="presParOf" srcId="{96A01C90-A5D4-0E4A-BF65-A4F8DF318823}" destId="{F3B00BD8-2EA6-0045-A701-799D790A0483}" srcOrd="2" destOrd="0" presId="urn:microsoft.com/office/officeart/2005/8/layout/hierarchy1"/>
    <dgm:cxn modelId="{2E4E1CBA-8CBF-9D48-8314-9290E42E95F7}" type="presParOf" srcId="{96A01C90-A5D4-0E4A-BF65-A4F8DF318823}" destId="{0AFCA985-511F-BF4E-8E62-85A4DAA9654D}" srcOrd="3" destOrd="0" presId="urn:microsoft.com/office/officeart/2005/8/layout/hierarchy1"/>
    <dgm:cxn modelId="{BAA764A1-FFC6-EB43-8501-07E1F53E9E0B}" type="presParOf" srcId="{0AFCA985-511F-BF4E-8E62-85A4DAA9654D}" destId="{5DDE7123-CB6D-D543-BC39-C7C4D2149515}" srcOrd="0" destOrd="0" presId="urn:microsoft.com/office/officeart/2005/8/layout/hierarchy1"/>
    <dgm:cxn modelId="{27C1CE9D-9626-344E-9BCB-8E39B1699EB2}" type="presParOf" srcId="{5DDE7123-CB6D-D543-BC39-C7C4D2149515}" destId="{F37D5A3D-8C5E-9D4D-8B4A-20EEFE117FC2}" srcOrd="0" destOrd="0" presId="urn:microsoft.com/office/officeart/2005/8/layout/hierarchy1"/>
    <dgm:cxn modelId="{5E4DD86C-141B-8842-891F-3CE7A29EC151}" type="presParOf" srcId="{5DDE7123-CB6D-D543-BC39-C7C4D2149515}" destId="{35F60282-A31D-EF45-9D8F-47FD4D6E16CE}" srcOrd="1" destOrd="0" presId="urn:microsoft.com/office/officeart/2005/8/layout/hierarchy1"/>
    <dgm:cxn modelId="{C699273C-A5B6-5E40-A81F-EC334EB7B47C}" type="presParOf" srcId="{0AFCA985-511F-BF4E-8E62-85A4DAA9654D}" destId="{09379BDE-12C4-2D42-B16C-2B403C648DB8}" srcOrd="1" destOrd="0" presId="urn:microsoft.com/office/officeart/2005/8/layout/hierarchy1"/>
    <dgm:cxn modelId="{5A4E2235-51F8-464D-BC40-E58134C1FA8C}" type="presParOf" srcId="{09379BDE-12C4-2D42-B16C-2B403C648DB8}" destId="{BAF6A538-DE55-1143-B889-08F537CCDCCA}" srcOrd="0" destOrd="0" presId="urn:microsoft.com/office/officeart/2005/8/layout/hierarchy1"/>
    <dgm:cxn modelId="{563D3BA4-7B76-9646-8110-947AFA863336}" type="presParOf" srcId="{09379BDE-12C4-2D42-B16C-2B403C648DB8}" destId="{DF25D559-ED0C-2247-81D7-7164C5E1EC1E}" srcOrd="1" destOrd="0" presId="urn:microsoft.com/office/officeart/2005/8/layout/hierarchy1"/>
    <dgm:cxn modelId="{5D193370-6CA6-874D-9036-508FCB247117}" type="presParOf" srcId="{DF25D559-ED0C-2247-81D7-7164C5E1EC1E}" destId="{28874EE6-ECFD-FF46-A86F-E32B0CDC90A3}" srcOrd="0" destOrd="0" presId="urn:microsoft.com/office/officeart/2005/8/layout/hierarchy1"/>
    <dgm:cxn modelId="{7EC15E6C-B3F5-DB48-AA4F-3291293FAFC8}" type="presParOf" srcId="{28874EE6-ECFD-FF46-A86F-E32B0CDC90A3}" destId="{9223FFD6-97B3-FA4E-84B6-421D79F12681}" srcOrd="0" destOrd="0" presId="urn:microsoft.com/office/officeart/2005/8/layout/hierarchy1"/>
    <dgm:cxn modelId="{1B0B5712-E7E9-3740-A177-12853766BCD1}" type="presParOf" srcId="{28874EE6-ECFD-FF46-A86F-E32B0CDC90A3}" destId="{7F3A4122-AD40-DE42-B9DE-53BF5194D6E5}" srcOrd="1" destOrd="0" presId="urn:microsoft.com/office/officeart/2005/8/layout/hierarchy1"/>
    <dgm:cxn modelId="{7385A8A7-E7E9-154F-B5C6-06E9EFC90E85}" type="presParOf" srcId="{DF25D559-ED0C-2247-81D7-7164C5E1EC1E}" destId="{15CDA62B-CE9F-6D43-B61C-7DB10D4F64AE}" srcOrd="1" destOrd="0" presId="urn:microsoft.com/office/officeart/2005/8/layout/hierarchy1"/>
    <dgm:cxn modelId="{1C0165FF-9821-214A-80C1-1D2DE025911A}" type="presParOf" srcId="{96A01C90-A5D4-0E4A-BF65-A4F8DF318823}" destId="{1B2937CB-AF70-6241-925F-257894A4A39E}" srcOrd="4" destOrd="0" presId="urn:microsoft.com/office/officeart/2005/8/layout/hierarchy1"/>
    <dgm:cxn modelId="{ACCFA343-1FEC-DC40-A439-FC21199B0AC5}" type="presParOf" srcId="{96A01C90-A5D4-0E4A-BF65-A4F8DF318823}" destId="{D77AC75D-57E6-2041-83C0-15D1AD30D3BC}" srcOrd="5" destOrd="0" presId="urn:microsoft.com/office/officeart/2005/8/layout/hierarchy1"/>
    <dgm:cxn modelId="{AE98FB81-4687-404B-94F9-ED9331F710D5}" type="presParOf" srcId="{D77AC75D-57E6-2041-83C0-15D1AD30D3BC}" destId="{DBCDCCA6-0928-6843-A4BF-D5B44F2FDCA2}" srcOrd="0" destOrd="0" presId="urn:microsoft.com/office/officeart/2005/8/layout/hierarchy1"/>
    <dgm:cxn modelId="{7BA8A40C-90A0-6349-A16D-85539ABB4B78}" type="presParOf" srcId="{DBCDCCA6-0928-6843-A4BF-D5B44F2FDCA2}" destId="{121077BA-4038-3D47-964B-1D5D9C30BB36}" srcOrd="0" destOrd="0" presId="urn:microsoft.com/office/officeart/2005/8/layout/hierarchy1"/>
    <dgm:cxn modelId="{7A6F8F45-65A2-EC4E-BD21-6BDE45C0EC87}" type="presParOf" srcId="{DBCDCCA6-0928-6843-A4BF-D5B44F2FDCA2}" destId="{B8EDE895-73BB-E741-9E9B-230D2C7BED95}" srcOrd="1" destOrd="0" presId="urn:microsoft.com/office/officeart/2005/8/layout/hierarchy1"/>
    <dgm:cxn modelId="{F949899F-2CC5-1B49-90C9-B118570E0E78}" type="presParOf" srcId="{D77AC75D-57E6-2041-83C0-15D1AD30D3BC}" destId="{C5D4C764-EBB7-F041-B3EA-8378A4972AC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D69E2B-6479-1646-AA28-16DC03F18A9D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865BAB-D0FB-C948-80A9-B6CC053A46D8}">
      <dgm:prSet phldrT="[Text]"/>
      <dgm:spPr/>
      <dgm:t>
        <a:bodyPr/>
        <a:lstStyle/>
        <a:p>
          <a:r>
            <a:rPr lang="en-US" dirty="0" smtClean="0"/>
            <a:t>Homepage</a:t>
          </a:r>
          <a:endParaRPr lang="en-US" dirty="0"/>
        </a:p>
      </dgm:t>
    </dgm:pt>
    <dgm:pt modelId="{20F5A103-B7F5-A24E-8B6D-6BFD8E5C7D48}" type="parTrans" cxnId="{9CDCD624-CAF7-CE40-9328-24BC954BCC0E}">
      <dgm:prSet/>
      <dgm:spPr/>
      <dgm:t>
        <a:bodyPr/>
        <a:lstStyle/>
        <a:p>
          <a:endParaRPr lang="en-US"/>
        </a:p>
      </dgm:t>
    </dgm:pt>
    <dgm:pt modelId="{9A83AA81-4900-1941-A971-51A36AB721F4}" type="sibTrans" cxnId="{9CDCD624-CAF7-CE40-9328-24BC954BCC0E}">
      <dgm:prSet/>
      <dgm:spPr/>
      <dgm:t>
        <a:bodyPr/>
        <a:lstStyle/>
        <a:p>
          <a:endParaRPr lang="en-US"/>
        </a:p>
      </dgm:t>
    </dgm:pt>
    <dgm:pt modelId="{4799C9ED-EF6C-3245-A8EA-3477BAD60DAA}">
      <dgm:prSet phldrT="[Text]"/>
      <dgm:spPr/>
      <dgm:t>
        <a:bodyPr/>
        <a:lstStyle/>
        <a:p>
          <a:r>
            <a:rPr lang="en-US" dirty="0" smtClean="0"/>
            <a:t>Signup</a:t>
          </a:r>
          <a:endParaRPr lang="en-US" dirty="0"/>
        </a:p>
      </dgm:t>
    </dgm:pt>
    <dgm:pt modelId="{D7AD6014-8586-A741-9429-16C76CC312E1}" type="parTrans" cxnId="{4B7AFFF9-98A4-FE42-B386-83615325A961}">
      <dgm:prSet/>
      <dgm:spPr/>
      <dgm:t>
        <a:bodyPr/>
        <a:lstStyle/>
        <a:p>
          <a:endParaRPr lang="en-US"/>
        </a:p>
      </dgm:t>
    </dgm:pt>
    <dgm:pt modelId="{35ECB3ED-5236-9B42-8C23-1F94A6577608}" type="sibTrans" cxnId="{4B7AFFF9-98A4-FE42-B386-83615325A961}">
      <dgm:prSet/>
      <dgm:spPr/>
      <dgm:t>
        <a:bodyPr/>
        <a:lstStyle/>
        <a:p>
          <a:endParaRPr lang="en-US"/>
        </a:p>
      </dgm:t>
    </dgm:pt>
    <dgm:pt modelId="{D2354D25-4CBB-D948-9908-65400872800B}">
      <dgm:prSet phldrT="[Text]"/>
      <dgm:spPr/>
      <dgm:t>
        <a:bodyPr/>
        <a:lstStyle/>
        <a:p>
          <a:r>
            <a:rPr lang="en-US" dirty="0" smtClean="0"/>
            <a:t>Select Game</a:t>
          </a:r>
          <a:endParaRPr lang="en-US" dirty="0"/>
        </a:p>
      </dgm:t>
    </dgm:pt>
    <dgm:pt modelId="{35D4E405-8A85-9249-9AA4-C5DCB710EA89}" type="parTrans" cxnId="{902AEEB0-D157-3B43-9133-9512DD4BADCE}">
      <dgm:prSet/>
      <dgm:spPr/>
      <dgm:t>
        <a:bodyPr/>
        <a:lstStyle/>
        <a:p>
          <a:endParaRPr lang="en-US"/>
        </a:p>
      </dgm:t>
    </dgm:pt>
    <dgm:pt modelId="{9EB0B0E2-E303-8F45-8284-FDD6D96AA48D}" type="sibTrans" cxnId="{902AEEB0-D157-3B43-9133-9512DD4BADCE}">
      <dgm:prSet/>
      <dgm:spPr/>
      <dgm:t>
        <a:bodyPr/>
        <a:lstStyle/>
        <a:p>
          <a:endParaRPr lang="en-US"/>
        </a:p>
      </dgm:t>
    </dgm:pt>
    <dgm:pt modelId="{A1100202-FF0C-F947-8DB3-011F1B4D1DEA}">
      <dgm:prSet phldrT="[Text]"/>
      <dgm:spPr/>
      <dgm:t>
        <a:bodyPr/>
        <a:lstStyle/>
        <a:p>
          <a:r>
            <a:rPr lang="en-US" dirty="0" smtClean="0"/>
            <a:t>Tic </a:t>
          </a:r>
          <a:r>
            <a:rPr lang="en-US" dirty="0" err="1" smtClean="0"/>
            <a:t>Tac</a:t>
          </a:r>
          <a:r>
            <a:rPr lang="en-US" dirty="0" smtClean="0"/>
            <a:t> Toe</a:t>
          </a:r>
          <a:endParaRPr lang="en-US" dirty="0"/>
        </a:p>
      </dgm:t>
    </dgm:pt>
    <dgm:pt modelId="{63959D2C-477C-BE4B-BFF5-BFB0440E0966}" type="parTrans" cxnId="{B3C25509-7D8B-9943-8469-62C05B3A39ED}">
      <dgm:prSet/>
      <dgm:spPr/>
      <dgm:t>
        <a:bodyPr/>
        <a:lstStyle/>
        <a:p>
          <a:endParaRPr lang="en-US"/>
        </a:p>
      </dgm:t>
    </dgm:pt>
    <dgm:pt modelId="{B67BB1D6-3B7B-DC40-A3C2-54D077441545}" type="sibTrans" cxnId="{B3C25509-7D8B-9943-8469-62C05B3A39ED}">
      <dgm:prSet/>
      <dgm:spPr/>
      <dgm:t>
        <a:bodyPr/>
        <a:lstStyle/>
        <a:p>
          <a:endParaRPr lang="en-US"/>
        </a:p>
      </dgm:t>
    </dgm:pt>
    <dgm:pt modelId="{B57EE61A-F798-974D-BFC4-637078859931}">
      <dgm:prSet phldrT="[Text]"/>
      <dgm:spPr/>
      <dgm:t>
        <a:bodyPr/>
        <a:lstStyle/>
        <a:p>
          <a:r>
            <a:rPr lang="en-US" dirty="0" smtClean="0"/>
            <a:t>Play computer/Other</a:t>
          </a:r>
          <a:endParaRPr lang="en-US" dirty="0"/>
        </a:p>
      </dgm:t>
    </dgm:pt>
    <dgm:pt modelId="{CEE33FAA-0EFB-E549-8813-350732F7E202}" type="parTrans" cxnId="{A1E68BA0-736D-3146-BC80-0062ECEEE0A8}">
      <dgm:prSet/>
      <dgm:spPr/>
      <dgm:t>
        <a:bodyPr/>
        <a:lstStyle/>
        <a:p>
          <a:endParaRPr lang="en-US"/>
        </a:p>
      </dgm:t>
    </dgm:pt>
    <dgm:pt modelId="{7CB4D634-F553-9748-80A9-DEE967F2391D}" type="sibTrans" cxnId="{A1E68BA0-736D-3146-BC80-0062ECEEE0A8}">
      <dgm:prSet/>
      <dgm:spPr/>
      <dgm:t>
        <a:bodyPr/>
        <a:lstStyle/>
        <a:p>
          <a:endParaRPr lang="en-US"/>
        </a:p>
      </dgm:t>
    </dgm:pt>
    <dgm:pt modelId="{0E847BF4-ADEF-894D-9F4B-01937FD6375C}">
      <dgm:prSet phldrT="[Text]"/>
      <dgm:spPr/>
      <dgm:t>
        <a:bodyPr/>
        <a:lstStyle/>
        <a:p>
          <a:r>
            <a:rPr lang="en-US" dirty="0" smtClean="0"/>
            <a:t>Computer Level</a:t>
          </a:r>
          <a:endParaRPr lang="en-US" dirty="0"/>
        </a:p>
      </dgm:t>
    </dgm:pt>
    <dgm:pt modelId="{004B1DE6-7EE2-BC4B-A4A5-9C4066A0F3A7}" type="parTrans" cxnId="{DC9DDF3B-57A1-244B-B9FF-D1358662B407}">
      <dgm:prSet/>
      <dgm:spPr/>
      <dgm:t>
        <a:bodyPr/>
        <a:lstStyle/>
        <a:p>
          <a:endParaRPr lang="en-US"/>
        </a:p>
      </dgm:t>
    </dgm:pt>
    <dgm:pt modelId="{7D3F6881-4A30-2046-AB3D-966D70557E46}" type="sibTrans" cxnId="{DC9DDF3B-57A1-244B-B9FF-D1358662B407}">
      <dgm:prSet/>
      <dgm:spPr/>
      <dgm:t>
        <a:bodyPr/>
        <a:lstStyle/>
        <a:p>
          <a:endParaRPr lang="en-US"/>
        </a:p>
      </dgm:t>
    </dgm:pt>
    <dgm:pt modelId="{1C4E13CF-5A27-4F44-A4DE-90767356D7DA}">
      <dgm:prSet phldrT="[Text]"/>
      <dgm:spPr/>
      <dgm:t>
        <a:bodyPr/>
        <a:lstStyle/>
        <a:p>
          <a:r>
            <a:rPr lang="en-US" dirty="0" smtClean="0"/>
            <a:t>Choose Opponent whose online</a:t>
          </a:r>
          <a:endParaRPr lang="en-US" dirty="0"/>
        </a:p>
      </dgm:t>
    </dgm:pt>
    <dgm:pt modelId="{B367D65D-24A3-A441-8728-AF582585DA27}" type="parTrans" cxnId="{8C9498A9-E60D-FF4B-AA72-7933FF451C44}">
      <dgm:prSet/>
      <dgm:spPr/>
      <dgm:t>
        <a:bodyPr/>
        <a:lstStyle/>
        <a:p>
          <a:endParaRPr lang="en-US"/>
        </a:p>
      </dgm:t>
    </dgm:pt>
    <dgm:pt modelId="{CC5897A3-EC97-7449-ADDC-499F375E987E}" type="sibTrans" cxnId="{8C9498A9-E60D-FF4B-AA72-7933FF451C44}">
      <dgm:prSet/>
      <dgm:spPr/>
      <dgm:t>
        <a:bodyPr/>
        <a:lstStyle/>
        <a:p>
          <a:endParaRPr lang="en-US"/>
        </a:p>
      </dgm:t>
    </dgm:pt>
    <dgm:pt modelId="{3772422D-5D37-AB4F-8C79-39F87E6E4918}">
      <dgm:prSet phldrT="[Text]"/>
      <dgm:spPr/>
      <dgm:t>
        <a:bodyPr/>
        <a:lstStyle/>
        <a:p>
          <a:r>
            <a:rPr lang="en-US" dirty="0" smtClean="0"/>
            <a:t>Play</a:t>
          </a:r>
          <a:endParaRPr lang="en-US" dirty="0"/>
        </a:p>
      </dgm:t>
    </dgm:pt>
    <dgm:pt modelId="{4CCF3D58-1C89-5D4C-BF74-68F74016CC59}" type="parTrans" cxnId="{8AFE1B0F-DF39-4A4C-9E4F-D7069A839714}">
      <dgm:prSet/>
      <dgm:spPr/>
      <dgm:t>
        <a:bodyPr/>
        <a:lstStyle/>
        <a:p>
          <a:endParaRPr lang="en-US"/>
        </a:p>
      </dgm:t>
    </dgm:pt>
    <dgm:pt modelId="{5D4958A6-84EE-4448-AA3F-42D69A74F671}" type="sibTrans" cxnId="{8AFE1B0F-DF39-4A4C-9E4F-D7069A839714}">
      <dgm:prSet/>
      <dgm:spPr/>
      <dgm:t>
        <a:bodyPr/>
        <a:lstStyle/>
        <a:p>
          <a:endParaRPr lang="en-US"/>
        </a:p>
      </dgm:t>
    </dgm:pt>
    <dgm:pt modelId="{FD1A4491-696F-F148-9D77-ADE0E7AC4544}">
      <dgm:prSet phldrT="[Text]"/>
      <dgm:spPr/>
      <dgm:t>
        <a:bodyPr/>
        <a:lstStyle/>
        <a:p>
          <a:r>
            <a:rPr lang="en-US" dirty="0" smtClean="0"/>
            <a:t>Play</a:t>
          </a:r>
          <a:endParaRPr lang="en-US" dirty="0"/>
        </a:p>
      </dgm:t>
    </dgm:pt>
    <dgm:pt modelId="{9B65C283-7F5C-B044-97E3-3C58F79D5D95}" type="parTrans" cxnId="{B17ED50D-8E92-FB4B-983A-BF079AE0F0E1}">
      <dgm:prSet/>
      <dgm:spPr/>
      <dgm:t>
        <a:bodyPr/>
        <a:lstStyle/>
        <a:p>
          <a:endParaRPr lang="en-US"/>
        </a:p>
      </dgm:t>
    </dgm:pt>
    <dgm:pt modelId="{C5EAF04E-5D6B-8A42-90BE-A3FA863B2787}" type="sibTrans" cxnId="{B17ED50D-8E92-FB4B-983A-BF079AE0F0E1}">
      <dgm:prSet/>
      <dgm:spPr/>
      <dgm:t>
        <a:bodyPr/>
        <a:lstStyle/>
        <a:p>
          <a:endParaRPr lang="en-US"/>
        </a:p>
      </dgm:t>
    </dgm:pt>
    <dgm:pt modelId="{1D2735E7-85AF-F943-9FBF-79013FE6EB0C}">
      <dgm:prSet phldrT="[Text]"/>
      <dgm:spPr/>
      <dgm:t>
        <a:bodyPr/>
        <a:lstStyle/>
        <a:p>
          <a:r>
            <a:rPr lang="en-US" dirty="0" smtClean="0"/>
            <a:t>Edit User Profile</a:t>
          </a:r>
          <a:endParaRPr lang="en-US" dirty="0"/>
        </a:p>
      </dgm:t>
    </dgm:pt>
    <dgm:pt modelId="{CBC97075-566E-5D41-940D-310FEC90937C}" type="parTrans" cxnId="{C635B5FF-3156-584E-A6A1-9C53ED4AE05E}">
      <dgm:prSet/>
      <dgm:spPr/>
      <dgm:t>
        <a:bodyPr/>
        <a:lstStyle/>
        <a:p>
          <a:endParaRPr lang="en-US"/>
        </a:p>
      </dgm:t>
    </dgm:pt>
    <dgm:pt modelId="{09AE8132-6A7D-1146-B0F6-4B04615A53A7}" type="sibTrans" cxnId="{C635B5FF-3156-584E-A6A1-9C53ED4AE05E}">
      <dgm:prSet/>
      <dgm:spPr/>
      <dgm:t>
        <a:bodyPr/>
        <a:lstStyle/>
        <a:p>
          <a:endParaRPr lang="en-US"/>
        </a:p>
      </dgm:t>
    </dgm:pt>
    <dgm:pt modelId="{AC4BC78C-6E92-044E-95F7-F5AD3F49E3A5}">
      <dgm:prSet phldrT="[Text]"/>
      <dgm:spPr/>
      <dgm:t>
        <a:bodyPr/>
        <a:lstStyle/>
        <a:p>
          <a:r>
            <a:rPr lang="en-US" dirty="0" smtClean="0"/>
            <a:t>Look at all user profiles</a:t>
          </a:r>
          <a:endParaRPr lang="en-US" dirty="0"/>
        </a:p>
      </dgm:t>
    </dgm:pt>
    <dgm:pt modelId="{BDD6C53A-6F11-C140-86CA-AD596A3C3BFA}" type="parTrans" cxnId="{85F9A72A-9236-DA4F-929A-7D5B5D81189B}">
      <dgm:prSet/>
      <dgm:spPr/>
      <dgm:t>
        <a:bodyPr/>
        <a:lstStyle/>
        <a:p>
          <a:endParaRPr lang="en-US"/>
        </a:p>
      </dgm:t>
    </dgm:pt>
    <dgm:pt modelId="{85B03DF2-A89B-6D48-B39F-15DC76D071BD}" type="sibTrans" cxnId="{85F9A72A-9236-DA4F-929A-7D5B5D81189B}">
      <dgm:prSet/>
      <dgm:spPr/>
      <dgm:t>
        <a:bodyPr/>
        <a:lstStyle/>
        <a:p>
          <a:endParaRPr lang="en-US"/>
        </a:p>
      </dgm:t>
    </dgm:pt>
    <dgm:pt modelId="{E3C91F81-9A07-E749-8F7D-2878D648F8E8}">
      <dgm:prSet phldrT="[Text]"/>
      <dgm:spPr/>
      <dgm:t>
        <a:bodyPr/>
        <a:lstStyle/>
        <a:p>
          <a:r>
            <a:rPr lang="en-US" dirty="0" smtClean="0"/>
            <a:t>Leaderboard</a:t>
          </a:r>
          <a:endParaRPr lang="en-US" dirty="0"/>
        </a:p>
      </dgm:t>
    </dgm:pt>
    <dgm:pt modelId="{26A460A7-FE3F-974D-BFA2-91A0631FE94F}" type="parTrans" cxnId="{ECCC743E-152A-4045-8C4F-186112808118}">
      <dgm:prSet/>
      <dgm:spPr/>
      <dgm:t>
        <a:bodyPr/>
        <a:lstStyle/>
        <a:p>
          <a:endParaRPr lang="en-US"/>
        </a:p>
      </dgm:t>
    </dgm:pt>
    <dgm:pt modelId="{01E65ED7-F995-7A49-A7D3-29A8AA1EC37F}" type="sibTrans" cxnId="{ECCC743E-152A-4045-8C4F-186112808118}">
      <dgm:prSet/>
      <dgm:spPr/>
      <dgm:t>
        <a:bodyPr/>
        <a:lstStyle/>
        <a:p>
          <a:endParaRPr lang="en-US"/>
        </a:p>
      </dgm:t>
    </dgm:pt>
    <dgm:pt modelId="{FF8F83F5-5562-CC45-AA22-05C61001EAF5}">
      <dgm:prSet phldrT="[Text]"/>
      <dgm:spPr/>
      <dgm:t>
        <a:bodyPr/>
        <a:lstStyle/>
        <a:p>
          <a:r>
            <a:rPr lang="en-US" dirty="0" smtClean="0"/>
            <a:t>Leaderboard (all games)</a:t>
          </a:r>
          <a:endParaRPr lang="en-US" dirty="0"/>
        </a:p>
      </dgm:t>
    </dgm:pt>
    <dgm:pt modelId="{5106668C-4857-E94E-A4E1-01CACFCECD7A}" type="parTrans" cxnId="{3F540D59-F0B8-5449-BF8B-32EAA0B89B3C}">
      <dgm:prSet/>
      <dgm:spPr/>
      <dgm:t>
        <a:bodyPr/>
        <a:lstStyle/>
        <a:p>
          <a:endParaRPr lang="en-US"/>
        </a:p>
      </dgm:t>
    </dgm:pt>
    <dgm:pt modelId="{EFE36FAA-965C-6442-A39D-CCB88A17071D}" type="sibTrans" cxnId="{3F540D59-F0B8-5449-BF8B-32EAA0B89B3C}">
      <dgm:prSet/>
      <dgm:spPr/>
      <dgm:t>
        <a:bodyPr/>
        <a:lstStyle/>
        <a:p>
          <a:endParaRPr lang="en-US"/>
        </a:p>
      </dgm:t>
    </dgm:pt>
    <dgm:pt modelId="{8E8AFBC9-7A23-8F47-B307-BD9A09E2E686}">
      <dgm:prSet phldrT="[Text]"/>
      <dgm:spPr/>
      <dgm:t>
        <a:bodyPr/>
        <a:lstStyle/>
        <a:p>
          <a:r>
            <a:rPr lang="en-US" dirty="0" smtClean="0"/>
            <a:t>View User Profile</a:t>
          </a:r>
          <a:endParaRPr lang="en-US" dirty="0"/>
        </a:p>
      </dgm:t>
    </dgm:pt>
    <dgm:pt modelId="{32ED3AF2-F5C6-9441-BB6D-334194B5EB71}" type="parTrans" cxnId="{402ECA39-6DD2-504D-9CD3-CB6946D5BA2F}">
      <dgm:prSet/>
      <dgm:spPr/>
      <dgm:t>
        <a:bodyPr/>
        <a:lstStyle/>
        <a:p>
          <a:endParaRPr lang="en-US"/>
        </a:p>
      </dgm:t>
    </dgm:pt>
    <dgm:pt modelId="{96C22FDC-F04C-AF45-9D02-6178E1C60C44}" type="sibTrans" cxnId="{402ECA39-6DD2-504D-9CD3-CB6946D5BA2F}">
      <dgm:prSet/>
      <dgm:spPr/>
      <dgm:t>
        <a:bodyPr/>
        <a:lstStyle/>
        <a:p>
          <a:endParaRPr lang="en-US"/>
        </a:p>
      </dgm:t>
    </dgm:pt>
    <dgm:pt modelId="{3C3BACFA-13D3-6D47-AD2A-7735A8762530}">
      <dgm:prSet phldrT="[Text]"/>
      <dgm:spPr/>
      <dgm:t>
        <a:bodyPr/>
        <a:lstStyle/>
        <a:p>
          <a:r>
            <a:rPr lang="en-US" dirty="0" smtClean="0"/>
            <a:t>User Game History</a:t>
          </a:r>
          <a:endParaRPr lang="en-US" dirty="0"/>
        </a:p>
      </dgm:t>
    </dgm:pt>
    <dgm:pt modelId="{B2E9BCB6-E357-1644-8157-FF9969EEED2B}" type="parTrans" cxnId="{678FBC7D-D2CD-3847-A957-68C418A715D1}">
      <dgm:prSet/>
      <dgm:spPr/>
      <dgm:t>
        <a:bodyPr/>
        <a:lstStyle/>
        <a:p>
          <a:endParaRPr lang="en-US"/>
        </a:p>
      </dgm:t>
    </dgm:pt>
    <dgm:pt modelId="{41FFC593-8F70-B047-ACC5-220E25224943}" type="sibTrans" cxnId="{678FBC7D-D2CD-3847-A957-68C418A715D1}">
      <dgm:prSet/>
      <dgm:spPr/>
      <dgm:t>
        <a:bodyPr/>
        <a:lstStyle/>
        <a:p>
          <a:endParaRPr lang="en-US"/>
        </a:p>
      </dgm:t>
    </dgm:pt>
    <dgm:pt modelId="{9DD4914D-7A8F-074B-B02E-D452CEDF12A4}" type="pres">
      <dgm:prSet presAssocID="{26D69E2B-6479-1646-AA28-16DC03F18A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60EFDF-B350-544E-8FEC-AA0FE1A198A4}" type="pres">
      <dgm:prSet presAssocID="{FB865BAB-D0FB-C948-80A9-B6CC053A46D8}" presName="hierRoot1" presStyleCnt="0"/>
      <dgm:spPr/>
    </dgm:pt>
    <dgm:pt modelId="{B8B5E664-DF9B-DE47-B789-9DBF45568CF8}" type="pres">
      <dgm:prSet presAssocID="{FB865BAB-D0FB-C948-80A9-B6CC053A46D8}" presName="composite" presStyleCnt="0"/>
      <dgm:spPr/>
    </dgm:pt>
    <dgm:pt modelId="{8E8CDD85-F6E2-B847-8B70-1EB9AAAE77DF}" type="pres">
      <dgm:prSet presAssocID="{FB865BAB-D0FB-C948-80A9-B6CC053A46D8}" presName="background" presStyleLbl="node0" presStyleIdx="0" presStyleCnt="1"/>
      <dgm:spPr/>
    </dgm:pt>
    <dgm:pt modelId="{8E1EE9AB-866E-1B4E-8761-118737168514}" type="pres">
      <dgm:prSet presAssocID="{FB865BAB-D0FB-C948-80A9-B6CC053A46D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93941-2A33-554E-91C6-E36773FCE4A3}" type="pres">
      <dgm:prSet presAssocID="{FB865BAB-D0FB-C948-80A9-B6CC053A46D8}" presName="hierChild2" presStyleCnt="0"/>
      <dgm:spPr/>
    </dgm:pt>
    <dgm:pt modelId="{022084E3-9337-7045-A2DC-B300F44A573A}" type="pres">
      <dgm:prSet presAssocID="{D7AD6014-8586-A741-9429-16C76CC312E1}" presName="Name10" presStyleLbl="parChTrans1D2" presStyleIdx="0" presStyleCnt="5"/>
      <dgm:spPr/>
      <dgm:t>
        <a:bodyPr/>
        <a:lstStyle/>
        <a:p>
          <a:endParaRPr lang="en-US"/>
        </a:p>
      </dgm:t>
    </dgm:pt>
    <dgm:pt modelId="{BAC6162E-004E-0E42-9E15-59A45E859732}" type="pres">
      <dgm:prSet presAssocID="{4799C9ED-EF6C-3245-A8EA-3477BAD60DAA}" presName="hierRoot2" presStyleCnt="0"/>
      <dgm:spPr/>
    </dgm:pt>
    <dgm:pt modelId="{1FE1B509-6B6B-BD4C-8207-FA3374CBAB24}" type="pres">
      <dgm:prSet presAssocID="{4799C9ED-EF6C-3245-A8EA-3477BAD60DAA}" presName="composite2" presStyleCnt="0"/>
      <dgm:spPr/>
    </dgm:pt>
    <dgm:pt modelId="{4439139A-940F-5148-A82D-55CAEB824BDB}" type="pres">
      <dgm:prSet presAssocID="{4799C9ED-EF6C-3245-A8EA-3477BAD60DAA}" presName="background2" presStyleLbl="node2" presStyleIdx="0" presStyleCnt="5"/>
      <dgm:spPr/>
    </dgm:pt>
    <dgm:pt modelId="{605028E6-6290-404E-BCC3-7E9C7B35974A}" type="pres">
      <dgm:prSet presAssocID="{4799C9ED-EF6C-3245-A8EA-3477BAD60DAA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69F1EC-477B-9046-85FB-1CC229E0C065}" type="pres">
      <dgm:prSet presAssocID="{4799C9ED-EF6C-3245-A8EA-3477BAD60DAA}" presName="hierChild3" presStyleCnt="0"/>
      <dgm:spPr/>
    </dgm:pt>
    <dgm:pt modelId="{79F942C0-FE02-C341-9FCA-BAF5D27AB863}" type="pres">
      <dgm:prSet presAssocID="{32ED3AF2-F5C6-9441-BB6D-334194B5EB71}" presName="Name10" presStyleLbl="parChTrans1D2" presStyleIdx="1" presStyleCnt="5"/>
      <dgm:spPr/>
    </dgm:pt>
    <dgm:pt modelId="{97649FB5-966A-BA4B-B66F-82416F46CE60}" type="pres">
      <dgm:prSet presAssocID="{8E8AFBC9-7A23-8F47-B307-BD9A09E2E686}" presName="hierRoot2" presStyleCnt="0"/>
      <dgm:spPr/>
    </dgm:pt>
    <dgm:pt modelId="{314D3F53-9878-884B-9D75-6DC67F753602}" type="pres">
      <dgm:prSet presAssocID="{8E8AFBC9-7A23-8F47-B307-BD9A09E2E686}" presName="composite2" presStyleCnt="0"/>
      <dgm:spPr/>
    </dgm:pt>
    <dgm:pt modelId="{EA3208DC-224C-C745-AD01-CD7B4CA3FD46}" type="pres">
      <dgm:prSet presAssocID="{8E8AFBC9-7A23-8F47-B307-BD9A09E2E686}" presName="background2" presStyleLbl="node2" presStyleIdx="1" presStyleCnt="5"/>
      <dgm:spPr/>
    </dgm:pt>
    <dgm:pt modelId="{6BC8B733-FDDD-5948-8F46-59509FB2674B}" type="pres">
      <dgm:prSet presAssocID="{8E8AFBC9-7A23-8F47-B307-BD9A09E2E686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7BE997-6CA6-1B4B-A903-A7E2DE256760}" type="pres">
      <dgm:prSet presAssocID="{8E8AFBC9-7A23-8F47-B307-BD9A09E2E686}" presName="hierChild3" presStyleCnt="0"/>
      <dgm:spPr/>
    </dgm:pt>
    <dgm:pt modelId="{AB363776-7468-AA49-A5E7-6579D211D0D3}" type="pres">
      <dgm:prSet presAssocID="{CBC97075-566E-5D41-940D-310FEC90937C}" presName="Name17" presStyleLbl="parChTrans1D3" presStyleIdx="0" presStyleCnt="2"/>
      <dgm:spPr/>
    </dgm:pt>
    <dgm:pt modelId="{D223AE5D-0A18-B64F-9782-10DA39F9B8C1}" type="pres">
      <dgm:prSet presAssocID="{1D2735E7-85AF-F943-9FBF-79013FE6EB0C}" presName="hierRoot3" presStyleCnt="0"/>
      <dgm:spPr/>
    </dgm:pt>
    <dgm:pt modelId="{7B9FC653-B40B-6A4B-B1DA-DAC9AD0E57A2}" type="pres">
      <dgm:prSet presAssocID="{1D2735E7-85AF-F943-9FBF-79013FE6EB0C}" presName="composite3" presStyleCnt="0"/>
      <dgm:spPr/>
    </dgm:pt>
    <dgm:pt modelId="{3A164E8E-F111-EF45-BD28-3306DABDFA43}" type="pres">
      <dgm:prSet presAssocID="{1D2735E7-85AF-F943-9FBF-79013FE6EB0C}" presName="background3" presStyleLbl="node3" presStyleIdx="0" presStyleCnt="2"/>
      <dgm:spPr/>
    </dgm:pt>
    <dgm:pt modelId="{FD45319F-600A-C748-9417-DBBD8F0FF818}" type="pres">
      <dgm:prSet presAssocID="{1D2735E7-85AF-F943-9FBF-79013FE6EB0C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A2708-F3A9-CC4B-95D0-3D495ECA9564}" type="pres">
      <dgm:prSet presAssocID="{1D2735E7-85AF-F943-9FBF-79013FE6EB0C}" presName="hierChild4" presStyleCnt="0"/>
      <dgm:spPr/>
    </dgm:pt>
    <dgm:pt modelId="{DC1DA094-0205-FB4D-A5BE-28F79DC4113F}" type="pres">
      <dgm:prSet presAssocID="{BDD6C53A-6F11-C140-86CA-AD596A3C3BFA}" presName="Name10" presStyleLbl="parChTrans1D2" presStyleIdx="2" presStyleCnt="5"/>
      <dgm:spPr/>
    </dgm:pt>
    <dgm:pt modelId="{BBD55094-65EB-0747-9793-6861268154A9}" type="pres">
      <dgm:prSet presAssocID="{AC4BC78C-6E92-044E-95F7-F5AD3F49E3A5}" presName="hierRoot2" presStyleCnt="0"/>
      <dgm:spPr/>
    </dgm:pt>
    <dgm:pt modelId="{70D544CA-2AB1-2B40-8193-E01796A7E854}" type="pres">
      <dgm:prSet presAssocID="{AC4BC78C-6E92-044E-95F7-F5AD3F49E3A5}" presName="composite2" presStyleCnt="0"/>
      <dgm:spPr/>
    </dgm:pt>
    <dgm:pt modelId="{5CB820AE-6C7B-2746-90E1-61442900C0C8}" type="pres">
      <dgm:prSet presAssocID="{AC4BC78C-6E92-044E-95F7-F5AD3F49E3A5}" presName="background2" presStyleLbl="node2" presStyleIdx="2" presStyleCnt="5"/>
      <dgm:spPr/>
    </dgm:pt>
    <dgm:pt modelId="{5F0805AF-54BD-7543-8374-973E4E54A5B9}" type="pres">
      <dgm:prSet presAssocID="{AC4BC78C-6E92-044E-95F7-F5AD3F49E3A5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6B82A8-8464-4B44-8F50-772456FC90E5}" type="pres">
      <dgm:prSet presAssocID="{AC4BC78C-6E92-044E-95F7-F5AD3F49E3A5}" presName="hierChild3" presStyleCnt="0"/>
      <dgm:spPr/>
    </dgm:pt>
    <dgm:pt modelId="{441A9CAE-C82B-3244-A80E-5FC2B8285D09}" type="pres">
      <dgm:prSet presAssocID="{5106668C-4857-E94E-A4E1-01CACFCECD7A}" presName="Name10" presStyleLbl="parChTrans1D2" presStyleIdx="3" presStyleCnt="5"/>
      <dgm:spPr/>
    </dgm:pt>
    <dgm:pt modelId="{96260B80-1EEC-4F46-97E5-4DB6AEDAE311}" type="pres">
      <dgm:prSet presAssocID="{FF8F83F5-5562-CC45-AA22-05C61001EAF5}" presName="hierRoot2" presStyleCnt="0"/>
      <dgm:spPr/>
    </dgm:pt>
    <dgm:pt modelId="{8C866CFE-7D7E-504A-9247-8750C0D61195}" type="pres">
      <dgm:prSet presAssocID="{FF8F83F5-5562-CC45-AA22-05C61001EAF5}" presName="composite2" presStyleCnt="0"/>
      <dgm:spPr/>
    </dgm:pt>
    <dgm:pt modelId="{2FC8A9A4-C8B9-7442-8384-D80447CA2DB0}" type="pres">
      <dgm:prSet presAssocID="{FF8F83F5-5562-CC45-AA22-05C61001EAF5}" presName="background2" presStyleLbl="node2" presStyleIdx="3" presStyleCnt="5"/>
      <dgm:spPr/>
    </dgm:pt>
    <dgm:pt modelId="{AA33B5D7-C4C7-8940-B9C6-95EF8A3B56F9}" type="pres">
      <dgm:prSet presAssocID="{FF8F83F5-5562-CC45-AA22-05C61001EAF5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477F56-4B9A-A44F-BDCA-D01546BCC27B}" type="pres">
      <dgm:prSet presAssocID="{FF8F83F5-5562-CC45-AA22-05C61001EAF5}" presName="hierChild3" presStyleCnt="0"/>
      <dgm:spPr/>
    </dgm:pt>
    <dgm:pt modelId="{6C9782DD-1EA5-A54F-89D4-2CC6C8A8EFDD}" type="pres">
      <dgm:prSet presAssocID="{35D4E405-8A85-9249-9AA4-C5DCB710EA89}" presName="Name10" presStyleLbl="parChTrans1D2" presStyleIdx="4" presStyleCnt="5"/>
      <dgm:spPr/>
      <dgm:t>
        <a:bodyPr/>
        <a:lstStyle/>
        <a:p>
          <a:endParaRPr lang="en-US"/>
        </a:p>
      </dgm:t>
    </dgm:pt>
    <dgm:pt modelId="{EDF39FAC-2813-984C-899B-041008470C4D}" type="pres">
      <dgm:prSet presAssocID="{D2354D25-4CBB-D948-9908-65400872800B}" presName="hierRoot2" presStyleCnt="0"/>
      <dgm:spPr/>
    </dgm:pt>
    <dgm:pt modelId="{7C8C006D-5183-AD4A-90DF-784D4B7723C1}" type="pres">
      <dgm:prSet presAssocID="{D2354D25-4CBB-D948-9908-65400872800B}" presName="composite2" presStyleCnt="0"/>
      <dgm:spPr/>
    </dgm:pt>
    <dgm:pt modelId="{DB795419-93B0-204B-93CD-65930ECBF854}" type="pres">
      <dgm:prSet presAssocID="{D2354D25-4CBB-D948-9908-65400872800B}" presName="background2" presStyleLbl="node2" presStyleIdx="4" presStyleCnt="5"/>
      <dgm:spPr/>
    </dgm:pt>
    <dgm:pt modelId="{A2955E10-DE40-B14A-A159-87A1408F7CC1}" type="pres">
      <dgm:prSet presAssocID="{D2354D25-4CBB-D948-9908-65400872800B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1AE6F-7665-4748-A617-B6A83C74C549}" type="pres">
      <dgm:prSet presAssocID="{D2354D25-4CBB-D948-9908-65400872800B}" presName="hierChild3" presStyleCnt="0"/>
      <dgm:spPr/>
    </dgm:pt>
    <dgm:pt modelId="{4303F9DC-4061-B94A-9E22-25F1A92B8556}" type="pres">
      <dgm:prSet presAssocID="{63959D2C-477C-BE4B-BFF5-BFB0440E0966}" presName="Name17" presStyleLbl="parChTrans1D3" presStyleIdx="1" presStyleCnt="2"/>
      <dgm:spPr/>
      <dgm:t>
        <a:bodyPr/>
        <a:lstStyle/>
        <a:p>
          <a:endParaRPr lang="en-US"/>
        </a:p>
      </dgm:t>
    </dgm:pt>
    <dgm:pt modelId="{5B64AF24-1153-9C49-83A1-2026645BE5DF}" type="pres">
      <dgm:prSet presAssocID="{A1100202-FF0C-F947-8DB3-011F1B4D1DEA}" presName="hierRoot3" presStyleCnt="0"/>
      <dgm:spPr/>
    </dgm:pt>
    <dgm:pt modelId="{9CBC47CB-3CB2-2545-9970-DF6E8A9CDBFF}" type="pres">
      <dgm:prSet presAssocID="{A1100202-FF0C-F947-8DB3-011F1B4D1DEA}" presName="composite3" presStyleCnt="0"/>
      <dgm:spPr/>
    </dgm:pt>
    <dgm:pt modelId="{C5DEC646-F45C-6645-9AD7-68164536CCE5}" type="pres">
      <dgm:prSet presAssocID="{A1100202-FF0C-F947-8DB3-011F1B4D1DEA}" presName="background3" presStyleLbl="node3" presStyleIdx="1" presStyleCnt="2"/>
      <dgm:spPr/>
    </dgm:pt>
    <dgm:pt modelId="{7F60FAA1-B541-BB43-A887-902B49CAF574}" type="pres">
      <dgm:prSet presAssocID="{A1100202-FF0C-F947-8DB3-011F1B4D1DEA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A01C90-A5D4-0E4A-BF65-A4F8DF318823}" type="pres">
      <dgm:prSet presAssocID="{A1100202-FF0C-F947-8DB3-011F1B4D1DEA}" presName="hierChild4" presStyleCnt="0"/>
      <dgm:spPr/>
    </dgm:pt>
    <dgm:pt modelId="{093655D7-753D-7E45-936A-DF9123F8309A}" type="pres">
      <dgm:prSet presAssocID="{26A460A7-FE3F-974D-BFA2-91A0631FE94F}" presName="Name23" presStyleLbl="parChTrans1D4" presStyleIdx="0" presStyleCnt="7"/>
      <dgm:spPr/>
    </dgm:pt>
    <dgm:pt modelId="{76A81025-F2B8-1C4D-823C-A01B0B67FF78}" type="pres">
      <dgm:prSet presAssocID="{E3C91F81-9A07-E749-8F7D-2878D648F8E8}" presName="hierRoot4" presStyleCnt="0"/>
      <dgm:spPr/>
    </dgm:pt>
    <dgm:pt modelId="{C995614E-1BEF-1F4E-B776-0E386BCEC7FC}" type="pres">
      <dgm:prSet presAssocID="{E3C91F81-9A07-E749-8F7D-2878D648F8E8}" presName="composite4" presStyleCnt="0"/>
      <dgm:spPr/>
    </dgm:pt>
    <dgm:pt modelId="{CAB7369D-2D11-F649-BED5-7D8BFD41FD9A}" type="pres">
      <dgm:prSet presAssocID="{E3C91F81-9A07-E749-8F7D-2878D648F8E8}" presName="background4" presStyleLbl="node4" presStyleIdx="0" presStyleCnt="7"/>
      <dgm:spPr/>
    </dgm:pt>
    <dgm:pt modelId="{BE01C337-BD30-F748-9592-52F0AF05F635}" type="pres">
      <dgm:prSet presAssocID="{E3C91F81-9A07-E749-8F7D-2878D648F8E8}" presName="text4" presStyleLbl="fgAcc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1FD07-E4EB-EA45-9A31-77E46D5EF244}" type="pres">
      <dgm:prSet presAssocID="{E3C91F81-9A07-E749-8F7D-2878D648F8E8}" presName="hierChild5" presStyleCnt="0"/>
      <dgm:spPr/>
    </dgm:pt>
    <dgm:pt modelId="{F3B00BD8-2EA6-0045-A701-799D790A0483}" type="pres">
      <dgm:prSet presAssocID="{CEE33FAA-0EFB-E549-8813-350732F7E202}" presName="Name23" presStyleLbl="parChTrans1D4" presStyleIdx="1" presStyleCnt="7"/>
      <dgm:spPr/>
      <dgm:t>
        <a:bodyPr/>
        <a:lstStyle/>
        <a:p>
          <a:endParaRPr lang="en-US"/>
        </a:p>
      </dgm:t>
    </dgm:pt>
    <dgm:pt modelId="{0AFCA985-511F-BF4E-8E62-85A4DAA9654D}" type="pres">
      <dgm:prSet presAssocID="{B57EE61A-F798-974D-BFC4-637078859931}" presName="hierRoot4" presStyleCnt="0"/>
      <dgm:spPr/>
    </dgm:pt>
    <dgm:pt modelId="{5DDE7123-CB6D-D543-BC39-C7C4D2149515}" type="pres">
      <dgm:prSet presAssocID="{B57EE61A-F798-974D-BFC4-637078859931}" presName="composite4" presStyleCnt="0"/>
      <dgm:spPr/>
    </dgm:pt>
    <dgm:pt modelId="{F37D5A3D-8C5E-9D4D-8B4A-20EEFE117FC2}" type="pres">
      <dgm:prSet presAssocID="{B57EE61A-F798-974D-BFC4-637078859931}" presName="background4" presStyleLbl="node4" presStyleIdx="1" presStyleCnt="7"/>
      <dgm:spPr/>
    </dgm:pt>
    <dgm:pt modelId="{35F60282-A31D-EF45-9D8F-47FD4D6E16CE}" type="pres">
      <dgm:prSet presAssocID="{B57EE61A-F798-974D-BFC4-637078859931}" presName="text4" presStyleLbl="fgAcc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79BDE-12C4-2D42-B16C-2B403C648DB8}" type="pres">
      <dgm:prSet presAssocID="{B57EE61A-F798-974D-BFC4-637078859931}" presName="hierChild5" presStyleCnt="0"/>
      <dgm:spPr/>
    </dgm:pt>
    <dgm:pt modelId="{B1E9BDD0-BBC8-674E-904D-1D29723FDC61}" type="pres">
      <dgm:prSet presAssocID="{004B1DE6-7EE2-BC4B-A4A5-9C4066A0F3A7}" presName="Name23" presStyleLbl="parChTrans1D4" presStyleIdx="2" presStyleCnt="7"/>
      <dgm:spPr/>
      <dgm:t>
        <a:bodyPr/>
        <a:lstStyle/>
        <a:p>
          <a:endParaRPr lang="en-US"/>
        </a:p>
      </dgm:t>
    </dgm:pt>
    <dgm:pt modelId="{F750D10B-FF94-8F41-AC01-F0514D73CC79}" type="pres">
      <dgm:prSet presAssocID="{0E847BF4-ADEF-894D-9F4B-01937FD6375C}" presName="hierRoot4" presStyleCnt="0"/>
      <dgm:spPr/>
    </dgm:pt>
    <dgm:pt modelId="{828AE885-C64C-F84E-BD86-C327C656FF4B}" type="pres">
      <dgm:prSet presAssocID="{0E847BF4-ADEF-894D-9F4B-01937FD6375C}" presName="composite4" presStyleCnt="0"/>
      <dgm:spPr/>
    </dgm:pt>
    <dgm:pt modelId="{A1E47490-BCC1-064A-AAE7-FF2A0F666E5E}" type="pres">
      <dgm:prSet presAssocID="{0E847BF4-ADEF-894D-9F4B-01937FD6375C}" presName="background4" presStyleLbl="node4" presStyleIdx="2" presStyleCnt="7"/>
      <dgm:spPr/>
    </dgm:pt>
    <dgm:pt modelId="{81F22040-1158-E84F-B3EE-BE79764980E7}" type="pres">
      <dgm:prSet presAssocID="{0E847BF4-ADEF-894D-9F4B-01937FD6375C}" presName="text4" presStyleLbl="fgAcc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3CE538-D7F9-DD4C-9D09-B74353455309}" type="pres">
      <dgm:prSet presAssocID="{0E847BF4-ADEF-894D-9F4B-01937FD6375C}" presName="hierChild5" presStyleCnt="0"/>
      <dgm:spPr/>
    </dgm:pt>
    <dgm:pt modelId="{BAF6A538-DE55-1143-B889-08F537CCDCCA}" type="pres">
      <dgm:prSet presAssocID="{9B65C283-7F5C-B044-97E3-3C58F79D5D95}" presName="Name23" presStyleLbl="parChTrans1D4" presStyleIdx="3" presStyleCnt="7"/>
      <dgm:spPr/>
      <dgm:t>
        <a:bodyPr/>
        <a:lstStyle/>
        <a:p>
          <a:endParaRPr lang="en-US"/>
        </a:p>
      </dgm:t>
    </dgm:pt>
    <dgm:pt modelId="{DF25D559-ED0C-2247-81D7-7164C5E1EC1E}" type="pres">
      <dgm:prSet presAssocID="{FD1A4491-696F-F148-9D77-ADE0E7AC4544}" presName="hierRoot4" presStyleCnt="0"/>
      <dgm:spPr/>
    </dgm:pt>
    <dgm:pt modelId="{28874EE6-ECFD-FF46-A86F-E32B0CDC90A3}" type="pres">
      <dgm:prSet presAssocID="{FD1A4491-696F-F148-9D77-ADE0E7AC4544}" presName="composite4" presStyleCnt="0"/>
      <dgm:spPr/>
    </dgm:pt>
    <dgm:pt modelId="{9223FFD6-97B3-FA4E-84B6-421D79F12681}" type="pres">
      <dgm:prSet presAssocID="{FD1A4491-696F-F148-9D77-ADE0E7AC4544}" presName="background4" presStyleLbl="node4" presStyleIdx="3" presStyleCnt="7"/>
      <dgm:spPr/>
    </dgm:pt>
    <dgm:pt modelId="{7F3A4122-AD40-DE42-B9DE-53BF5194D6E5}" type="pres">
      <dgm:prSet presAssocID="{FD1A4491-696F-F148-9D77-ADE0E7AC4544}" presName="text4" presStyleLbl="fgAcc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CDA62B-CE9F-6D43-B61C-7DB10D4F64AE}" type="pres">
      <dgm:prSet presAssocID="{FD1A4491-696F-F148-9D77-ADE0E7AC4544}" presName="hierChild5" presStyleCnt="0"/>
      <dgm:spPr/>
    </dgm:pt>
    <dgm:pt modelId="{CE0CE49D-E8E0-754A-AB7D-CD43ACCEDBFF}" type="pres">
      <dgm:prSet presAssocID="{B367D65D-24A3-A441-8728-AF582585DA27}" presName="Name23" presStyleLbl="parChTrans1D4" presStyleIdx="4" presStyleCnt="7"/>
      <dgm:spPr/>
      <dgm:t>
        <a:bodyPr/>
        <a:lstStyle/>
        <a:p>
          <a:endParaRPr lang="en-US"/>
        </a:p>
      </dgm:t>
    </dgm:pt>
    <dgm:pt modelId="{D0C1B331-7F4A-5740-A5A3-80C50493C470}" type="pres">
      <dgm:prSet presAssocID="{1C4E13CF-5A27-4F44-A4DE-90767356D7DA}" presName="hierRoot4" presStyleCnt="0"/>
      <dgm:spPr/>
    </dgm:pt>
    <dgm:pt modelId="{3C207668-BBFD-1047-9FB5-06C2488EAD1C}" type="pres">
      <dgm:prSet presAssocID="{1C4E13CF-5A27-4F44-A4DE-90767356D7DA}" presName="composite4" presStyleCnt="0"/>
      <dgm:spPr/>
    </dgm:pt>
    <dgm:pt modelId="{6F38B386-16A3-F844-997F-831DEBD54E27}" type="pres">
      <dgm:prSet presAssocID="{1C4E13CF-5A27-4F44-A4DE-90767356D7DA}" presName="background4" presStyleLbl="node4" presStyleIdx="4" presStyleCnt="7"/>
      <dgm:spPr/>
    </dgm:pt>
    <dgm:pt modelId="{95EBCB60-D687-904F-8FE9-95F092BFB8C6}" type="pres">
      <dgm:prSet presAssocID="{1C4E13CF-5A27-4F44-A4DE-90767356D7DA}" presName="text4" presStyleLbl="fgAcc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AA03F9-39DA-F542-B5D7-07A6D8A7BFD9}" type="pres">
      <dgm:prSet presAssocID="{1C4E13CF-5A27-4F44-A4DE-90767356D7DA}" presName="hierChild5" presStyleCnt="0"/>
      <dgm:spPr/>
    </dgm:pt>
    <dgm:pt modelId="{8961E469-38AB-7344-9568-AA23A1F042BA}" type="pres">
      <dgm:prSet presAssocID="{4CCF3D58-1C89-5D4C-BF74-68F74016CC59}" presName="Name23" presStyleLbl="parChTrans1D4" presStyleIdx="5" presStyleCnt="7"/>
      <dgm:spPr/>
      <dgm:t>
        <a:bodyPr/>
        <a:lstStyle/>
        <a:p>
          <a:endParaRPr lang="en-US"/>
        </a:p>
      </dgm:t>
    </dgm:pt>
    <dgm:pt modelId="{17DDC85E-AF58-9E48-8643-AAE5AB4A7479}" type="pres">
      <dgm:prSet presAssocID="{3772422D-5D37-AB4F-8C79-39F87E6E4918}" presName="hierRoot4" presStyleCnt="0"/>
      <dgm:spPr/>
    </dgm:pt>
    <dgm:pt modelId="{CA3AEF39-D0A4-DC44-A994-96B3AB7E80F4}" type="pres">
      <dgm:prSet presAssocID="{3772422D-5D37-AB4F-8C79-39F87E6E4918}" presName="composite4" presStyleCnt="0"/>
      <dgm:spPr/>
    </dgm:pt>
    <dgm:pt modelId="{401A296A-980B-E645-86AA-FC86E37CE567}" type="pres">
      <dgm:prSet presAssocID="{3772422D-5D37-AB4F-8C79-39F87E6E4918}" presName="background4" presStyleLbl="node4" presStyleIdx="5" presStyleCnt="7"/>
      <dgm:spPr/>
    </dgm:pt>
    <dgm:pt modelId="{76A10984-E62F-2F41-B1D4-79C4CD2790E7}" type="pres">
      <dgm:prSet presAssocID="{3772422D-5D37-AB4F-8C79-39F87E6E4918}" presName="text4" presStyleLbl="fgAcc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84954E-07EE-A84C-A261-CDCD3A8CC84A}" type="pres">
      <dgm:prSet presAssocID="{3772422D-5D37-AB4F-8C79-39F87E6E4918}" presName="hierChild5" presStyleCnt="0"/>
      <dgm:spPr/>
    </dgm:pt>
    <dgm:pt modelId="{1B2937CB-AF70-6241-925F-257894A4A39E}" type="pres">
      <dgm:prSet presAssocID="{B2E9BCB6-E357-1644-8157-FF9969EEED2B}" presName="Name23" presStyleLbl="parChTrans1D4" presStyleIdx="6" presStyleCnt="7"/>
      <dgm:spPr/>
    </dgm:pt>
    <dgm:pt modelId="{D77AC75D-57E6-2041-83C0-15D1AD30D3BC}" type="pres">
      <dgm:prSet presAssocID="{3C3BACFA-13D3-6D47-AD2A-7735A8762530}" presName="hierRoot4" presStyleCnt="0"/>
      <dgm:spPr/>
    </dgm:pt>
    <dgm:pt modelId="{DBCDCCA6-0928-6843-A4BF-D5B44F2FDCA2}" type="pres">
      <dgm:prSet presAssocID="{3C3BACFA-13D3-6D47-AD2A-7735A8762530}" presName="composite4" presStyleCnt="0"/>
      <dgm:spPr/>
    </dgm:pt>
    <dgm:pt modelId="{121077BA-4038-3D47-964B-1D5D9C30BB36}" type="pres">
      <dgm:prSet presAssocID="{3C3BACFA-13D3-6D47-AD2A-7735A8762530}" presName="background4" presStyleLbl="node4" presStyleIdx="6" presStyleCnt="7"/>
      <dgm:spPr/>
    </dgm:pt>
    <dgm:pt modelId="{B8EDE895-73BB-E741-9E9B-230D2C7BED95}" type="pres">
      <dgm:prSet presAssocID="{3C3BACFA-13D3-6D47-AD2A-7735A8762530}" presName="text4" presStyleLbl="fgAcc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4C764-EBB7-F041-B3EA-8378A4972AC9}" type="pres">
      <dgm:prSet presAssocID="{3C3BACFA-13D3-6D47-AD2A-7735A8762530}" presName="hierChild5" presStyleCnt="0"/>
      <dgm:spPr/>
    </dgm:pt>
  </dgm:ptLst>
  <dgm:cxnLst>
    <dgm:cxn modelId="{A1E68BA0-736D-3146-BC80-0062ECEEE0A8}" srcId="{A1100202-FF0C-F947-8DB3-011F1B4D1DEA}" destId="{B57EE61A-F798-974D-BFC4-637078859931}" srcOrd="1" destOrd="0" parTransId="{CEE33FAA-0EFB-E549-8813-350732F7E202}" sibTransId="{7CB4D634-F553-9748-80A9-DEE967F2391D}"/>
    <dgm:cxn modelId="{F30C4EC0-BA13-FB4B-8762-DB1038E3A1BE}" type="presOf" srcId="{B367D65D-24A3-A441-8728-AF582585DA27}" destId="{CE0CE49D-E8E0-754A-AB7D-CD43ACCEDBFF}" srcOrd="0" destOrd="0" presId="urn:microsoft.com/office/officeart/2005/8/layout/hierarchy1"/>
    <dgm:cxn modelId="{4B7AFFF9-98A4-FE42-B386-83615325A961}" srcId="{FB865BAB-D0FB-C948-80A9-B6CC053A46D8}" destId="{4799C9ED-EF6C-3245-A8EA-3477BAD60DAA}" srcOrd="0" destOrd="0" parTransId="{D7AD6014-8586-A741-9429-16C76CC312E1}" sibTransId="{35ECB3ED-5236-9B42-8C23-1F94A6577608}"/>
    <dgm:cxn modelId="{CAA42E81-29CE-1C4E-8B14-3C411112A606}" type="presOf" srcId="{4CCF3D58-1C89-5D4C-BF74-68F74016CC59}" destId="{8961E469-38AB-7344-9568-AA23A1F042BA}" srcOrd="0" destOrd="0" presId="urn:microsoft.com/office/officeart/2005/8/layout/hierarchy1"/>
    <dgm:cxn modelId="{902AEEB0-D157-3B43-9133-9512DD4BADCE}" srcId="{FB865BAB-D0FB-C948-80A9-B6CC053A46D8}" destId="{D2354D25-4CBB-D948-9908-65400872800B}" srcOrd="4" destOrd="0" parTransId="{35D4E405-8A85-9249-9AA4-C5DCB710EA89}" sibTransId="{9EB0B0E2-E303-8F45-8284-FDD6D96AA48D}"/>
    <dgm:cxn modelId="{64B81368-9342-3144-B55A-687921981B9C}" type="presOf" srcId="{5106668C-4857-E94E-A4E1-01CACFCECD7A}" destId="{441A9CAE-C82B-3244-A80E-5FC2B8285D09}" srcOrd="0" destOrd="0" presId="urn:microsoft.com/office/officeart/2005/8/layout/hierarchy1"/>
    <dgm:cxn modelId="{BC707D03-A6D9-EA40-B25C-EC80DDA46072}" type="presOf" srcId="{CBC97075-566E-5D41-940D-310FEC90937C}" destId="{AB363776-7468-AA49-A5E7-6579D211D0D3}" srcOrd="0" destOrd="0" presId="urn:microsoft.com/office/officeart/2005/8/layout/hierarchy1"/>
    <dgm:cxn modelId="{3F540D59-F0B8-5449-BF8B-32EAA0B89B3C}" srcId="{FB865BAB-D0FB-C948-80A9-B6CC053A46D8}" destId="{FF8F83F5-5562-CC45-AA22-05C61001EAF5}" srcOrd="3" destOrd="0" parTransId="{5106668C-4857-E94E-A4E1-01CACFCECD7A}" sibTransId="{EFE36FAA-965C-6442-A39D-CCB88A17071D}"/>
    <dgm:cxn modelId="{85F9A72A-9236-DA4F-929A-7D5B5D81189B}" srcId="{FB865BAB-D0FB-C948-80A9-B6CC053A46D8}" destId="{AC4BC78C-6E92-044E-95F7-F5AD3F49E3A5}" srcOrd="2" destOrd="0" parTransId="{BDD6C53A-6F11-C140-86CA-AD596A3C3BFA}" sibTransId="{85B03DF2-A89B-6D48-B39F-15DC76D071BD}"/>
    <dgm:cxn modelId="{28865895-3E1A-E14C-B8C5-88678F7BB5E4}" type="presOf" srcId="{4799C9ED-EF6C-3245-A8EA-3477BAD60DAA}" destId="{605028E6-6290-404E-BCC3-7E9C7B35974A}" srcOrd="0" destOrd="0" presId="urn:microsoft.com/office/officeart/2005/8/layout/hierarchy1"/>
    <dgm:cxn modelId="{A93333B7-6884-7D43-B1BD-3CA35D1A97F2}" type="presOf" srcId="{35D4E405-8A85-9249-9AA4-C5DCB710EA89}" destId="{6C9782DD-1EA5-A54F-89D4-2CC6C8A8EFDD}" srcOrd="0" destOrd="0" presId="urn:microsoft.com/office/officeart/2005/8/layout/hierarchy1"/>
    <dgm:cxn modelId="{FAB0BAF7-F306-514C-B075-4FE64C9313BF}" type="presOf" srcId="{FF8F83F5-5562-CC45-AA22-05C61001EAF5}" destId="{AA33B5D7-C4C7-8940-B9C6-95EF8A3B56F9}" srcOrd="0" destOrd="0" presId="urn:microsoft.com/office/officeart/2005/8/layout/hierarchy1"/>
    <dgm:cxn modelId="{B3C25509-7D8B-9943-8469-62C05B3A39ED}" srcId="{D2354D25-4CBB-D948-9908-65400872800B}" destId="{A1100202-FF0C-F947-8DB3-011F1B4D1DEA}" srcOrd="0" destOrd="0" parTransId="{63959D2C-477C-BE4B-BFF5-BFB0440E0966}" sibTransId="{B67BB1D6-3B7B-DC40-A3C2-54D077441545}"/>
    <dgm:cxn modelId="{F44D2B9F-B447-2140-B5E9-36140E5BEBF6}" type="presOf" srcId="{B57EE61A-F798-974D-BFC4-637078859931}" destId="{35F60282-A31D-EF45-9D8F-47FD4D6E16CE}" srcOrd="0" destOrd="0" presId="urn:microsoft.com/office/officeart/2005/8/layout/hierarchy1"/>
    <dgm:cxn modelId="{AFA80AA9-BD60-C149-8528-DB756FAA3D2D}" type="presOf" srcId="{A1100202-FF0C-F947-8DB3-011F1B4D1DEA}" destId="{7F60FAA1-B541-BB43-A887-902B49CAF574}" srcOrd="0" destOrd="0" presId="urn:microsoft.com/office/officeart/2005/8/layout/hierarchy1"/>
    <dgm:cxn modelId="{8C9498A9-E60D-FF4B-AA72-7933FF451C44}" srcId="{B57EE61A-F798-974D-BFC4-637078859931}" destId="{1C4E13CF-5A27-4F44-A4DE-90767356D7DA}" srcOrd="1" destOrd="0" parTransId="{B367D65D-24A3-A441-8728-AF582585DA27}" sibTransId="{CC5897A3-EC97-7449-ADDC-499F375E987E}"/>
    <dgm:cxn modelId="{3DA00259-E224-834D-8945-98734167AE54}" type="presOf" srcId="{3C3BACFA-13D3-6D47-AD2A-7735A8762530}" destId="{B8EDE895-73BB-E741-9E9B-230D2C7BED95}" srcOrd="0" destOrd="0" presId="urn:microsoft.com/office/officeart/2005/8/layout/hierarchy1"/>
    <dgm:cxn modelId="{5F97F531-0C0F-B046-9564-B88E79A4107E}" type="presOf" srcId="{1C4E13CF-5A27-4F44-A4DE-90767356D7DA}" destId="{95EBCB60-D687-904F-8FE9-95F092BFB8C6}" srcOrd="0" destOrd="0" presId="urn:microsoft.com/office/officeart/2005/8/layout/hierarchy1"/>
    <dgm:cxn modelId="{F9014387-2E41-4348-96C8-AA5A40C01E57}" type="presOf" srcId="{FB865BAB-D0FB-C948-80A9-B6CC053A46D8}" destId="{8E1EE9AB-866E-1B4E-8761-118737168514}" srcOrd="0" destOrd="0" presId="urn:microsoft.com/office/officeart/2005/8/layout/hierarchy1"/>
    <dgm:cxn modelId="{655AA273-B6FF-7A41-A5E1-9CB0A45EF4A4}" type="presOf" srcId="{0E847BF4-ADEF-894D-9F4B-01937FD6375C}" destId="{81F22040-1158-E84F-B3EE-BE79764980E7}" srcOrd="0" destOrd="0" presId="urn:microsoft.com/office/officeart/2005/8/layout/hierarchy1"/>
    <dgm:cxn modelId="{3717F71F-8EA4-D64D-ACCC-366813492144}" type="presOf" srcId="{E3C91F81-9A07-E749-8F7D-2878D648F8E8}" destId="{BE01C337-BD30-F748-9592-52F0AF05F635}" srcOrd="0" destOrd="0" presId="urn:microsoft.com/office/officeart/2005/8/layout/hierarchy1"/>
    <dgm:cxn modelId="{30962A51-01B4-7047-B3BA-CDF730B3AD26}" type="presOf" srcId="{1D2735E7-85AF-F943-9FBF-79013FE6EB0C}" destId="{FD45319F-600A-C748-9417-DBBD8F0FF818}" srcOrd="0" destOrd="0" presId="urn:microsoft.com/office/officeart/2005/8/layout/hierarchy1"/>
    <dgm:cxn modelId="{678FBC7D-D2CD-3847-A957-68C418A715D1}" srcId="{A1100202-FF0C-F947-8DB3-011F1B4D1DEA}" destId="{3C3BACFA-13D3-6D47-AD2A-7735A8762530}" srcOrd="2" destOrd="0" parTransId="{B2E9BCB6-E357-1644-8157-FF9969EEED2B}" sibTransId="{41FFC593-8F70-B047-ACC5-220E25224943}"/>
    <dgm:cxn modelId="{081AA85F-3658-E043-A2CB-B8ECB93BF913}" type="presOf" srcId="{26A460A7-FE3F-974D-BFA2-91A0631FE94F}" destId="{093655D7-753D-7E45-936A-DF9123F8309A}" srcOrd="0" destOrd="0" presId="urn:microsoft.com/office/officeart/2005/8/layout/hierarchy1"/>
    <dgm:cxn modelId="{FD37945E-6534-2F4D-8076-FBCFC67E69FC}" type="presOf" srcId="{8E8AFBC9-7A23-8F47-B307-BD9A09E2E686}" destId="{6BC8B733-FDDD-5948-8F46-59509FB2674B}" srcOrd="0" destOrd="0" presId="urn:microsoft.com/office/officeart/2005/8/layout/hierarchy1"/>
    <dgm:cxn modelId="{8AFE1B0F-DF39-4A4C-9E4F-D7069A839714}" srcId="{1C4E13CF-5A27-4F44-A4DE-90767356D7DA}" destId="{3772422D-5D37-AB4F-8C79-39F87E6E4918}" srcOrd="0" destOrd="0" parTransId="{4CCF3D58-1C89-5D4C-BF74-68F74016CC59}" sibTransId="{5D4958A6-84EE-4448-AA3F-42D69A74F671}"/>
    <dgm:cxn modelId="{49D0D27A-289A-454C-A78B-EE8FD69E3B46}" type="presOf" srcId="{004B1DE6-7EE2-BC4B-A4A5-9C4066A0F3A7}" destId="{B1E9BDD0-BBC8-674E-904D-1D29723FDC61}" srcOrd="0" destOrd="0" presId="urn:microsoft.com/office/officeart/2005/8/layout/hierarchy1"/>
    <dgm:cxn modelId="{DC9DDF3B-57A1-244B-B9FF-D1358662B407}" srcId="{B57EE61A-F798-974D-BFC4-637078859931}" destId="{0E847BF4-ADEF-894D-9F4B-01937FD6375C}" srcOrd="0" destOrd="0" parTransId="{004B1DE6-7EE2-BC4B-A4A5-9C4066A0F3A7}" sibTransId="{7D3F6881-4A30-2046-AB3D-966D70557E46}"/>
    <dgm:cxn modelId="{402ECA39-6DD2-504D-9CD3-CB6946D5BA2F}" srcId="{FB865BAB-D0FB-C948-80A9-B6CC053A46D8}" destId="{8E8AFBC9-7A23-8F47-B307-BD9A09E2E686}" srcOrd="1" destOrd="0" parTransId="{32ED3AF2-F5C6-9441-BB6D-334194B5EB71}" sibTransId="{96C22FDC-F04C-AF45-9D02-6178E1C60C44}"/>
    <dgm:cxn modelId="{E56FA286-C767-F842-AE56-2E77450B75FA}" type="presOf" srcId="{B2E9BCB6-E357-1644-8157-FF9969EEED2B}" destId="{1B2937CB-AF70-6241-925F-257894A4A39E}" srcOrd="0" destOrd="0" presId="urn:microsoft.com/office/officeart/2005/8/layout/hierarchy1"/>
    <dgm:cxn modelId="{09355A17-F2AC-FC4E-9403-96F9310F2B04}" type="presOf" srcId="{9B65C283-7F5C-B044-97E3-3C58F79D5D95}" destId="{BAF6A538-DE55-1143-B889-08F537CCDCCA}" srcOrd="0" destOrd="0" presId="urn:microsoft.com/office/officeart/2005/8/layout/hierarchy1"/>
    <dgm:cxn modelId="{896A0E07-6A69-F842-B0FF-0DD53161A874}" type="presOf" srcId="{63959D2C-477C-BE4B-BFF5-BFB0440E0966}" destId="{4303F9DC-4061-B94A-9E22-25F1A92B8556}" srcOrd="0" destOrd="0" presId="urn:microsoft.com/office/officeart/2005/8/layout/hierarchy1"/>
    <dgm:cxn modelId="{ECCC743E-152A-4045-8C4F-186112808118}" srcId="{A1100202-FF0C-F947-8DB3-011F1B4D1DEA}" destId="{E3C91F81-9A07-E749-8F7D-2878D648F8E8}" srcOrd="0" destOrd="0" parTransId="{26A460A7-FE3F-974D-BFA2-91A0631FE94F}" sibTransId="{01E65ED7-F995-7A49-A7D3-29A8AA1EC37F}"/>
    <dgm:cxn modelId="{A5C24090-A9F8-8347-AA36-B24E688BB170}" type="presOf" srcId="{3772422D-5D37-AB4F-8C79-39F87E6E4918}" destId="{76A10984-E62F-2F41-B1D4-79C4CD2790E7}" srcOrd="0" destOrd="0" presId="urn:microsoft.com/office/officeart/2005/8/layout/hierarchy1"/>
    <dgm:cxn modelId="{73BDE0E8-818C-B843-B213-36AC29FF194D}" type="presOf" srcId="{BDD6C53A-6F11-C140-86CA-AD596A3C3BFA}" destId="{DC1DA094-0205-FB4D-A5BE-28F79DC4113F}" srcOrd="0" destOrd="0" presId="urn:microsoft.com/office/officeart/2005/8/layout/hierarchy1"/>
    <dgm:cxn modelId="{B5B3B45D-D1CE-7B4C-A94F-FA4531B2F731}" type="presOf" srcId="{32ED3AF2-F5C6-9441-BB6D-334194B5EB71}" destId="{79F942C0-FE02-C341-9FCA-BAF5D27AB863}" srcOrd="0" destOrd="0" presId="urn:microsoft.com/office/officeart/2005/8/layout/hierarchy1"/>
    <dgm:cxn modelId="{BAAA75D9-FD42-5048-AEF3-2B13C0D0B0E5}" type="presOf" srcId="{CEE33FAA-0EFB-E549-8813-350732F7E202}" destId="{F3B00BD8-2EA6-0045-A701-799D790A0483}" srcOrd="0" destOrd="0" presId="urn:microsoft.com/office/officeart/2005/8/layout/hierarchy1"/>
    <dgm:cxn modelId="{B17ED50D-8E92-FB4B-983A-BF079AE0F0E1}" srcId="{0E847BF4-ADEF-894D-9F4B-01937FD6375C}" destId="{FD1A4491-696F-F148-9D77-ADE0E7AC4544}" srcOrd="0" destOrd="0" parTransId="{9B65C283-7F5C-B044-97E3-3C58F79D5D95}" sibTransId="{C5EAF04E-5D6B-8A42-90BE-A3FA863B2787}"/>
    <dgm:cxn modelId="{1E0C7C56-2223-1347-8417-53B7E2F3895B}" type="presOf" srcId="{FD1A4491-696F-F148-9D77-ADE0E7AC4544}" destId="{7F3A4122-AD40-DE42-B9DE-53BF5194D6E5}" srcOrd="0" destOrd="0" presId="urn:microsoft.com/office/officeart/2005/8/layout/hierarchy1"/>
    <dgm:cxn modelId="{6CCB5736-7F42-E145-8FD5-726F9C27E8DC}" type="presOf" srcId="{D2354D25-4CBB-D948-9908-65400872800B}" destId="{A2955E10-DE40-B14A-A159-87A1408F7CC1}" srcOrd="0" destOrd="0" presId="urn:microsoft.com/office/officeart/2005/8/layout/hierarchy1"/>
    <dgm:cxn modelId="{C635B5FF-3156-584E-A6A1-9C53ED4AE05E}" srcId="{8E8AFBC9-7A23-8F47-B307-BD9A09E2E686}" destId="{1D2735E7-85AF-F943-9FBF-79013FE6EB0C}" srcOrd="0" destOrd="0" parTransId="{CBC97075-566E-5D41-940D-310FEC90937C}" sibTransId="{09AE8132-6A7D-1146-B0F6-4B04615A53A7}"/>
    <dgm:cxn modelId="{25840CD0-0E9E-144E-9395-34E604414083}" type="presOf" srcId="{D7AD6014-8586-A741-9429-16C76CC312E1}" destId="{022084E3-9337-7045-A2DC-B300F44A573A}" srcOrd="0" destOrd="0" presId="urn:microsoft.com/office/officeart/2005/8/layout/hierarchy1"/>
    <dgm:cxn modelId="{9CDCD624-CAF7-CE40-9328-24BC954BCC0E}" srcId="{26D69E2B-6479-1646-AA28-16DC03F18A9D}" destId="{FB865BAB-D0FB-C948-80A9-B6CC053A46D8}" srcOrd="0" destOrd="0" parTransId="{20F5A103-B7F5-A24E-8B6D-6BFD8E5C7D48}" sibTransId="{9A83AA81-4900-1941-A971-51A36AB721F4}"/>
    <dgm:cxn modelId="{C1A679DC-D023-DD48-86A0-F44087D47244}" type="presOf" srcId="{26D69E2B-6479-1646-AA28-16DC03F18A9D}" destId="{9DD4914D-7A8F-074B-B02E-D452CEDF12A4}" srcOrd="0" destOrd="0" presId="urn:microsoft.com/office/officeart/2005/8/layout/hierarchy1"/>
    <dgm:cxn modelId="{773B4811-135B-7F4B-969E-64E72407A66D}" type="presOf" srcId="{AC4BC78C-6E92-044E-95F7-F5AD3F49E3A5}" destId="{5F0805AF-54BD-7543-8374-973E4E54A5B9}" srcOrd="0" destOrd="0" presId="urn:microsoft.com/office/officeart/2005/8/layout/hierarchy1"/>
    <dgm:cxn modelId="{9A8CD3FD-1713-9C45-B6BF-EB029B461D1F}" type="presParOf" srcId="{9DD4914D-7A8F-074B-B02E-D452CEDF12A4}" destId="{B260EFDF-B350-544E-8FEC-AA0FE1A198A4}" srcOrd="0" destOrd="0" presId="urn:microsoft.com/office/officeart/2005/8/layout/hierarchy1"/>
    <dgm:cxn modelId="{444DF34F-4BD4-A347-8269-30FF259F2162}" type="presParOf" srcId="{B260EFDF-B350-544E-8FEC-AA0FE1A198A4}" destId="{B8B5E664-DF9B-DE47-B789-9DBF45568CF8}" srcOrd="0" destOrd="0" presId="urn:microsoft.com/office/officeart/2005/8/layout/hierarchy1"/>
    <dgm:cxn modelId="{9F40ADC0-7CF8-B24A-BC95-6902CE91E23B}" type="presParOf" srcId="{B8B5E664-DF9B-DE47-B789-9DBF45568CF8}" destId="{8E8CDD85-F6E2-B847-8B70-1EB9AAAE77DF}" srcOrd="0" destOrd="0" presId="urn:microsoft.com/office/officeart/2005/8/layout/hierarchy1"/>
    <dgm:cxn modelId="{CD9A59B2-12D8-F94A-AA66-A47870038B93}" type="presParOf" srcId="{B8B5E664-DF9B-DE47-B789-9DBF45568CF8}" destId="{8E1EE9AB-866E-1B4E-8761-118737168514}" srcOrd="1" destOrd="0" presId="urn:microsoft.com/office/officeart/2005/8/layout/hierarchy1"/>
    <dgm:cxn modelId="{841BA3FB-2AC8-8346-A877-ACB8E4D110D8}" type="presParOf" srcId="{B260EFDF-B350-544E-8FEC-AA0FE1A198A4}" destId="{FED93941-2A33-554E-91C6-E36773FCE4A3}" srcOrd="1" destOrd="0" presId="urn:microsoft.com/office/officeart/2005/8/layout/hierarchy1"/>
    <dgm:cxn modelId="{DC2FA956-3011-B44B-9B87-197BCE0E25B1}" type="presParOf" srcId="{FED93941-2A33-554E-91C6-E36773FCE4A3}" destId="{022084E3-9337-7045-A2DC-B300F44A573A}" srcOrd="0" destOrd="0" presId="urn:microsoft.com/office/officeart/2005/8/layout/hierarchy1"/>
    <dgm:cxn modelId="{1295D846-4253-034F-85B7-293DDFB6F1F1}" type="presParOf" srcId="{FED93941-2A33-554E-91C6-E36773FCE4A3}" destId="{BAC6162E-004E-0E42-9E15-59A45E859732}" srcOrd="1" destOrd="0" presId="urn:microsoft.com/office/officeart/2005/8/layout/hierarchy1"/>
    <dgm:cxn modelId="{A88E5820-FF36-CA48-A91C-A2AAFD04DC61}" type="presParOf" srcId="{BAC6162E-004E-0E42-9E15-59A45E859732}" destId="{1FE1B509-6B6B-BD4C-8207-FA3374CBAB24}" srcOrd="0" destOrd="0" presId="urn:microsoft.com/office/officeart/2005/8/layout/hierarchy1"/>
    <dgm:cxn modelId="{80635E73-EF2C-0A4E-9061-39319AAE7BA3}" type="presParOf" srcId="{1FE1B509-6B6B-BD4C-8207-FA3374CBAB24}" destId="{4439139A-940F-5148-A82D-55CAEB824BDB}" srcOrd="0" destOrd="0" presId="urn:microsoft.com/office/officeart/2005/8/layout/hierarchy1"/>
    <dgm:cxn modelId="{9B8CD2B5-D2DB-9843-880B-9C5208A01962}" type="presParOf" srcId="{1FE1B509-6B6B-BD4C-8207-FA3374CBAB24}" destId="{605028E6-6290-404E-BCC3-7E9C7B35974A}" srcOrd="1" destOrd="0" presId="urn:microsoft.com/office/officeart/2005/8/layout/hierarchy1"/>
    <dgm:cxn modelId="{6BB999A9-6B75-844E-912D-5462434AE8DD}" type="presParOf" srcId="{BAC6162E-004E-0E42-9E15-59A45E859732}" destId="{7D69F1EC-477B-9046-85FB-1CC229E0C065}" srcOrd="1" destOrd="0" presId="urn:microsoft.com/office/officeart/2005/8/layout/hierarchy1"/>
    <dgm:cxn modelId="{6B157CEA-C1D5-6243-BC6C-E8C4DE13C380}" type="presParOf" srcId="{FED93941-2A33-554E-91C6-E36773FCE4A3}" destId="{79F942C0-FE02-C341-9FCA-BAF5D27AB863}" srcOrd="2" destOrd="0" presId="urn:microsoft.com/office/officeart/2005/8/layout/hierarchy1"/>
    <dgm:cxn modelId="{22331FA1-4591-C449-90C1-489EDB7AA2BD}" type="presParOf" srcId="{FED93941-2A33-554E-91C6-E36773FCE4A3}" destId="{97649FB5-966A-BA4B-B66F-82416F46CE60}" srcOrd="3" destOrd="0" presId="urn:microsoft.com/office/officeart/2005/8/layout/hierarchy1"/>
    <dgm:cxn modelId="{AA26998E-73E5-D54C-BAC4-59F21247F216}" type="presParOf" srcId="{97649FB5-966A-BA4B-B66F-82416F46CE60}" destId="{314D3F53-9878-884B-9D75-6DC67F753602}" srcOrd="0" destOrd="0" presId="urn:microsoft.com/office/officeart/2005/8/layout/hierarchy1"/>
    <dgm:cxn modelId="{0C9AA2CB-1D57-2C47-A9E9-37C2EA75E487}" type="presParOf" srcId="{314D3F53-9878-884B-9D75-6DC67F753602}" destId="{EA3208DC-224C-C745-AD01-CD7B4CA3FD46}" srcOrd="0" destOrd="0" presId="urn:microsoft.com/office/officeart/2005/8/layout/hierarchy1"/>
    <dgm:cxn modelId="{6BD9E1DF-C3C3-654F-9A59-CDD61A7F7288}" type="presParOf" srcId="{314D3F53-9878-884B-9D75-6DC67F753602}" destId="{6BC8B733-FDDD-5948-8F46-59509FB2674B}" srcOrd="1" destOrd="0" presId="urn:microsoft.com/office/officeart/2005/8/layout/hierarchy1"/>
    <dgm:cxn modelId="{D2F449E1-4EE4-124B-88FA-11D801AF1C36}" type="presParOf" srcId="{97649FB5-966A-BA4B-B66F-82416F46CE60}" destId="{BE7BE997-6CA6-1B4B-A903-A7E2DE256760}" srcOrd="1" destOrd="0" presId="urn:microsoft.com/office/officeart/2005/8/layout/hierarchy1"/>
    <dgm:cxn modelId="{F62D5547-05FC-4540-ABD1-1D03B28103EE}" type="presParOf" srcId="{BE7BE997-6CA6-1B4B-A903-A7E2DE256760}" destId="{AB363776-7468-AA49-A5E7-6579D211D0D3}" srcOrd="0" destOrd="0" presId="urn:microsoft.com/office/officeart/2005/8/layout/hierarchy1"/>
    <dgm:cxn modelId="{EB2AA659-0E03-834C-8DC9-B1F30173FAB2}" type="presParOf" srcId="{BE7BE997-6CA6-1B4B-A903-A7E2DE256760}" destId="{D223AE5D-0A18-B64F-9782-10DA39F9B8C1}" srcOrd="1" destOrd="0" presId="urn:microsoft.com/office/officeart/2005/8/layout/hierarchy1"/>
    <dgm:cxn modelId="{93DFFDC3-4B8E-5146-A2AF-5D1FDB578D9D}" type="presParOf" srcId="{D223AE5D-0A18-B64F-9782-10DA39F9B8C1}" destId="{7B9FC653-B40B-6A4B-B1DA-DAC9AD0E57A2}" srcOrd="0" destOrd="0" presId="urn:microsoft.com/office/officeart/2005/8/layout/hierarchy1"/>
    <dgm:cxn modelId="{9E1C9C1D-6222-BA4E-A322-094AA97DA09A}" type="presParOf" srcId="{7B9FC653-B40B-6A4B-B1DA-DAC9AD0E57A2}" destId="{3A164E8E-F111-EF45-BD28-3306DABDFA43}" srcOrd="0" destOrd="0" presId="urn:microsoft.com/office/officeart/2005/8/layout/hierarchy1"/>
    <dgm:cxn modelId="{69FA4CAE-9A63-BD40-9898-7C0D347ADD82}" type="presParOf" srcId="{7B9FC653-B40B-6A4B-B1DA-DAC9AD0E57A2}" destId="{FD45319F-600A-C748-9417-DBBD8F0FF818}" srcOrd="1" destOrd="0" presId="urn:microsoft.com/office/officeart/2005/8/layout/hierarchy1"/>
    <dgm:cxn modelId="{77D5813D-E847-154F-B60D-2980DE18BD7C}" type="presParOf" srcId="{D223AE5D-0A18-B64F-9782-10DA39F9B8C1}" destId="{8ACA2708-F3A9-CC4B-95D0-3D495ECA9564}" srcOrd="1" destOrd="0" presId="urn:microsoft.com/office/officeart/2005/8/layout/hierarchy1"/>
    <dgm:cxn modelId="{AAFC6A23-BE52-9C48-A51F-B140975339C5}" type="presParOf" srcId="{FED93941-2A33-554E-91C6-E36773FCE4A3}" destId="{DC1DA094-0205-FB4D-A5BE-28F79DC4113F}" srcOrd="4" destOrd="0" presId="urn:microsoft.com/office/officeart/2005/8/layout/hierarchy1"/>
    <dgm:cxn modelId="{07FE4E41-490B-D04F-9B3B-BD961C5B5700}" type="presParOf" srcId="{FED93941-2A33-554E-91C6-E36773FCE4A3}" destId="{BBD55094-65EB-0747-9793-6861268154A9}" srcOrd="5" destOrd="0" presId="urn:microsoft.com/office/officeart/2005/8/layout/hierarchy1"/>
    <dgm:cxn modelId="{99A79B39-DB4C-B147-B894-DC705B5EDF18}" type="presParOf" srcId="{BBD55094-65EB-0747-9793-6861268154A9}" destId="{70D544CA-2AB1-2B40-8193-E01796A7E854}" srcOrd="0" destOrd="0" presId="urn:microsoft.com/office/officeart/2005/8/layout/hierarchy1"/>
    <dgm:cxn modelId="{649ED4E2-8456-5A41-B001-9BB7696F25AF}" type="presParOf" srcId="{70D544CA-2AB1-2B40-8193-E01796A7E854}" destId="{5CB820AE-6C7B-2746-90E1-61442900C0C8}" srcOrd="0" destOrd="0" presId="urn:microsoft.com/office/officeart/2005/8/layout/hierarchy1"/>
    <dgm:cxn modelId="{38F3C146-3EEC-BB4B-B366-2BF0BEB25731}" type="presParOf" srcId="{70D544CA-2AB1-2B40-8193-E01796A7E854}" destId="{5F0805AF-54BD-7543-8374-973E4E54A5B9}" srcOrd="1" destOrd="0" presId="urn:microsoft.com/office/officeart/2005/8/layout/hierarchy1"/>
    <dgm:cxn modelId="{62D07E89-1EB5-AB40-A19E-3C36777BBBCD}" type="presParOf" srcId="{BBD55094-65EB-0747-9793-6861268154A9}" destId="{456B82A8-8464-4B44-8F50-772456FC90E5}" srcOrd="1" destOrd="0" presId="urn:microsoft.com/office/officeart/2005/8/layout/hierarchy1"/>
    <dgm:cxn modelId="{A58099C9-7725-B646-9BEF-52BF6A5E6073}" type="presParOf" srcId="{FED93941-2A33-554E-91C6-E36773FCE4A3}" destId="{441A9CAE-C82B-3244-A80E-5FC2B8285D09}" srcOrd="6" destOrd="0" presId="urn:microsoft.com/office/officeart/2005/8/layout/hierarchy1"/>
    <dgm:cxn modelId="{08D962DD-B562-4549-B12C-EFF88AA5AEC3}" type="presParOf" srcId="{FED93941-2A33-554E-91C6-E36773FCE4A3}" destId="{96260B80-1EEC-4F46-97E5-4DB6AEDAE311}" srcOrd="7" destOrd="0" presId="urn:microsoft.com/office/officeart/2005/8/layout/hierarchy1"/>
    <dgm:cxn modelId="{9614A18E-2A1D-6940-B5D5-4CE515218DF2}" type="presParOf" srcId="{96260B80-1EEC-4F46-97E5-4DB6AEDAE311}" destId="{8C866CFE-7D7E-504A-9247-8750C0D61195}" srcOrd="0" destOrd="0" presId="urn:microsoft.com/office/officeart/2005/8/layout/hierarchy1"/>
    <dgm:cxn modelId="{93A62263-C351-A54D-9361-AE5F2EA84423}" type="presParOf" srcId="{8C866CFE-7D7E-504A-9247-8750C0D61195}" destId="{2FC8A9A4-C8B9-7442-8384-D80447CA2DB0}" srcOrd="0" destOrd="0" presId="urn:microsoft.com/office/officeart/2005/8/layout/hierarchy1"/>
    <dgm:cxn modelId="{E903D14F-B9F5-9949-B60C-93A578C440AC}" type="presParOf" srcId="{8C866CFE-7D7E-504A-9247-8750C0D61195}" destId="{AA33B5D7-C4C7-8940-B9C6-95EF8A3B56F9}" srcOrd="1" destOrd="0" presId="urn:microsoft.com/office/officeart/2005/8/layout/hierarchy1"/>
    <dgm:cxn modelId="{68220A54-9E12-1640-858B-30EA4246CA3B}" type="presParOf" srcId="{96260B80-1EEC-4F46-97E5-4DB6AEDAE311}" destId="{11477F56-4B9A-A44F-BDCA-D01546BCC27B}" srcOrd="1" destOrd="0" presId="urn:microsoft.com/office/officeart/2005/8/layout/hierarchy1"/>
    <dgm:cxn modelId="{B5779214-687B-A544-B5D3-362511311E08}" type="presParOf" srcId="{FED93941-2A33-554E-91C6-E36773FCE4A3}" destId="{6C9782DD-1EA5-A54F-89D4-2CC6C8A8EFDD}" srcOrd="8" destOrd="0" presId="urn:microsoft.com/office/officeart/2005/8/layout/hierarchy1"/>
    <dgm:cxn modelId="{135561FD-1A1D-514E-9471-6095791CCC25}" type="presParOf" srcId="{FED93941-2A33-554E-91C6-E36773FCE4A3}" destId="{EDF39FAC-2813-984C-899B-041008470C4D}" srcOrd="9" destOrd="0" presId="urn:microsoft.com/office/officeart/2005/8/layout/hierarchy1"/>
    <dgm:cxn modelId="{C847F7C3-4F75-0C45-BF80-EF9E2BB2A43E}" type="presParOf" srcId="{EDF39FAC-2813-984C-899B-041008470C4D}" destId="{7C8C006D-5183-AD4A-90DF-784D4B7723C1}" srcOrd="0" destOrd="0" presId="urn:microsoft.com/office/officeart/2005/8/layout/hierarchy1"/>
    <dgm:cxn modelId="{7F3F4D5F-DFF7-8B47-8834-8DB516C269C3}" type="presParOf" srcId="{7C8C006D-5183-AD4A-90DF-784D4B7723C1}" destId="{DB795419-93B0-204B-93CD-65930ECBF854}" srcOrd="0" destOrd="0" presId="urn:microsoft.com/office/officeart/2005/8/layout/hierarchy1"/>
    <dgm:cxn modelId="{C440B2C3-F90D-BE4B-AEA8-250E0CD5E04B}" type="presParOf" srcId="{7C8C006D-5183-AD4A-90DF-784D4B7723C1}" destId="{A2955E10-DE40-B14A-A159-87A1408F7CC1}" srcOrd="1" destOrd="0" presId="urn:microsoft.com/office/officeart/2005/8/layout/hierarchy1"/>
    <dgm:cxn modelId="{7DFCF958-EC8B-0141-803C-9A73056A1003}" type="presParOf" srcId="{EDF39FAC-2813-984C-899B-041008470C4D}" destId="{B311AE6F-7665-4748-A617-B6A83C74C549}" srcOrd="1" destOrd="0" presId="urn:microsoft.com/office/officeart/2005/8/layout/hierarchy1"/>
    <dgm:cxn modelId="{7D500B3F-5569-5942-A8F2-B126A624C2E9}" type="presParOf" srcId="{B311AE6F-7665-4748-A617-B6A83C74C549}" destId="{4303F9DC-4061-B94A-9E22-25F1A92B8556}" srcOrd="0" destOrd="0" presId="urn:microsoft.com/office/officeart/2005/8/layout/hierarchy1"/>
    <dgm:cxn modelId="{77E5054D-5103-8F42-840E-272F342F4F5E}" type="presParOf" srcId="{B311AE6F-7665-4748-A617-B6A83C74C549}" destId="{5B64AF24-1153-9C49-83A1-2026645BE5DF}" srcOrd="1" destOrd="0" presId="urn:microsoft.com/office/officeart/2005/8/layout/hierarchy1"/>
    <dgm:cxn modelId="{C59E6F6F-569F-B948-8209-DB3FA1340B46}" type="presParOf" srcId="{5B64AF24-1153-9C49-83A1-2026645BE5DF}" destId="{9CBC47CB-3CB2-2545-9970-DF6E8A9CDBFF}" srcOrd="0" destOrd="0" presId="urn:microsoft.com/office/officeart/2005/8/layout/hierarchy1"/>
    <dgm:cxn modelId="{30823C7C-A15B-DA41-841B-073C3F3F9C27}" type="presParOf" srcId="{9CBC47CB-3CB2-2545-9970-DF6E8A9CDBFF}" destId="{C5DEC646-F45C-6645-9AD7-68164536CCE5}" srcOrd="0" destOrd="0" presId="urn:microsoft.com/office/officeart/2005/8/layout/hierarchy1"/>
    <dgm:cxn modelId="{C9F50E44-6644-2C44-A8F5-AA545B6C187D}" type="presParOf" srcId="{9CBC47CB-3CB2-2545-9970-DF6E8A9CDBFF}" destId="{7F60FAA1-B541-BB43-A887-902B49CAF574}" srcOrd="1" destOrd="0" presId="urn:microsoft.com/office/officeart/2005/8/layout/hierarchy1"/>
    <dgm:cxn modelId="{3586042B-29CA-C947-99FC-51D409883173}" type="presParOf" srcId="{5B64AF24-1153-9C49-83A1-2026645BE5DF}" destId="{96A01C90-A5D4-0E4A-BF65-A4F8DF318823}" srcOrd="1" destOrd="0" presId="urn:microsoft.com/office/officeart/2005/8/layout/hierarchy1"/>
    <dgm:cxn modelId="{92FCFA02-3474-B341-820D-D4B224C487B9}" type="presParOf" srcId="{96A01C90-A5D4-0E4A-BF65-A4F8DF318823}" destId="{093655D7-753D-7E45-936A-DF9123F8309A}" srcOrd="0" destOrd="0" presId="urn:microsoft.com/office/officeart/2005/8/layout/hierarchy1"/>
    <dgm:cxn modelId="{2A65D4BF-D3AE-5D46-926B-44C36C667485}" type="presParOf" srcId="{96A01C90-A5D4-0E4A-BF65-A4F8DF318823}" destId="{76A81025-F2B8-1C4D-823C-A01B0B67FF78}" srcOrd="1" destOrd="0" presId="urn:microsoft.com/office/officeart/2005/8/layout/hierarchy1"/>
    <dgm:cxn modelId="{92DBD87B-4B04-F741-8A11-FB8F4C1EEECE}" type="presParOf" srcId="{76A81025-F2B8-1C4D-823C-A01B0B67FF78}" destId="{C995614E-1BEF-1F4E-B776-0E386BCEC7FC}" srcOrd="0" destOrd="0" presId="urn:microsoft.com/office/officeart/2005/8/layout/hierarchy1"/>
    <dgm:cxn modelId="{72C888EA-EAC6-A44C-9053-1804CD4B3CE0}" type="presParOf" srcId="{C995614E-1BEF-1F4E-B776-0E386BCEC7FC}" destId="{CAB7369D-2D11-F649-BED5-7D8BFD41FD9A}" srcOrd="0" destOrd="0" presId="urn:microsoft.com/office/officeart/2005/8/layout/hierarchy1"/>
    <dgm:cxn modelId="{372841B4-AD44-274E-915E-52E0C907A364}" type="presParOf" srcId="{C995614E-1BEF-1F4E-B776-0E386BCEC7FC}" destId="{BE01C337-BD30-F748-9592-52F0AF05F635}" srcOrd="1" destOrd="0" presId="urn:microsoft.com/office/officeart/2005/8/layout/hierarchy1"/>
    <dgm:cxn modelId="{97B573CF-4FFA-984B-B19F-ABD6894F4EF3}" type="presParOf" srcId="{76A81025-F2B8-1C4D-823C-A01B0B67FF78}" destId="{3061FD07-E4EB-EA45-9A31-77E46D5EF244}" srcOrd="1" destOrd="0" presId="urn:microsoft.com/office/officeart/2005/8/layout/hierarchy1"/>
    <dgm:cxn modelId="{4DF7DE47-704B-D140-B3AF-C8FD9BBCF0A5}" type="presParOf" srcId="{96A01C90-A5D4-0E4A-BF65-A4F8DF318823}" destId="{F3B00BD8-2EA6-0045-A701-799D790A0483}" srcOrd="2" destOrd="0" presId="urn:microsoft.com/office/officeart/2005/8/layout/hierarchy1"/>
    <dgm:cxn modelId="{4ABACE23-2985-4740-B223-9B5632110680}" type="presParOf" srcId="{96A01C90-A5D4-0E4A-BF65-A4F8DF318823}" destId="{0AFCA985-511F-BF4E-8E62-85A4DAA9654D}" srcOrd="3" destOrd="0" presId="urn:microsoft.com/office/officeart/2005/8/layout/hierarchy1"/>
    <dgm:cxn modelId="{57CEF238-8C10-1C4C-9F37-BB1D4CC12B52}" type="presParOf" srcId="{0AFCA985-511F-BF4E-8E62-85A4DAA9654D}" destId="{5DDE7123-CB6D-D543-BC39-C7C4D2149515}" srcOrd="0" destOrd="0" presId="urn:microsoft.com/office/officeart/2005/8/layout/hierarchy1"/>
    <dgm:cxn modelId="{A211B296-8733-F248-AFAD-A46F4F0D8FA9}" type="presParOf" srcId="{5DDE7123-CB6D-D543-BC39-C7C4D2149515}" destId="{F37D5A3D-8C5E-9D4D-8B4A-20EEFE117FC2}" srcOrd="0" destOrd="0" presId="urn:microsoft.com/office/officeart/2005/8/layout/hierarchy1"/>
    <dgm:cxn modelId="{5E91C096-4831-BC4F-8F60-8B4B65713C9E}" type="presParOf" srcId="{5DDE7123-CB6D-D543-BC39-C7C4D2149515}" destId="{35F60282-A31D-EF45-9D8F-47FD4D6E16CE}" srcOrd="1" destOrd="0" presId="urn:microsoft.com/office/officeart/2005/8/layout/hierarchy1"/>
    <dgm:cxn modelId="{E39EEAB2-AB03-974B-9DD6-AD93B8ECACF6}" type="presParOf" srcId="{0AFCA985-511F-BF4E-8E62-85A4DAA9654D}" destId="{09379BDE-12C4-2D42-B16C-2B403C648DB8}" srcOrd="1" destOrd="0" presId="urn:microsoft.com/office/officeart/2005/8/layout/hierarchy1"/>
    <dgm:cxn modelId="{B41E0B97-1AEF-0146-A511-549A81C3395C}" type="presParOf" srcId="{09379BDE-12C4-2D42-B16C-2B403C648DB8}" destId="{B1E9BDD0-BBC8-674E-904D-1D29723FDC61}" srcOrd="0" destOrd="0" presId="urn:microsoft.com/office/officeart/2005/8/layout/hierarchy1"/>
    <dgm:cxn modelId="{66BA76EC-5420-B546-87D3-A07B1F8C6B69}" type="presParOf" srcId="{09379BDE-12C4-2D42-B16C-2B403C648DB8}" destId="{F750D10B-FF94-8F41-AC01-F0514D73CC79}" srcOrd="1" destOrd="0" presId="urn:microsoft.com/office/officeart/2005/8/layout/hierarchy1"/>
    <dgm:cxn modelId="{DCA03802-26AF-9248-A8F7-6C7EFBB2DC2E}" type="presParOf" srcId="{F750D10B-FF94-8F41-AC01-F0514D73CC79}" destId="{828AE885-C64C-F84E-BD86-C327C656FF4B}" srcOrd="0" destOrd="0" presId="urn:microsoft.com/office/officeart/2005/8/layout/hierarchy1"/>
    <dgm:cxn modelId="{0E87B2FD-525D-9747-BC65-F8574BB45EFF}" type="presParOf" srcId="{828AE885-C64C-F84E-BD86-C327C656FF4B}" destId="{A1E47490-BCC1-064A-AAE7-FF2A0F666E5E}" srcOrd="0" destOrd="0" presId="urn:microsoft.com/office/officeart/2005/8/layout/hierarchy1"/>
    <dgm:cxn modelId="{B17B9059-7C30-3841-B7CE-2FABA6AC805E}" type="presParOf" srcId="{828AE885-C64C-F84E-BD86-C327C656FF4B}" destId="{81F22040-1158-E84F-B3EE-BE79764980E7}" srcOrd="1" destOrd="0" presId="urn:microsoft.com/office/officeart/2005/8/layout/hierarchy1"/>
    <dgm:cxn modelId="{F36045E0-CD28-274E-BAA1-18EAC10DD642}" type="presParOf" srcId="{F750D10B-FF94-8F41-AC01-F0514D73CC79}" destId="{533CE538-D7F9-DD4C-9D09-B74353455309}" srcOrd="1" destOrd="0" presId="urn:microsoft.com/office/officeart/2005/8/layout/hierarchy1"/>
    <dgm:cxn modelId="{283F6112-05B2-204B-9BBB-9F0A7A3F25F7}" type="presParOf" srcId="{533CE538-D7F9-DD4C-9D09-B74353455309}" destId="{BAF6A538-DE55-1143-B889-08F537CCDCCA}" srcOrd="0" destOrd="0" presId="urn:microsoft.com/office/officeart/2005/8/layout/hierarchy1"/>
    <dgm:cxn modelId="{0ECF2C3A-B8C0-A642-808A-787ADC871CF4}" type="presParOf" srcId="{533CE538-D7F9-DD4C-9D09-B74353455309}" destId="{DF25D559-ED0C-2247-81D7-7164C5E1EC1E}" srcOrd="1" destOrd="0" presId="urn:microsoft.com/office/officeart/2005/8/layout/hierarchy1"/>
    <dgm:cxn modelId="{4E739201-40EF-0A4C-8DA7-5436C366B97F}" type="presParOf" srcId="{DF25D559-ED0C-2247-81D7-7164C5E1EC1E}" destId="{28874EE6-ECFD-FF46-A86F-E32B0CDC90A3}" srcOrd="0" destOrd="0" presId="urn:microsoft.com/office/officeart/2005/8/layout/hierarchy1"/>
    <dgm:cxn modelId="{65DBA40B-53BD-3C4D-AD02-D97C18D4A5D0}" type="presParOf" srcId="{28874EE6-ECFD-FF46-A86F-E32B0CDC90A3}" destId="{9223FFD6-97B3-FA4E-84B6-421D79F12681}" srcOrd="0" destOrd="0" presId="urn:microsoft.com/office/officeart/2005/8/layout/hierarchy1"/>
    <dgm:cxn modelId="{EB0612F2-E9DF-E040-AAFB-78C82EA39563}" type="presParOf" srcId="{28874EE6-ECFD-FF46-A86F-E32B0CDC90A3}" destId="{7F3A4122-AD40-DE42-B9DE-53BF5194D6E5}" srcOrd="1" destOrd="0" presId="urn:microsoft.com/office/officeart/2005/8/layout/hierarchy1"/>
    <dgm:cxn modelId="{634DFECD-3E59-224A-9912-6DE1B384F29C}" type="presParOf" srcId="{DF25D559-ED0C-2247-81D7-7164C5E1EC1E}" destId="{15CDA62B-CE9F-6D43-B61C-7DB10D4F64AE}" srcOrd="1" destOrd="0" presId="urn:microsoft.com/office/officeart/2005/8/layout/hierarchy1"/>
    <dgm:cxn modelId="{5A3F3553-CCCB-E44C-8852-518973A52CCD}" type="presParOf" srcId="{09379BDE-12C4-2D42-B16C-2B403C648DB8}" destId="{CE0CE49D-E8E0-754A-AB7D-CD43ACCEDBFF}" srcOrd="2" destOrd="0" presId="urn:microsoft.com/office/officeart/2005/8/layout/hierarchy1"/>
    <dgm:cxn modelId="{37781CF4-8AC7-3A48-8F02-C1BEDBFC30A0}" type="presParOf" srcId="{09379BDE-12C4-2D42-B16C-2B403C648DB8}" destId="{D0C1B331-7F4A-5740-A5A3-80C50493C470}" srcOrd="3" destOrd="0" presId="urn:microsoft.com/office/officeart/2005/8/layout/hierarchy1"/>
    <dgm:cxn modelId="{12FD9327-A1B5-A343-AB0E-B9133F039CB2}" type="presParOf" srcId="{D0C1B331-7F4A-5740-A5A3-80C50493C470}" destId="{3C207668-BBFD-1047-9FB5-06C2488EAD1C}" srcOrd="0" destOrd="0" presId="urn:microsoft.com/office/officeart/2005/8/layout/hierarchy1"/>
    <dgm:cxn modelId="{5F2B0B11-7388-1E4A-89B9-5EC47641C4E2}" type="presParOf" srcId="{3C207668-BBFD-1047-9FB5-06C2488EAD1C}" destId="{6F38B386-16A3-F844-997F-831DEBD54E27}" srcOrd="0" destOrd="0" presId="urn:microsoft.com/office/officeart/2005/8/layout/hierarchy1"/>
    <dgm:cxn modelId="{61E1BFF6-117A-014D-A9C1-F2277AE799B3}" type="presParOf" srcId="{3C207668-BBFD-1047-9FB5-06C2488EAD1C}" destId="{95EBCB60-D687-904F-8FE9-95F092BFB8C6}" srcOrd="1" destOrd="0" presId="urn:microsoft.com/office/officeart/2005/8/layout/hierarchy1"/>
    <dgm:cxn modelId="{EE122B90-1394-F141-B53B-D52572A74A32}" type="presParOf" srcId="{D0C1B331-7F4A-5740-A5A3-80C50493C470}" destId="{77AA03F9-39DA-F542-B5D7-07A6D8A7BFD9}" srcOrd="1" destOrd="0" presId="urn:microsoft.com/office/officeart/2005/8/layout/hierarchy1"/>
    <dgm:cxn modelId="{8DC14657-0FC0-AD4E-8177-81570938C044}" type="presParOf" srcId="{77AA03F9-39DA-F542-B5D7-07A6D8A7BFD9}" destId="{8961E469-38AB-7344-9568-AA23A1F042BA}" srcOrd="0" destOrd="0" presId="urn:microsoft.com/office/officeart/2005/8/layout/hierarchy1"/>
    <dgm:cxn modelId="{BF45DD4C-5445-3844-86CD-9647FEF2D49C}" type="presParOf" srcId="{77AA03F9-39DA-F542-B5D7-07A6D8A7BFD9}" destId="{17DDC85E-AF58-9E48-8643-AAE5AB4A7479}" srcOrd="1" destOrd="0" presId="urn:microsoft.com/office/officeart/2005/8/layout/hierarchy1"/>
    <dgm:cxn modelId="{8D472134-0B98-3740-B5C3-7F8E4CB86CF4}" type="presParOf" srcId="{17DDC85E-AF58-9E48-8643-AAE5AB4A7479}" destId="{CA3AEF39-D0A4-DC44-A994-96B3AB7E80F4}" srcOrd="0" destOrd="0" presId="urn:microsoft.com/office/officeart/2005/8/layout/hierarchy1"/>
    <dgm:cxn modelId="{DF49A248-D061-8840-BF06-5633F271A352}" type="presParOf" srcId="{CA3AEF39-D0A4-DC44-A994-96B3AB7E80F4}" destId="{401A296A-980B-E645-86AA-FC86E37CE567}" srcOrd="0" destOrd="0" presId="urn:microsoft.com/office/officeart/2005/8/layout/hierarchy1"/>
    <dgm:cxn modelId="{D6BB6C27-53BC-EE4D-B76D-BF0C8C899FFB}" type="presParOf" srcId="{CA3AEF39-D0A4-DC44-A994-96B3AB7E80F4}" destId="{76A10984-E62F-2F41-B1D4-79C4CD2790E7}" srcOrd="1" destOrd="0" presId="urn:microsoft.com/office/officeart/2005/8/layout/hierarchy1"/>
    <dgm:cxn modelId="{0EB1704C-E276-2543-85BC-8D4F3C8134AA}" type="presParOf" srcId="{17DDC85E-AF58-9E48-8643-AAE5AB4A7479}" destId="{1684954E-07EE-A84C-A261-CDCD3A8CC84A}" srcOrd="1" destOrd="0" presId="urn:microsoft.com/office/officeart/2005/8/layout/hierarchy1"/>
    <dgm:cxn modelId="{569F22A6-4B2F-C740-9E36-C2ABCAD0AE42}" type="presParOf" srcId="{96A01C90-A5D4-0E4A-BF65-A4F8DF318823}" destId="{1B2937CB-AF70-6241-925F-257894A4A39E}" srcOrd="4" destOrd="0" presId="urn:microsoft.com/office/officeart/2005/8/layout/hierarchy1"/>
    <dgm:cxn modelId="{92A1371A-01AD-C64B-8AF7-B1E51C7009A7}" type="presParOf" srcId="{96A01C90-A5D4-0E4A-BF65-A4F8DF318823}" destId="{D77AC75D-57E6-2041-83C0-15D1AD30D3BC}" srcOrd="5" destOrd="0" presId="urn:microsoft.com/office/officeart/2005/8/layout/hierarchy1"/>
    <dgm:cxn modelId="{2BEAEDA2-727A-8E48-9441-70CA7E6F37C7}" type="presParOf" srcId="{D77AC75D-57E6-2041-83C0-15D1AD30D3BC}" destId="{DBCDCCA6-0928-6843-A4BF-D5B44F2FDCA2}" srcOrd="0" destOrd="0" presId="urn:microsoft.com/office/officeart/2005/8/layout/hierarchy1"/>
    <dgm:cxn modelId="{2E94C478-785E-FD47-B4BE-5A303931CCF1}" type="presParOf" srcId="{DBCDCCA6-0928-6843-A4BF-D5B44F2FDCA2}" destId="{121077BA-4038-3D47-964B-1D5D9C30BB36}" srcOrd="0" destOrd="0" presId="urn:microsoft.com/office/officeart/2005/8/layout/hierarchy1"/>
    <dgm:cxn modelId="{BEAC770A-F5AB-E240-97DD-63B704B295B5}" type="presParOf" srcId="{DBCDCCA6-0928-6843-A4BF-D5B44F2FDCA2}" destId="{B8EDE895-73BB-E741-9E9B-230D2C7BED95}" srcOrd="1" destOrd="0" presId="urn:microsoft.com/office/officeart/2005/8/layout/hierarchy1"/>
    <dgm:cxn modelId="{94819510-DBD6-614F-B3CE-1C286CCB0948}" type="presParOf" srcId="{D77AC75D-57E6-2041-83C0-15D1AD30D3BC}" destId="{C5D4C764-EBB7-F041-B3EA-8378A4972AC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937CB-AF70-6241-925F-257894A4A39E}">
      <dsp:nvSpPr>
        <dsp:cNvPr id="0" name=""/>
        <dsp:cNvSpPr/>
      </dsp:nvSpPr>
      <dsp:spPr>
        <a:xfrm>
          <a:off x="4118893" y="2234627"/>
          <a:ext cx="1505989" cy="222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19"/>
              </a:lnTo>
              <a:lnTo>
                <a:pt x="1505989" y="151319"/>
              </a:lnTo>
              <a:lnTo>
                <a:pt x="1505989" y="2220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6A538-DE55-1143-B889-08F537CCDCCA}">
      <dsp:nvSpPr>
        <dsp:cNvPr id="0" name=""/>
        <dsp:cNvSpPr/>
      </dsp:nvSpPr>
      <dsp:spPr>
        <a:xfrm>
          <a:off x="4073173" y="3800592"/>
          <a:ext cx="91440" cy="2220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00BD8-2EA6-0045-A701-799D790A0483}">
      <dsp:nvSpPr>
        <dsp:cNvPr id="0" name=""/>
        <dsp:cNvSpPr/>
      </dsp:nvSpPr>
      <dsp:spPr>
        <a:xfrm>
          <a:off x="4073173" y="2234627"/>
          <a:ext cx="91440" cy="2220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655D7-753D-7E45-936A-DF9123F8309A}">
      <dsp:nvSpPr>
        <dsp:cNvPr id="0" name=""/>
        <dsp:cNvSpPr/>
      </dsp:nvSpPr>
      <dsp:spPr>
        <a:xfrm>
          <a:off x="2612903" y="2234627"/>
          <a:ext cx="1505989" cy="222047"/>
        </a:xfrm>
        <a:custGeom>
          <a:avLst/>
          <a:gdLst/>
          <a:ahLst/>
          <a:cxnLst/>
          <a:rect l="0" t="0" r="0" b="0"/>
          <a:pathLst>
            <a:path>
              <a:moveTo>
                <a:pt x="1505989" y="0"/>
              </a:moveTo>
              <a:lnTo>
                <a:pt x="1505989" y="151319"/>
              </a:lnTo>
              <a:lnTo>
                <a:pt x="0" y="151319"/>
              </a:lnTo>
              <a:lnTo>
                <a:pt x="0" y="2220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3F9DC-4061-B94A-9E22-25F1A92B8556}">
      <dsp:nvSpPr>
        <dsp:cNvPr id="0" name=""/>
        <dsp:cNvSpPr/>
      </dsp:nvSpPr>
      <dsp:spPr>
        <a:xfrm>
          <a:off x="4073173" y="1527764"/>
          <a:ext cx="91440" cy="2220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782DD-1EA5-A54F-89D4-2CC6C8A8EFDD}">
      <dsp:nvSpPr>
        <dsp:cNvPr id="0" name=""/>
        <dsp:cNvSpPr/>
      </dsp:nvSpPr>
      <dsp:spPr>
        <a:xfrm>
          <a:off x="2252589" y="820901"/>
          <a:ext cx="1866304" cy="222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19"/>
              </a:lnTo>
              <a:lnTo>
                <a:pt x="1866304" y="151319"/>
              </a:lnTo>
              <a:lnTo>
                <a:pt x="1866304" y="2220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A9CAE-C82B-3244-A80E-5FC2B8285D09}">
      <dsp:nvSpPr>
        <dsp:cNvPr id="0" name=""/>
        <dsp:cNvSpPr/>
      </dsp:nvSpPr>
      <dsp:spPr>
        <a:xfrm>
          <a:off x="2252589" y="820901"/>
          <a:ext cx="933152" cy="222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19"/>
              </a:lnTo>
              <a:lnTo>
                <a:pt x="933152" y="151319"/>
              </a:lnTo>
              <a:lnTo>
                <a:pt x="933152" y="2220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DA094-0205-FB4D-A5BE-28F79DC4113F}">
      <dsp:nvSpPr>
        <dsp:cNvPr id="0" name=""/>
        <dsp:cNvSpPr/>
      </dsp:nvSpPr>
      <dsp:spPr>
        <a:xfrm>
          <a:off x="2206869" y="820901"/>
          <a:ext cx="91440" cy="2220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63776-7468-AA49-A5E7-6579D211D0D3}">
      <dsp:nvSpPr>
        <dsp:cNvPr id="0" name=""/>
        <dsp:cNvSpPr/>
      </dsp:nvSpPr>
      <dsp:spPr>
        <a:xfrm>
          <a:off x="1273716" y="1527764"/>
          <a:ext cx="91440" cy="2220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942C0-FE02-C341-9FCA-BAF5D27AB863}">
      <dsp:nvSpPr>
        <dsp:cNvPr id="0" name=""/>
        <dsp:cNvSpPr/>
      </dsp:nvSpPr>
      <dsp:spPr>
        <a:xfrm>
          <a:off x="1319436" y="820901"/>
          <a:ext cx="933152" cy="222047"/>
        </a:xfrm>
        <a:custGeom>
          <a:avLst/>
          <a:gdLst/>
          <a:ahLst/>
          <a:cxnLst/>
          <a:rect l="0" t="0" r="0" b="0"/>
          <a:pathLst>
            <a:path>
              <a:moveTo>
                <a:pt x="933152" y="0"/>
              </a:moveTo>
              <a:lnTo>
                <a:pt x="933152" y="151319"/>
              </a:lnTo>
              <a:lnTo>
                <a:pt x="0" y="151319"/>
              </a:lnTo>
              <a:lnTo>
                <a:pt x="0" y="2220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084E3-9337-7045-A2DC-B300F44A573A}">
      <dsp:nvSpPr>
        <dsp:cNvPr id="0" name=""/>
        <dsp:cNvSpPr/>
      </dsp:nvSpPr>
      <dsp:spPr>
        <a:xfrm>
          <a:off x="386284" y="820901"/>
          <a:ext cx="1866304" cy="222047"/>
        </a:xfrm>
        <a:custGeom>
          <a:avLst/>
          <a:gdLst/>
          <a:ahLst/>
          <a:cxnLst/>
          <a:rect l="0" t="0" r="0" b="0"/>
          <a:pathLst>
            <a:path>
              <a:moveTo>
                <a:pt x="1866304" y="0"/>
              </a:moveTo>
              <a:lnTo>
                <a:pt x="1866304" y="151319"/>
              </a:lnTo>
              <a:lnTo>
                <a:pt x="0" y="151319"/>
              </a:lnTo>
              <a:lnTo>
                <a:pt x="0" y="2220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CDD85-F6E2-B847-8B70-1EB9AAAE77DF}">
      <dsp:nvSpPr>
        <dsp:cNvPr id="0" name=""/>
        <dsp:cNvSpPr/>
      </dsp:nvSpPr>
      <dsp:spPr>
        <a:xfrm>
          <a:off x="1870844" y="336086"/>
          <a:ext cx="763488" cy="484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1EE9AB-866E-1B4E-8761-118737168514}">
      <dsp:nvSpPr>
        <dsp:cNvPr id="0" name=""/>
        <dsp:cNvSpPr/>
      </dsp:nvSpPr>
      <dsp:spPr>
        <a:xfrm>
          <a:off x="1955676" y="416676"/>
          <a:ext cx="763488" cy="484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Homepage</a:t>
          </a:r>
          <a:endParaRPr lang="en-US" sz="1000" kern="1200" dirty="0"/>
        </a:p>
      </dsp:txBody>
      <dsp:txXfrm>
        <a:off x="1969876" y="430876"/>
        <a:ext cx="735088" cy="456415"/>
      </dsp:txXfrm>
    </dsp:sp>
    <dsp:sp modelId="{4439139A-940F-5148-A82D-55CAEB824BDB}">
      <dsp:nvSpPr>
        <dsp:cNvPr id="0" name=""/>
        <dsp:cNvSpPr/>
      </dsp:nvSpPr>
      <dsp:spPr>
        <a:xfrm>
          <a:off x="4540" y="1042949"/>
          <a:ext cx="763488" cy="484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5028E6-6290-404E-BCC3-7E9C7B35974A}">
      <dsp:nvSpPr>
        <dsp:cNvPr id="0" name=""/>
        <dsp:cNvSpPr/>
      </dsp:nvSpPr>
      <dsp:spPr>
        <a:xfrm>
          <a:off x="89372" y="1123539"/>
          <a:ext cx="763488" cy="484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Signup</a:t>
          </a:r>
          <a:endParaRPr lang="en-US" sz="1000" kern="1200" dirty="0"/>
        </a:p>
      </dsp:txBody>
      <dsp:txXfrm>
        <a:off x="103572" y="1137739"/>
        <a:ext cx="735088" cy="456415"/>
      </dsp:txXfrm>
    </dsp:sp>
    <dsp:sp modelId="{EA3208DC-224C-C745-AD01-CD7B4CA3FD46}">
      <dsp:nvSpPr>
        <dsp:cNvPr id="0" name=""/>
        <dsp:cNvSpPr/>
      </dsp:nvSpPr>
      <dsp:spPr>
        <a:xfrm>
          <a:off x="937692" y="1042949"/>
          <a:ext cx="763488" cy="484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C8B733-FDDD-5948-8F46-59509FB2674B}">
      <dsp:nvSpPr>
        <dsp:cNvPr id="0" name=""/>
        <dsp:cNvSpPr/>
      </dsp:nvSpPr>
      <dsp:spPr>
        <a:xfrm>
          <a:off x="1022524" y="1123539"/>
          <a:ext cx="763488" cy="484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View User Profile</a:t>
          </a:r>
          <a:endParaRPr lang="en-US" sz="1000" kern="1200" dirty="0"/>
        </a:p>
      </dsp:txBody>
      <dsp:txXfrm>
        <a:off x="1036724" y="1137739"/>
        <a:ext cx="735088" cy="456415"/>
      </dsp:txXfrm>
    </dsp:sp>
    <dsp:sp modelId="{3A164E8E-F111-EF45-BD28-3306DABDFA43}">
      <dsp:nvSpPr>
        <dsp:cNvPr id="0" name=""/>
        <dsp:cNvSpPr/>
      </dsp:nvSpPr>
      <dsp:spPr>
        <a:xfrm>
          <a:off x="937692" y="1749812"/>
          <a:ext cx="763488" cy="484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45319F-600A-C748-9417-DBBD8F0FF818}">
      <dsp:nvSpPr>
        <dsp:cNvPr id="0" name=""/>
        <dsp:cNvSpPr/>
      </dsp:nvSpPr>
      <dsp:spPr>
        <a:xfrm>
          <a:off x="1022524" y="1830402"/>
          <a:ext cx="763488" cy="484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Edit User Profile</a:t>
          </a:r>
          <a:endParaRPr lang="en-US" sz="1000" kern="1200" dirty="0"/>
        </a:p>
      </dsp:txBody>
      <dsp:txXfrm>
        <a:off x="1036724" y="1844602"/>
        <a:ext cx="735088" cy="456415"/>
      </dsp:txXfrm>
    </dsp:sp>
    <dsp:sp modelId="{5CB820AE-6C7B-2746-90E1-61442900C0C8}">
      <dsp:nvSpPr>
        <dsp:cNvPr id="0" name=""/>
        <dsp:cNvSpPr/>
      </dsp:nvSpPr>
      <dsp:spPr>
        <a:xfrm>
          <a:off x="1870844" y="1042949"/>
          <a:ext cx="763488" cy="484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0805AF-54BD-7543-8374-973E4E54A5B9}">
      <dsp:nvSpPr>
        <dsp:cNvPr id="0" name=""/>
        <dsp:cNvSpPr/>
      </dsp:nvSpPr>
      <dsp:spPr>
        <a:xfrm>
          <a:off x="1955676" y="1123539"/>
          <a:ext cx="763488" cy="484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Look at all user profiles</a:t>
          </a:r>
          <a:endParaRPr lang="en-US" sz="1000" kern="1200" dirty="0"/>
        </a:p>
      </dsp:txBody>
      <dsp:txXfrm>
        <a:off x="1969876" y="1137739"/>
        <a:ext cx="735088" cy="456415"/>
      </dsp:txXfrm>
    </dsp:sp>
    <dsp:sp modelId="{2FC8A9A4-C8B9-7442-8384-D80447CA2DB0}">
      <dsp:nvSpPr>
        <dsp:cNvPr id="0" name=""/>
        <dsp:cNvSpPr/>
      </dsp:nvSpPr>
      <dsp:spPr>
        <a:xfrm>
          <a:off x="2803997" y="1042949"/>
          <a:ext cx="763488" cy="484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33B5D7-C4C7-8940-B9C6-95EF8A3B56F9}">
      <dsp:nvSpPr>
        <dsp:cNvPr id="0" name=""/>
        <dsp:cNvSpPr/>
      </dsp:nvSpPr>
      <dsp:spPr>
        <a:xfrm>
          <a:off x="2888829" y="1123539"/>
          <a:ext cx="763488" cy="484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Leaderboard (all games)</a:t>
          </a:r>
          <a:endParaRPr lang="en-US" sz="1000" kern="1200" dirty="0"/>
        </a:p>
      </dsp:txBody>
      <dsp:txXfrm>
        <a:off x="2903029" y="1137739"/>
        <a:ext cx="735088" cy="456415"/>
      </dsp:txXfrm>
    </dsp:sp>
    <dsp:sp modelId="{DB795419-93B0-204B-93CD-65930ECBF854}">
      <dsp:nvSpPr>
        <dsp:cNvPr id="0" name=""/>
        <dsp:cNvSpPr/>
      </dsp:nvSpPr>
      <dsp:spPr>
        <a:xfrm>
          <a:off x="3737149" y="1042949"/>
          <a:ext cx="763488" cy="484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955E10-DE40-B14A-A159-87A1408F7CC1}">
      <dsp:nvSpPr>
        <dsp:cNvPr id="0" name=""/>
        <dsp:cNvSpPr/>
      </dsp:nvSpPr>
      <dsp:spPr>
        <a:xfrm>
          <a:off x="3821981" y="1123539"/>
          <a:ext cx="763488" cy="484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Select Game</a:t>
          </a:r>
          <a:endParaRPr lang="en-US" sz="1000" kern="1200" dirty="0"/>
        </a:p>
      </dsp:txBody>
      <dsp:txXfrm>
        <a:off x="3836181" y="1137739"/>
        <a:ext cx="735088" cy="456415"/>
      </dsp:txXfrm>
    </dsp:sp>
    <dsp:sp modelId="{C5DEC646-F45C-6645-9AD7-68164536CCE5}">
      <dsp:nvSpPr>
        <dsp:cNvPr id="0" name=""/>
        <dsp:cNvSpPr/>
      </dsp:nvSpPr>
      <dsp:spPr>
        <a:xfrm>
          <a:off x="3737149" y="1749812"/>
          <a:ext cx="763488" cy="484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60FAA1-B541-BB43-A887-902B49CAF574}">
      <dsp:nvSpPr>
        <dsp:cNvPr id="0" name=""/>
        <dsp:cNvSpPr/>
      </dsp:nvSpPr>
      <dsp:spPr>
        <a:xfrm>
          <a:off x="3821981" y="1830402"/>
          <a:ext cx="763488" cy="484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Tic </a:t>
          </a:r>
          <a:r>
            <a:rPr lang="en-US" sz="1000" kern="1200" dirty="0" err="1" smtClean="0"/>
            <a:t>Tac</a:t>
          </a:r>
          <a:r>
            <a:rPr lang="en-US" sz="1000" kern="1200" dirty="0" smtClean="0"/>
            <a:t> Toe</a:t>
          </a:r>
          <a:endParaRPr lang="en-US" sz="1000" kern="1200" dirty="0"/>
        </a:p>
      </dsp:txBody>
      <dsp:txXfrm>
        <a:off x="3836181" y="1844602"/>
        <a:ext cx="735088" cy="456415"/>
      </dsp:txXfrm>
    </dsp:sp>
    <dsp:sp modelId="{CAB7369D-2D11-F649-BED5-7D8BFD41FD9A}">
      <dsp:nvSpPr>
        <dsp:cNvPr id="0" name=""/>
        <dsp:cNvSpPr/>
      </dsp:nvSpPr>
      <dsp:spPr>
        <a:xfrm>
          <a:off x="2231159" y="2456675"/>
          <a:ext cx="763488" cy="484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01C337-BD30-F748-9592-52F0AF05F635}">
      <dsp:nvSpPr>
        <dsp:cNvPr id="0" name=""/>
        <dsp:cNvSpPr/>
      </dsp:nvSpPr>
      <dsp:spPr>
        <a:xfrm>
          <a:off x="2315991" y="2537265"/>
          <a:ext cx="763488" cy="484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Leaderboard</a:t>
          </a:r>
          <a:endParaRPr lang="en-US" sz="1000" kern="1200" dirty="0"/>
        </a:p>
      </dsp:txBody>
      <dsp:txXfrm>
        <a:off x="2330191" y="2551465"/>
        <a:ext cx="735088" cy="456415"/>
      </dsp:txXfrm>
    </dsp:sp>
    <dsp:sp modelId="{F37D5A3D-8C5E-9D4D-8B4A-20EEFE117FC2}">
      <dsp:nvSpPr>
        <dsp:cNvPr id="0" name=""/>
        <dsp:cNvSpPr/>
      </dsp:nvSpPr>
      <dsp:spPr>
        <a:xfrm>
          <a:off x="3164311" y="2456675"/>
          <a:ext cx="1909163" cy="1343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F60282-A31D-EF45-9D8F-47FD4D6E16CE}">
      <dsp:nvSpPr>
        <dsp:cNvPr id="0" name=""/>
        <dsp:cNvSpPr/>
      </dsp:nvSpPr>
      <dsp:spPr>
        <a:xfrm>
          <a:off x="3249143" y="2537265"/>
          <a:ext cx="1909163" cy="1343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Game Choices: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Play computer/Opponent whose online/Invite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Computer Level (if appropriate)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Choice to go first (Computer)</a:t>
          </a:r>
          <a:endParaRPr lang="en-US" sz="1000" kern="1200" dirty="0"/>
        </a:p>
      </dsp:txBody>
      <dsp:txXfrm>
        <a:off x="3288505" y="2576627"/>
        <a:ext cx="1830439" cy="1265193"/>
      </dsp:txXfrm>
    </dsp:sp>
    <dsp:sp modelId="{9223FFD6-97B3-FA4E-84B6-421D79F12681}">
      <dsp:nvSpPr>
        <dsp:cNvPr id="0" name=""/>
        <dsp:cNvSpPr/>
      </dsp:nvSpPr>
      <dsp:spPr>
        <a:xfrm>
          <a:off x="3167896" y="4022640"/>
          <a:ext cx="1901994" cy="484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3A4122-AD40-DE42-B9DE-53BF5194D6E5}">
      <dsp:nvSpPr>
        <dsp:cNvPr id="0" name=""/>
        <dsp:cNvSpPr/>
      </dsp:nvSpPr>
      <dsp:spPr>
        <a:xfrm>
          <a:off x="3252728" y="4103230"/>
          <a:ext cx="1901994" cy="484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Play</a:t>
          </a:r>
          <a:endParaRPr lang="en-US" sz="1000" kern="1200" dirty="0"/>
        </a:p>
      </dsp:txBody>
      <dsp:txXfrm>
        <a:off x="3266928" y="4117430"/>
        <a:ext cx="1873594" cy="456415"/>
      </dsp:txXfrm>
    </dsp:sp>
    <dsp:sp modelId="{121077BA-4038-3D47-964B-1D5D9C30BB36}">
      <dsp:nvSpPr>
        <dsp:cNvPr id="0" name=""/>
        <dsp:cNvSpPr/>
      </dsp:nvSpPr>
      <dsp:spPr>
        <a:xfrm>
          <a:off x="5243139" y="2456675"/>
          <a:ext cx="763488" cy="484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EDE895-73BB-E741-9E9B-230D2C7BED95}">
      <dsp:nvSpPr>
        <dsp:cNvPr id="0" name=""/>
        <dsp:cNvSpPr/>
      </dsp:nvSpPr>
      <dsp:spPr>
        <a:xfrm>
          <a:off x="5327971" y="2537265"/>
          <a:ext cx="763488" cy="484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User Game History</a:t>
          </a:r>
          <a:endParaRPr lang="en-US" sz="1000" kern="1200" dirty="0"/>
        </a:p>
      </dsp:txBody>
      <dsp:txXfrm>
        <a:off x="5342171" y="2551465"/>
        <a:ext cx="735088" cy="456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937CB-AF70-6241-925F-257894A4A39E}">
      <dsp:nvSpPr>
        <dsp:cNvPr id="0" name=""/>
        <dsp:cNvSpPr/>
      </dsp:nvSpPr>
      <dsp:spPr>
        <a:xfrm>
          <a:off x="4548187" y="2294818"/>
          <a:ext cx="1031378" cy="245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247"/>
              </a:lnTo>
              <a:lnTo>
                <a:pt x="1031378" y="167247"/>
              </a:lnTo>
              <a:lnTo>
                <a:pt x="1031378" y="2454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1E469-38AB-7344-9568-AA23A1F042BA}">
      <dsp:nvSpPr>
        <dsp:cNvPr id="0" name=""/>
        <dsp:cNvSpPr/>
      </dsp:nvSpPr>
      <dsp:spPr>
        <a:xfrm>
          <a:off x="5018156" y="3857357"/>
          <a:ext cx="91440" cy="245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4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CE49D-E8E0-754A-AB7D-CD43ACCEDBFF}">
      <dsp:nvSpPr>
        <dsp:cNvPr id="0" name=""/>
        <dsp:cNvSpPr/>
      </dsp:nvSpPr>
      <dsp:spPr>
        <a:xfrm>
          <a:off x="4548187" y="3076088"/>
          <a:ext cx="515689" cy="245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247"/>
              </a:lnTo>
              <a:lnTo>
                <a:pt x="515689" y="167247"/>
              </a:lnTo>
              <a:lnTo>
                <a:pt x="515689" y="2454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6A538-DE55-1143-B889-08F537CCDCCA}">
      <dsp:nvSpPr>
        <dsp:cNvPr id="0" name=""/>
        <dsp:cNvSpPr/>
      </dsp:nvSpPr>
      <dsp:spPr>
        <a:xfrm>
          <a:off x="3986778" y="3857357"/>
          <a:ext cx="91440" cy="245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4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9BDD0-BBC8-674E-904D-1D29723FDC61}">
      <dsp:nvSpPr>
        <dsp:cNvPr id="0" name=""/>
        <dsp:cNvSpPr/>
      </dsp:nvSpPr>
      <dsp:spPr>
        <a:xfrm>
          <a:off x="4032498" y="3076088"/>
          <a:ext cx="515689" cy="245421"/>
        </a:xfrm>
        <a:custGeom>
          <a:avLst/>
          <a:gdLst/>
          <a:ahLst/>
          <a:cxnLst/>
          <a:rect l="0" t="0" r="0" b="0"/>
          <a:pathLst>
            <a:path>
              <a:moveTo>
                <a:pt x="515689" y="0"/>
              </a:moveTo>
              <a:lnTo>
                <a:pt x="515689" y="167247"/>
              </a:lnTo>
              <a:lnTo>
                <a:pt x="0" y="167247"/>
              </a:lnTo>
              <a:lnTo>
                <a:pt x="0" y="2454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00BD8-2EA6-0045-A701-799D790A0483}">
      <dsp:nvSpPr>
        <dsp:cNvPr id="0" name=""/>
        <dsp:cNvSpPr/>
      </dsp:nvSpPr>
      <dsp:spPr>
        <a:xfrm>
          <a:off x="4502467" y="2294818"/>
          <a:ext cx="91440" cy="245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4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655D7-753D-7E45-936A-DF9123F8309A}">
      <dsp:nvSpPr>
        <dsp:cNvPr id="0" name=""/>
        <dsp:cNvSpPr/>
      </dsp:nvSpPr>
      <dsp:spPr>
        <a:xfrm>
          <a:off x="3516808" y="2294818"/>
          <a:ext cx="1031378" cy="245421"/>
        </a:xfrm>
        <a:custGeom>
          <a:avLst/>
          <a:gdLst/>
          <a:ahLst/>
          <a:cxnLst/>
          <a:rect l="0" t="0" r="0" b="0"/>
          <a:pathLst>
            <a:path>
              <a:moveTo>
                <a:pt x="1031378" y="0"/>
              </a:moveTo>
              <a:lnTo>
                <a:pt x="1031378" y="167247"/>
              </a:lnTo>
              <a:lnTo>
                <a:pt x="0" y="167247"/>
              </a:lnTo>
              <a:lnTo>
                <a:pt x="0" y="2454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3F9DC-4061-B94A-9E22-25F1A92B8556}">
      <dsp:nvSpPr>
        <dsp:cNvPr id="0" name=""/>
        <dsp:cNvSpPr/>
      </dsp:nvSpPr>
      <dsp:spPr>
        <a:xfrm>
          <a:off x="4502467" y="1513549"/>
          <a:ext cx="91440" cy="245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4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782DD-1EA5-A54F-89D4-2CC6C8A8EFDD}">
      <dsp:nvSpPr>
        <dsp:cNvPr id="0" name=""/>
        <dsp:cNvSpPr/>
      </dsp:nvSpPr>
      <dsp:spPr>
        <a:xfrm>
          <a:off x="2485429" y="732279"/>
          <a:ext cx="2062757" cy="245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247"/>
              </a:lnTo>
              <a:lnTo>
                <a:pt x="2062757" y="167247"/>
              </a:lnTo>
              <a:lnTo>
                <a:pt x="2062757" y="2454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A9CAE-C82B-3244-A80E-5FC2B8285D09}">
      <dsp:nvSpPr>
        <dsp:cNvPr id="0" name=""/>
        <dsp:cNvSpPr/>
      </dsp:nvSpPr>
      <dsp:spPr>
        <a:xfrm>
          <a:off x="2485429" y="732279"/>
          <a:ext cx="1031378" cy="245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247"/>
              </a:lnTo>
              <a:lnTo>
                <a:pt x="1031378" y="167247"/>
              </a:lnTo>
              <a:lnTo>
                <a:pt x="1031378" y="2454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DA094-0205-FB4D-A5BE-28F79DC4113F}">
      <dsp:nvSpPr>
        <dsp:cNvPr id="0" name=""/>
        <dsp:cNvSpPr/>
      </dsp:nvSpPr>
      <dsp:spPr>
        <a:xfrm>
          <a:off x="2439709" y="732279"/>
          <a:ext cx="91440" cy="245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4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63776-7468-AA49-A5E7-6579D211D0D3}">
      <dsp:nvSpPr>
        <dsp:cNvPr id="0" name=""/>
        <dsp:cNvSpPr/>
      </dsp:nvSpPr>
      <dsp:spPr>
        <a:xfrm>
          <a:off x="1408330" y="1513549"/>
          <a:ext cx="91440" cy="245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4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942C0-FE02-C341-9FCA-BAF5D27AB863}">
      <dsp:nvSpPr>
        <dsp:cNvPr id="0" name=""/>
        <dsp:cNvSpPr/>
      </dsp:nvSpPr>
      <dsp:spPr>
        <a:xfrm>
          <a:off x="1454050" y="732279"/>
          <a:ext cx="1031378" cy="245421"/>
        </a:xfrm>
        <a:custGeom>
          <a:avLst/>
          <a:gdLst/>
          <a:ahLst/>
          <a:cxnLst/>
          <a:rect l="0" t="0" r="0" b="0"/>
          <a:pathLst>
            <a:path>
              <a:moveTo>
                <a:pt x="1031378" y="0"/>
              </a:moveTo>
              <a:lnTo>
                <a:pt x="1031378" y="167247"/>
              </a:lnTo>
              <a:lnTo>
                <a:pt x="0" y="167247"/>
              </a:lnTo>
              <a:lnTo>
                <a:pt x="0" y="2454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084E3-9337-7045-A2DC-B300F44A573A}">
      <dsp:nvSpPr>
        <dsp:cNvPr id="0" name=""/>
        <dsp:cNvSpPr/>
      </dsp:nvSpPr>
      <dsp:spPr>
        <a:xfrm>
          <a:off x="422671" y="732279"/>
          <a:ext cx="2062757" cy="245421"/>
        </a:xfrm>
        <a:custGeom>
          <a:avLst/>
          <a:gdLst/>
          <a:ahLst/>
          <a:cxnLst/>
          <a:rect l="0" t="0" r="0" b="0"/>
          <a:pathLst>
            <a:path>
              <a:moveTo>
                <a:pt x="2062757" y="0"/>
              </a:moveTo>
              <a:lnTo>
                <a:pt x="2062757" y="167247"/>
              </a:lnTo>
              <a:lnTo>
                <a:pt x="0" y="167247"/>
              </a:lnTo>
              <a:lnTo>
                <a:pt x="0" y="2454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CDD85-F6E2-B847-8B70-1EB9AAAE77DF}">
      <dsp:nvSpPr>
        <dsp:cNvPr id="0" name=""/>
        <dsp:cNvSpPr/>
      </dsp:nvSpPr>
      <dsp:spPr>
        <a:xfrm>
          <a:off x="2063501" y="196431"/>
          <a:ext cx="843855" cy="535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1EE9AB-866E-1B4E-8761-118737168514}">
      <dsp:nvSpPr>
        <dsp:cNvPr id="0" name=""/>
        <dsp:cNvSpPr/>
      </dsp:nvSpPr>
      <dsp:spPr>
        <a:xfrm>
          <a:off x="2157263" y="285504"/>
          <a:ext cx="843855" cy="535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Homepage</a:t>
          </a:r>
          <a:endParaRPr lang="en-US" sz="1000" kern="1200" dirty="0"/>
        </a:p>
      </dsp:txBody>
      <dsp:txXfrm>
        <a:off x="2172957" y="301198"/>
        <a:ext cx="812467" cy="504460"/>
      </dsp:txXfrm>
    </dsp:sp>
    <dsp:sp modelId="{4439139A-940F-5148-A82D-55CAEB824BDB}">
      <dsp:nvSpPr>
        <dsp:cNvPr id="0" name=""/>
        <dsp:cNvSpPr/>
      </dsp:nvSpPr>
      <dsp:spPr>
        <a:xfrm>
          <a:off x="744" y="977700"/>
          <a:ext cx="843855" cy="535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5028E6-6290-404E-BCC3-7E9C7B35974A}">
      <dsp:nvSpPr>
        <dsp:cNvPr id="0" name=""/>
        <dsp:cNvSpPr/>
      </dsp:nvSpPr>
      <dsp:spPr>
        <a:xfrm>
          <a:off x="94505" y="1066774"/>
          <a:ext cx="843855" cy="535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Signup</a:t>
          </a:r>
          <a:endParaRPr lang="en-US" sz="1000" kern="1200" dirty="0"/>
        </a:p>
      </dsp:txBody>
      <dsp:txXfrm>
        <a:off x="110199" y="1082468"/>
        <a:ext cx="812467" cy="504460"/>
      </dsp:txXfrm>
    </dsp:sp>
    <dsp:sp modelId="{EA3208DC-224C-C745-AD01-CD7B4CA3FD46}">
      <dsp:nvSpPr>
        <dsp:cNvPr id="0" name=""/>
        <dsp:cNvSpPr/>
      </dsp:nvSpPr>
      <dsp:spPr>
        <a:xfrm>
          <a:off x="1032123" y="977700"/>
          <a:ext cx="843855" cy="535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C8B733-FDDD-5948-8F46-59509FB2674B}">
      <dsp:nvSpPr>
        <dsp:cNvPr id="0" name=""/>
        <dsp:cNvSpPr/>
      </dsp:nvSpPr>
      <dsp:spPr>
        <a:xfrm>
          <a:off x="1125884" y="1066774"/>
          <a:ext cx="843855" cy="535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View User Profile</a:t>
          </a:r>
          <a:endParaRPr lang="en-US" sz="1000" kern="1200" dirty="0"/>
        </a:p>
      </dsp:txBody>
      <dsp:txXfrm>
        <a:off x="1141578" y="1082468"/>
        <a:ext cx="812467" cy="504460"/>
      </dsp:txXfrm>
    </dsp:sp>
    <dsp:sp modelId="{3A164E8E-F111-EF45-BD28-3306DABDFA43}">
      <dsp:nvSpPr>
        <dsp:cNvPr id="0" name=""/>
        <dsp:cNvSpPr/>
      </dsp:nvSpPr>
      <dsp:spPr>
        <a:xfrm>
          <a:off x="1032123" y="1758970"/>
          <a:ext cx="843855" cy="535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45319F-600A-C748-9417-DBBD8F0FF818}">
      <dsp:nvSpPr>
        <dsp:cNvPr id="0" name=""/>
        <dsp:cNvSpPr/>
      </dsp:nvSpPr>
      <dsp:spPr>
        <a:xfrm>
          <a:off x="1125884" y="1848043"/>
          <a:ext cx="843855" cy="535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Edit User Profile</a:t>
          </a:r>
          <a:endParaRPr lang="en-US" sz="1000" kern="1200" dirty="0"/>
        </a:p>
      </dsp:txBody>
      <dsp:txXfrm>
        <a:off x="1141578" y="1863737"/>
        <a:ext cx="812467" cy="504460"/>
      </dsp:txXfrm>
    </dsp:sp>
    <dsp:sp modelId="{5CB820AE-6C7B-2746-90E1-61442900C0C8}">
      <dsp:nvSpPr>
        <dsp:cNvPr id="0" name=""/>
        <dsp:cNvSpPr/>
      </dsp:nvSpPr>
      <dsp:spPr>
        <a:xfrm>
          <a:off x="2063501" y="977700"/>
          <a:ext cx="843855" cy="535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0805AF-54BD-7543-8374-973E4E54A5B9}">
      <dsp:nvSpPr>
        <dsp:cNvPr id="0" name=""/>
        <dsp:cNvSpPr/>
      </dsp:nvSpPr>
      <dsp:spPr>
        <a:xfrm>
          <a:off x="2157263" y="1066774"/>
          <a:ext cx="843855" cy="535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Look at all user profiles</a:t>
          </a:r>
          <a:endParaRPr lang="en-US" sz="1000" kern="1200" dirty="0"/>
        </a:p>
      </dsp:txBody>
      <dsp:txXfrm>
        <a:off x="2172957" y="1082468"/>
        <a:ext cx="812467" cy="504460"/>
      </dsp:txXfrm>
    </dsp:sp>
    <dsp:sp modelId="{2FC8A9A4-C8B9-7442-8384-D80447CA2DB0}">
      <dsp:nvSpPr>
        <dsp:cNvPr id="0" name=""/>
        <dsp:cNvSpPr/>
      </dsp:nvSpPr>
      <dsp:spPr>
        <a:xfrm>
          <a:off x="3094880" y="977700"/>
          <a:ext cx="843855" cy="535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33B5D7-C4C7-8940-B9C6-95EF8A3B56F9}">
      <dsp:nvSpPr>
        <dsp:cNvPr id="0" name=""/>
        <dsp:cNvSpPr/>
      </dsp:nvSpPr>
      <dsp:spPr>
        <a:xfrm>
          <a:off x="3188642" y="1066774"/>
          <a:ext cx="843855" cy="535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Leaderboard (all games)</a:t>
          </a:r>
          <a:endParaRPr lang="en-US" sz="1000" kern="1200" dirty="0"/>
        </a:p>
      </dsp:txBody>
      <dsp:txXfrm>
        <a:off x="3204336" y="1082468"/>
        <a:ext cx="812467" cy="504460"/>
      </dsp:txXfrm>
    </dsp:sp>
    <dsp:sp modelId="{DB795419-93B0-204B-93CD-65930ECBF854}">
      <dsp:nvSpPr>
        <dsp:cNvPr id="0" name=""/>
        <dsp:cNvSpPr/>
      </dsp:nvSpPr>
      <dsp:spPr>
        <a:xfrm>
          <a:off x="4126259" y="977700"/>
          <a:ext cx="843855" cy="535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955E10-DE40-B14A-A159-87A1408F7CC1}">
      <dsp:nvSpPr>
        <dsp:cNvPr id="0" name=""/>
        <dsp:cNvSpPr/>
      </dsp:nvSpPr>
      <dsp:spPr>
        <a:xfrm>
          <a:off x="4220021" y="1066774"/>
          <a:ext cx="843855" cy="535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Select Game</a:t>
          </a:r>
          <a:endParaRPr lang="en-US" sz="1000" kern="1200" dirty="0"/>
        </a:p>
      </dsp:txBody>
      <dsp:txXfrm>
        <a:off x="4235715" y="1082468"/>
        <a:ext cx="812467" cy="504460"/>
      </dsp:txXfrm>
    </dsp:sp>
    <dsp:sp modelId="{C5DEC646-F45C-6645-9AD7-68164536CCE5}">
      <dsp:nvSpPr>
        <dsp:cNvPr id="0" name=""/>
        <dsp:cNvSpPr/>
      </dsp:nvSpPr>
      <dsp:spPr>
        <a:xfrm>
          <a:off x="4126259" y="1758970"/>
          <a:ext cx="843855" cy="535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60FAA1-B541-BB43-A887-902B49CAF574}">
      <dsp:nvSpPr>
        <dsp:cNvPr id="0" name=""/>
        <dsp:cNvSpPr/>
      </dsp:nvSpPr>
      <dsp:spPr>
        <a:xfrm>
          <a:off x="4220021" y="1848043"/>
          <a:ext cx="843855" cy="535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Tic </a:t>
          </a:r>
          <a:r>
            <a:rPr lang="en-US" sz="1000" kern="1200" dirty="0" err="1" smtClean="0"/>
            <a:t>Tac</a:t>
          </a:r>
          <a:r>
            <a:rPr lang="en-US" sz="1000" kern="1200" dirty="0" smtClean="0"/>
            <a:t> Toe</a:t>
          </a:r>
          <a:endParaRPr lang="en-US" sz="1000" kern="1200" dirty="0"/>
        </a:p>
      </dsp:txBody>
      <dsp:txXfrm>
        <a:off x="4235715" y="1863737"/>
        <a:ext cx="812467" cy="504460"/>
      </dsp:txXfrm>
    </dsp:sp>
    <dsp:sp modelId="{CAB7369D-2D11-F649-BED5-7D8BFD41FD9A}">
      <dsp:nvSpPr>
        <dsp:cNvPr id="0" name=""/>
        <dsp:cNvSpPr/>
      </dsp:nvSpPr>
      <dsp:spPr>
        <a:xfrm>
          <a:off x="3094880" y="2540239"/>
          <a:ext cx="843855" cy="535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01C337-BD30-F748-9592-52F0AF05F635}">
      <dsp:nvSpPr>
        <dsp:cNvPr id="0" name=""/>
        <dsp:cNvSpPr/>
      </dsp:nvSpPr>
      <dsp:spPr>
        <a:xfrm>
          <a:off x="3188642" y="2629313"/>
          <a:ext cx="843855" cy="535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Leaderboard</a:t>
          </a:r>
          <a:endParaRPr lang="en-US" sz="1000" kern="1200" dirty="0"/>
        </a:p>
      </dsp:txBody>
      <dsp:txXfrm>
        <a:off x="3204336" y="2645007"/>
        <a:ext cx="812467" cy="504460"/>
      </dsp:txXfrm>
    </dsp:sp>
    <dsp:sp modelId="{F37D5A3D-8C5E-9D4D-8B4A-20EEFE117FC2}">
      <dsp:nvSpPr>
        <dsp:cNvPr id="0" name=""/>
        <dsp:cNvSpPr/>
      </dsp:nvSpPr>
      <dsp:spPr>
        <a:xfrm>
          <a:off x="4126259" y="2540239"/>
          <a:ext cx="843855" cy="535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F60282-A31D-EF45-9D8F-47FD4D6E16CE}">
      <dsp:nvSpPr>
        <dsp:cNvPr id="0" name=""/>
        <dsp:cNvSpPr/>
      </dsp:nvSpPr>
      <dsp:spPr>
        <a:xfrm>
          <a:off x="4220021" y="2629313"/>
          <a:ext cx="843855" cy="535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Play computer/Other</a:t>
          </a:r>
          <a:endParaRPr lang="en-US" sz="1000" kern="1200" dirty="0"/>
        </a:p>
      </dsp:txBody>
      <dsp:txXfrm>
        <a:off x="4235715" y="2645007"/>
        <a:ext cx="812467" cy="504460"/>
      </dsp:txXfrm>
    </dsp:sp>
    <dsp:sp modelId="{A1E47490-BCC1-064A-AAE7-FF2A0F666E5E}">
      <dsp:nvSpPr>
        <dsp:cNvPr id="0" name=""/>
        <dsp:cNvSpPr/>
      </dsp:nvSpPr>
      <dsp:spPr>
        <a:xfrm>
          <a:off x="3610570" y="3321509"/>
          <a:ext cx="843855" cy="535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F22040-1158-E84F-B3EE-BE79764980E7}">
      <dsp:nvSpPr>
        <dsp:cNvPr id="0" name=""/>
        <dsp:cNvSpPr/>
      </dsp:nvSpPr>
      <dsp:spPr>
        <a:xfrm>
          <a:off x="3704332" y="3410582"/>
          <a:ext cx="843855" cy="535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Computer Level</a:t>
          </a:r>
          <a:endParaRPr lang="en-US" sz="1000" kern="1200" dirty="0"/>
        </a:p>
      </dsp:txBody>
      <dsp:txXfrm>
        <a:off x="3720026" y="3426276"/>
        <a:ext cx="812467" cy="504460"/>
      </dsp:txXfrm>
    </dsp:sp>
    <dsp:sp modelId="{9223FFD6-97B3-FA4E-84B6-421D79F12681}">
      <dsp:nvSpPr>
        <dsp:cNvPr id="0" name=""/>
        <dsp:cNvSpPr/>
      </dsp:nvSpPr>
      <dsp:spPr>
        <a:xfrm>
          <a:off x="3610570" y="4102778"/>
          <a:ext cx="843855" cy="535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3A4122-AD40-DE42-B9DE-53BF5194D6E5}">
      <dsp:nvSpPr>
        <dsp:cNvPr id="0" name=""/>
        <dsp:cNvSpPr/>
      </dsp:nvSpPr>
      <dsp:spPr>
        <a:xfrm>
          <a:off x="3704332" y="4191852"/>
          <a:ext cx="843855" cy="535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Play</a:t>
          </a:r>
          <a:endParaRPr lang="en-US" sz="1000" kern="1200" dirty="0"/>
        </a:p>
      </dsp:txBody>
      <dsp:txXfrm>
        <a:off x="3720026" y="4207546"/>
        <a:ext cx="812467" cy="504460"/>
      </dsp:txXfrm>
    </dsp:sp>
    <dsp:sp modelId="{6F38B386-16A3-F844-997F-831DEBD54E27}">
      <dsp:nvSpPr>
        <dsp:cNvPr id="0" name=""/>
        <dsp:cNvSpPr/>
      </dsp:nvSpPr>
      <dsp:spPr>
        <a:xfrm>
          <a:off x="4641949" y="3321509"/>
          <a:ext cx="843855" cy="535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EBCB60-D687-904F-8FE9-95F092BFB8C6}">
      <dsp:nvSpPr>
        <dsp:cNvPr id="0" name=""/>
        <dsp:cNvSpPr/>
      </dsp:nvSpPr>
      <dsp:spPr>
        <a:xfrm>
          <a:off x="4735710" y="3410582"/>
          <a:ext cx="843855" cy="535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Choose Opponent whose online</a:t>
          </a:r>
          <a:endParaRPr lang="en-US" sz="1000" kern="1200" dirty="0"/>
        </a:p>
      </dsp:txBody>
      <dsp:txXfrm>
        <a:off x="4751404" y="3426276"/>
        <a:ext cx="812467" cy="504460"/>
      </dsp:txXfrm>
    </dsp:sp>
    <dsp:sp modelId="{401A296A-980B-E645-86AA-FC86E37CE567}">
      <dsp:nvSpPr>
        <dsp:cNvPr id="0" name=""/>
        <dsp:cNvSpPr/>
      </dsp:nvSpPr>
      <dsp:spPr>
        <a:xfrm>
          <a:off x="4641949" y="4102778"/>
          <a:ext cx="843855" cy="535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10984-E62F-2F41-B1D4-79C4CD2790E7}">
      <dsp:nvSpPr>
        <dsp:cNvPr id="0" name=""/>
        <dsp:cNvSpPr/>
      </dsp:nvSpPr>
      <dsp:spPr>
        <a:xfrm>
          <a:off x="4735710" y="4191852"/>
          <a:ext cx="843855" cy="535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Play</a:t>
          </a:r>
          <a:endParaRPr lang="en-US" sz="1000" kern="1200" dirty="0"/>
        </a:p>
      </dsp:txBody>
      <dsp:txXfrm>
        <a:off x="4751404" y="4207546"/>
        <a:ext cx="812467" cy="504460"/>
      </dsp:txXfrm>
    </dsp:sp>
    <dsp:sp modelId="{121077BA-4038-3D47-964B-1D5D9C30BB36}">
      <dsp:nvSpPr>
        <dsp:cNvPr id="0" name=""/>
        <dsp:cNvSpPr/>
      </dsp:nvSpPr>
      <dsp:spPr>
        <a:xfrm>
          <a:off x="5157638" y="2540239"/>
          <a:ext cx="843855" cy="535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EDE895-73BB-E741-9E9B-230D2C7BED95}">
      <dsp:nvSpPr>
        <dsp:cNvPr id="0" name=""/>
        <dsp:cNvSpPr/>
      </dsp:nvSpPr>
      <dsp:spPr>
        <a:xfrm>
          <a:off x="5251400" y="2629313"/>
          <a:ext cx="843855" cy="535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User Game History</a:t>
          </a:r>
          <a:endParaRPr lang="en-US" sz="1000" kern="1200" dirty="0"/>
        </a:p>
      </dsp:txBody>
      <dsp:txXfrm>
        <a:off x="5267094" y="2645007"/>
        <a:ext cx="812467" cy="504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5CD-1578-D848-AE17-D6D2D9FEF32C}" type="datetimeFigureOut">
              <a:rPr lang="en-US" smtClean="0"/>
              <a:t>27/07/2014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0FA7-E485-5245-8C09-6DC7CC2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5CD-1578-D848-AE17-D6D2D9FEF32C}" type="datetimeFigureOut">
              <a:rPr lang="en-US" smtClean="0"/>
              <a:t>27/07/2014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0FA7-E485-5245-8C09-6DC7CC2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5CD-1578-D848-AE17-D6D2D9FEF32C}" type="datetimeFigureOut">
              <a:rPr lang="en-US" smtClean="0"/>
              <a:t>27/07/2014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0FA7-E485-5245-8C09-6DC7CC2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8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5CD-1578-D848-AE17-D6D2D9FEF32C}" type="datetimeFigureOut">
              <a:rPr lang="en-US" smtClean="0"/>
              <a:t>27/07/2014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0FA7-E485-5245-8C09-6DC7CC2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0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5CD-1578-D848-AE17-D6D2D9FEF32C}" type="datetimeFigureOut">
              <a:rPr lang="en-US" smtClean="0"/>
              <a:t>27/07/2014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0FA7-E485-5245-8C09-6DC7CC2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8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5CD-1578-D848-AE17-D6D2D9FEF32C}" type="datetimeFigureOut">
              <a:rPr lang="en-US" smtClean="0"/>
              <a:t>27/07/2014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0FA7-E485-5245-8C09-6DC7CC2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5CD-1578-D848-AE17-D6D2D9FEF32C}" type="datetimeFigureOut">
              <a:rPr lang="en-US" smtClean="0"/>
              <a:t>27/07/2014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0FA7-E485-5245-8C09-6DC7CC2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5CD-1578-D848-AE17-D6D2D9FEF32C}" type="datetimeFigureOut">
              <a:rPr lang="en-US" smtClean="0"/>
              <a:t>27/07/2014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0FA7-E485-5245-8C09-6DC7CC2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2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5CD-1578-D848-AE17-D6D2D9FEF32C}" type="datetimeFigureOut">
              <a:rPr lang="en-US" smtClean="0"/>
              <a:t>27/07/2014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0FA7-E485-5245-8C09-6DC7CC2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6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5CD-1578-D848-AE17-D6D2D9FEF32C}" type="datetimeFigureOut">
              <a:rPr lang="en-US" smtClean="0"/>
              <a:t>27/07/2014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0FA7-E485-5245-8C09-6DC7CC2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E5CD-1578-D848-AE17-D6D2D9FEF32C}" type="datetimeFigureOut">
              <a:rPr lang="en-US" smtClean="0"/>
              <a:t>27/07/2014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0FA7-E485-5245-8C09-6DC7CC2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E5CD-1578-D848-AE17-D6D2D9FEF32C}" type="datetimeFigureOut">
              <a:rPr lang="en-US" smtClean="0"/>
              <a:t>27/07/2014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C0FA7-E485-5245-8C09-6DC7CC2F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6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1647" y="2311564"/>
            <a:ext cx="3253736" cy="1526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Menu Options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3819265"/>
              </p:ext>
            </p:extLst>
          </p:nvPr>
        </p:nvGraphicFramePr>
        <p:xfrm>
          <a:off x="1524000" y="1397000"/>
          <a:ext cx="6096000" cy="4924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46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22685" y="2311564"/>
            <a:ext cx="2882697" cy="1526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Menu Options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2678390"/>
              </p:ext>
            </p:extLst>
          </p:nvPr>
        </p:nvGraphicFramePr>
        <p:xfrm>
          <a:off x="1524000" y="1397000"/>
          <a:ext cx="6096000" cy="4924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898942"/>
            <a:ext cx="309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 version – 2014 07 27 16:50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2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104</Words>
  <Application>Microsoft Macintosh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2014-07-25T14:28:44Z</dcterms:created>
  <dcterms:modified xsi:type="dcterms:W3CDTF">2014-07-27T15:56:59Z</dcterms:modified>
</cp:coreProperties>
</file>