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  <p:sldMasterId id="2147483648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1" r:id="rId7"/>
    <p:sldId id="270" r:id="rId8"/>
    <p:sldId id="352" r:id="rId9"/>
    <p:sldId id="351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98"/>
    <a:srgbClr val="DADADA"/>
    <a:srgbClr val="A71C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4" autoAdjust="0"/>
    <p:restoredTop sz="94118" autoAdjust="0"/>
  </p:normalViewPr>
  <p:slideViewPr>
    <p:cSldViewPr snapToGrid="0">
      <p:cViewPr varScale="1">
        <p:scale>
          <a:sx n="107" d="100"/>
          <a:sy n="107" d="100"/>
        </p:scale>
        <p:origin x="330" y="108"/>
      </p:cViewPr>
      <p:guideLst/>
    </p:cSldViewPr>
  </p:slideViewPr>
  <p:outlineViewPr>
    <p:cViewPr>
      <p:scale>
        <a:sx n="33" d="100"/>
        <a:sy n="33" d="100"/>
      </p:scale>
      <p:origin x="0" y="-938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81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F229-B810-4A84-A071-F94CA950AFB7}" type="datetimeFigureOut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1BBA-8089-49E1-8D9A-F335390DCC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210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8FE6-51CF-4CA6-B980-0AB155203211}" type="datetimeFigureOut">
              <a:rPr lang="en-ZA" smtClean="0"/>
              <a:t>2019/08/02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877C-D9B8-4FD0-86ED-42D52F159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326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ZA" noProof="0" dirty="0"/>
              <a:t>Photo / divider slide with colour filter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71440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lou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3897313"/>
            <a:ext cx="12192001" cy="2960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10514013" cy="2089150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Integer id </a:t>
            </a:r>
            <a:r>
              <a:rPr lang="en-US" dirty="0" err="1"/>
              <a:t>mollis</a:t>
            </a:r>
            <a:r>
              <a:rPr lang="en-US" dirty="0"/>
              <a:t> sem. </a:t>
            </a:r>
            <a:r>
              <a:rPr lang="en-US" dirty="0" err="1"/>
              <a:t>Cras</a:t>
            </a:r>
            <a:r>
              <a:rPr lang="en-US" dirty="0"/>
              <a:t> ac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pharetra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non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non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lacus,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mi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in </a:t>
            </a:r>
            <a:r>
              <a:rPr lang="en-US" dirty="0" err="1"/>
              <a:t>aliquam</a:t>
            </a:r>
            <a:r>
              <a:rPr lang="en-US" dirty="0"/>
              <a:t> et,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B831-FF6B-4F7B-B579-F1481737674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839788" y="3897313"/>
            <a:ext cx="10514013" cy="23225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Integer id </a:t>
            </a:r>
            <a:r>
              <a:rPr lang="en-US" dirty="0" err="1"/>
              <a:t>mollis</a:t>
            </a:r>
            <a:r>
              <a:rPr lang="en-US" dirty="0"/>
              <a:t> sem. </a:t>
            </a:r>
            <a:r>
              <a:rPr lang="en-US" dirty="0" err="1"/>
              <a:t>Cras</a:t>
            </a:r>
            <a:r>
              <a:rPr lang="en-US" dirty="0"/>
              <a:t> ac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pharetra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non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non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lacus,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mi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in </a:t>
            </a:r>
            <a:r>
              <a:rPr lang="en-US" dirty="0" err="1"/>
              <a:t>aliquam</a:t>
            </a:r>
            <a:r>
              <a:rPr lang="en-US" dirty="0"/>
              <a:t> et,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140065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diagona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2809187"/>
            <a:ext cx="12192000" cy="4048813"/>
          </a:xfrm>
          <a:prstGeom prst="triangle">
            <a:avLst>
              <a:gd name="adj" fmla="val 100000"/>
            </a:avLst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10514013" cy="2089150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52487" cy="501650"/>
          </a:xfrm>
        </p:spPr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8212137" y="6445283"/>
            <a:ext cx="3979863" cy="412717"/>
          </a:xfrm>
          <a:solidFill>
            <a:srgbClr val="A71C20">
              <a:alpha val="80000"/>
            </a:srgbClr>
          </a:solidFill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123114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1808164"/>
            <a:ext cx="5257800" cy="4392612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1" y="1808163"/>
            <a:ext cx="4892040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5693443"/>
            <a:ext cx="5257800" cy="507332"/>
          </a:xfrm>
          <a:solidFill>
            <a:srgbClr val="A71C20">
              <a:alpha val="80000"/>
            </a:srgbClr>
          </a:solidFill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393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igg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0984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1" y="1808163"/>
            <a:ext cx="4892040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43652"/>
            <a:ext cx="6096000" cy="507332"/>
          </a:xfrm>
          <a:solidFill>
            <a:srgbClr val="A71C20">
              <a:alpha val="80000"/>
            </a:srgbClr>
          </a:solidFill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4860000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" y="649287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05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794" y="-9838"/>
            <a:ext cx="12192000" cy="351080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5227840"/>
            <a:ext cx="10514013" cy="972935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3897313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8973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4581526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45337" y="2882899"/>
            <a:ext cx="3700463" cy="629181"/>
          </a:xfrm>
          <a:solidFill>
            <a:srgbClr val="A71C20">
              <a:alpha val="80000"/>
            </a:srgb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3897313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4506759"/>
            <a:ext cx="10514012" cy="63653"/>
            <a:chOff x="838200" y="927609"/>
            <a:chExt cx="10663238" cy="621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8781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2174557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625214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39788" y="5113020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554480" y="1981200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554480" y="3455353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554480" y="4929505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2174557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4</a:t>
            </a:r>
            <a:endParaRPr lang="en-ZA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4412" y="3625214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5</a:t>
            </a:r>
            <a:endParaRPr lang="en-ZA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113020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6</a:t>
            </a:r>
            <a:endParaRPr lang="en-ZA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810692" y="1981200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6810692" y="3455353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810692" y="4929505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4"/>
          <p:cNvSpPr>
            <a:spLocks noGrp="1"/>
          </p:cNvSpPr>
          <p:nvPr>
            <p:ph sz="quarter" idx="22" hasCustomPrompt="1"/>
          </p:nvPr>
        </p:nvSpPr>
        <p:spPr>
          <a:xfrm>
            <a:off x="1781493" y="1981199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6" name="Content Placeholder 14"/>
          <p:cNvSpPr>
            <a:spLocks noGrp="1"/>
          </p:cNvSpPr>
          <p:nvPr>
            <p:ph sz="quarter" idx="23" hasCustomPrompt="1"/>
          </p:nvPr>
        </p:nvSpPr>
        <p:spPr>
          <a:xfrm>
            <a:off x="1781493" y="3455352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7" name="Content Placeholder 14"/>
          <p:cNvSpPr>
            <a:spLocks noGrp="1"/>
          </p:cNvSpPr>
          <p:nvPr>
            <p:ph sz="quarter" idx="24" hasCustomPrompt="1"/>
          </p:nvPr>
        </p:nvSpPr>
        <p:spPr>
          <a:xfrm>
            <a:off x="1781493" y="4903470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8" name="Content Placeholder 14"/>
          <p:cNvSpPr>
            <a:spLocks noGrp="1"/>
          </p:cNvSpPr>
          <p:nvPr>
            <p:ph sz="quarter" idx="25" hasCustomPrompt="1"/>
          </p:nvPr>
        </p:nvSpPr>
        <p:spPr>
          <a:xfrm>
            <a:off x="7037705" y="1981199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9" name="Content Placeholder 14"/>
          <p:cNvSpPr>
            <a:spLocks noGrp="1"/>
          </p:cNvSpPr>
          <p:nvPr>
            <p:ph sz="quarter" idx="26" hasCustomPrompt="1"/>
          </p:nvPr>
        </p:nvSpPr>
        <p:spPr>
          <a:xfrm>
            <a:off x="7037705" y="3455351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40" name="Content Placeholder 14"/>
          <p:cNvSpPr>
            <a:spLocks noGrp="1"/>
          </p:cNvSpPr>
          <p:nvPr>
            <p:ph sz="quarter" idx="27" hasCustomPrompt="1"/>
          </p:nvPr>
        </p:nvSpPr>
        <p:spPr>
          <a:xfrm>
            <a:off x="7037705" y="4929503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</p:spTree>
    <p:extLst>
      <p:ext uri="{BB962C8B-B14F-4D97-AF65-F5344CB8AC3E}">
        <p14:creationId xmlns:p14="http://schemas.microsoft.com/office/powerpoint/2010/main" val="1276320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 userDrawn="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295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3C0A-C4E6-4927-91B0-81191BFC0FF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368300"/>
            <a:ext cx="3817938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9" y="1052513"/>
            <a:ext cx="3817938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535863" y="373293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537451" y="1057506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52" name="Rectangle 5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838200" y="935731"/>
              <a:ext cx="3906672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4" name="Rectangle 53"/>
          <p:cNvSpPr/>
          <p:nvPr userDrawn="1"/>
        </p:nvSpPr>
        <p:spPr>
          <a:xfrm>
            <a:off x="7535863" y="977746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1" y="1808163"/>
            <a:ext cx="3817938" cy="439261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533925" y="1808163"/>
            <a:ext cx="3817938" cy="439261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</p:spTree>
    <p:extLst>
      <p:ext uri="{BB962C8B-B14F-4D97-AF65-F5344CB8AC3E}">
        <p14:creationId xmlns:p14="http://schemas.microsoft.com/office/powerpoint/2010/main" val="1307611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747" userDrawn="1">
          <p15:clr>
            <a:srgbClr val="FBAE40"/>
          </p15:clr>
        </p15:guide>
        <p15:guide id="3" pos="2933" userDrawn="1">
          <p15:clr>
            <a:srgbClr val="FBAE40"/>
          </p15:clr>
        </p15:guide>
        <p15:guide id="4" orient="horz" pos="20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3C0A-C4E6-4927-91B0-81191BFC0FF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36264" y="1552804"/>
            <a:ext cx="380771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tincidunt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vel.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suscipit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non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368300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9" y="1052513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45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7531975" y="1557797"/>
            <a:ext cx="380966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vel. 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535863" y="373293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537451" y="1057506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839788" y="977746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 userDrawn="1"/>
        </p:nvSpPr>
        <p:spPr>
          <a:xfrm>
            <a:off x="839788" y="986068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 userDrawn="1"/>
        </p:nvSpPr>
        <p:spPr>
          <a:xfrm>
            <a:off x="7525635" y="977746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 Placeholder 1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36264" y="4505323"/>
            <a:ext cx="380771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tincidunt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vel.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suscipit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48429" y="3319691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  <a:endParaRPr lang="en-ZA" dirty="0"/>
          </a:p>
        </p:txBody>
      </p:sp>
      <p:sp>
        <p:nvSpPr>
          <p:cNvPr id="20" name="Text Placeholder 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50017" y="4003904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1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531975" y="4510316"/>
            <a:ext cx="380966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vel. </a:t>
            </a:r>
          </a:p>
        </p:txBody>
      </p:sp>
      <p:sp>
        <p:nvSpPr>
          <p:cNvPr id="22" name="Text Placeholder 8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546091" y="3324684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4</a:t>
            </a:r>
            <a:endParaRPr lang="en-ZA" dirty="0"/>
          </a:p>
        </p:txBody>
      </p:sp>
      <p:sp>
        <p:nvSpPr>
          <p:cNvPr id="23" name="Text Placeholder 8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547679" y="4008897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50016" y="3929137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 userDrawn="1"/>
        </p:nvSpPr>
        <p:spPr>
          <a:xfrm>
            <a:off x="850016" y="3937459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 userDrawn="1"/>
        </p:nvSpPr>
        <p:spPr>
          <a:xfrm>
            <a:off x="7535863" y="3929137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635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747" userDrawn="1">
          <p15:clr>
            <a:srgbClr val="FBAE40"/>
          </p15:clr>
        </p15:guide>
        <p15:guide id="3" pos="2933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3C0A-C4E6-4927-91B0-81191BFC0FF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36264" y="1552804"/>
            <a:ext cx="28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368300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9" y="1052513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45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8456509" y="1557797"/>
            <a:ext cx="288000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vel. 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460397" y="373293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461985" y="1057506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839788" y="977746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 userDrawn="1"/>
        </p:nvSpPr>
        <p:spPr>
          <a:xfrm>
            <a:off x="839788" y="986068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 userDrawn="1"/>
        </p:nvSpPr>
        <p:spPr>
          <a:xfrm>
            <a:off x="8450169" y="977746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 Placeholder 1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36264" y="4505323"/>
            <a:ext cx="28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48429" y="3319691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4</a:t>
            </a:r>
            <a:endParaRPr lang="en-ZA" dirty="0"/>
          </a:p>
        </p:txBody>
      </p:sp>
      <p:sp>
        <p:nvSpPr>
          <p:cNvPr id="20" name="Text Placeholder 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50017" y="4003904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1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56509" y="4510316"/>
            <a:ext cx="288000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vel. </a:t>
            </a:r>
          </a:p>
        </p:txBody>
      </p:sp>
      <p:sp>
        <p:nvSpPr>
          <p:cNvPr id="22" name="Text Placeholder 8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470625" y="3324684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6</a:t>
            </a:r>
            <a:endParaRPr lang="en-ZA" dirty="0"/>
          </a:p>
        </p:txBody>
      </p:sp>
      <p:sp>
        <p:nvSpPr>
          <p:cNvPr id="23" name="Text Placeholder 8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472213" y="4008897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50016" y="3929137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 userDrawn="1"/>
        </p:nvSpPr>
        <p:spPr>
          <a:xfrm>
            <a:off x="850016" y="3937459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 userDrawn="1"/>
        </p:nvSpPr>
        <p:spPr>
          <a:xfrm>
            <a:off x="8460397" y="3929137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655829" y="1557797"/>
            <a:ext cx="2880000" cy="1217841"/>
          </a:xfrm>
        </p:spPr>
        <p:txBody>
          <a:bodyPr>
            <a:noAutofit/>
          </a:bodyPr>
          <a:lstStyle>
            <a:lvl1pPr marL="0" indent="0" algn="ct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657766" y="373293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  <a:endParaRPr lang="en-ZA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4659354" y="1057506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659353" y="991061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655829" y="4510316"/>
            <a:ext cx="2880000" cy="1217841"/>
          </a:xfrm>
        </p:spPr>
        <p:txBody>
          <a:bodyPr>
            <a:noAutofit/>
          </a:bodyPr>
          <a:lstStyle>
            <a:lvl1pPr marL="0" indent="0" algn="ct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4667994" y="3324684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5</a:t>
            </a:r>
            <a:endParaRPr lang="en-ZA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4669582" y="4008897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669581" y="3942452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229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747">
          <p15:clr>
            <a:srgbClr val="FBAE40"/>
          </p15:clr>
        </p15:guide>
        <p15:guide id="3" pos="2933">
          <p15:clr>
            <a:srgbClr val="FBAE40"/>
          </p15:clr>
        </p15:guide>
        <p15:guide id="4" orient="horz" pos="193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teps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B8A-F060-4724-8997-073B405166A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cxnSp>
        <p:nvCxnSpPr>
          <p:cNvPr id="6" name="Straight Connector 5"/>
          <p:cNvCxnSpPr>
            <a:stCxn id="7" idx="0"/>
          </p:cNvCxnSpPr>
          <p:nvPr userDrawn="1"/>
        </p:nvCxnSpPr>
        <p:spPr>
          <a:xfrm flipH="1">
            <a:off x="6096000" y="2275491"/>
            <a:ext cx="1" cy="45825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507422" y="2275491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1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5507421" y="4176014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2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2275491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684578" y="4176014"/>
            <a:ext cx="4680000" cy="117715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684578" y="2275491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4176013"/>
            <a:ext cx="4680000" cy="1217841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Photo / divider slide with </a:t>
            </a:r>
            <a:r>
              <a:rPr lang="en-US" dirty="0" err="1"/>
              <a:t>colour</a:t>
            </a:r>
            <a:r>
              <a:rPr lang="en-US" dirty="0"/>
              <a:t> filter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703067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teps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B8A-F060-4724-8997-073B405166A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993229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684578" y="2893752"/>
            <a:ext cx="4680000" cy="117715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684578" y="993229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2893751"/>
            <a:ext cx="4680000" cy="1217841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096000" y="0"/>
            <a:ext cx="1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 userDrawn="1"/>
        </p:nvSpPr>
        <p:spPr>
          <a:xfrm>
            <a:off x="5507422" y="993229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4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5507421" y="2893752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5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77984" y="4778358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6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4834956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684578" y="4834956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37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teps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B8A-F060-4724-8997-073B405166A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993229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684578" y="2893752"/>
            <a:ext cx="4680000" cy="117715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684578" y="993229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2893751"/>
            <a:ext cx="4680000" cy="1217841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endCxn id="23" idx="4"/>
          </p:cNvCxnSpPr>
          <p:nvPr userDrawn="1"/>
        </p:nvCxnSpPr>
        <p:spPr>
          <a:xfrm>
            <a:off x="6096000" y="0"/>
            <a:ext cx="0" cy="4070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 userDrawn="1"/>
        </p:nvSpPr>
        <p:spPr>
          <a:xfrm>
            <a:off x="5507422" y="993229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7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5507421" y="2893752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209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Meet the team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199" y="2545801"/>
            <a:ext cx="1800000" cy="1800000"/>
          </a:xfrm>
        </p:spPr>
        <p:txBody>
          <a:bodyPr/>
          <a:lstStyle/>
          <a:p>
            <a:endParaRPr lang="en-ZA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456362" y="2528887"/>
            <a:ext cx="4897437" cy="25767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4373717"/>
            <a:ext cx="1800000" cy="3683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Team Member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199" y="4780155"/>
            <a:ext cx="1800000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744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1663" userDrawn="1">
          <p15:clr>
            <a:srgbClr val="FBAE40"/>
          </p15:clr>
        </p15:guide>
        <p15:guide id="4" pos="4067" userDrawn="1">
          <p15:clr>
            <a:srgbClr val="FBAE40"/>
          </p15:clr>
        </p15:guide>
        <p15:guide id="6" orient="horz" pos="1593" userDrawn="1">
          <p15:clr>
            <a:srgbClr val="FBAE40"/>
          </p15:clr>
        </p15:guide>
        <p15:guide id="7" orient="horz" pos="2727" userDrawn="1">
          <p15:clr>
            <a:srgbClr val="FBAE40"/>
          </p15:clr>
        </p15:guide>
        <p15:guide id="8" pos="1912" userDrawn="1">
          <p15:clr>
            <a:srgbClr val="FBAE40"/>
          </p15:clr>
        </p15:guide>
        <p15:guide id="9" pos="4520" userDrawn="1">
          <p15:clr>
            <a:srgbClr val="FBAE40"/>
          </p15:clr>
        </p15:guide>
        <p15:guide id="10" orient="horz" pos="2976" userDrawn="1">
          <p15:clr>
            <a:srgbClr val="FBAE40"/>
          </p15:clr>
        </p15:guide>
        <p15:guide id="11" orient="horz" pos="322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Meet the team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199" y="2545801"/>
            <a:ext cx="1800000" cy="1800000"/>
          </a:xfrm>
          <a:prstGeom prst="ellipse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456362" y="2528887"/>
            <a:ext cx="4897437" cy="25767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4373717"/>
            <a:ext cx="1800000" cy="3683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Team Member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199" y="4780155"/>
            <a:ext cx="1800000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952032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1663">
          <p15:clr>
            <a:srgbClr val="FBAE40"/>
          </p15:clr>
        </p15:guide>
        <p15:guide id="4" pos="4067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2727">
          <p15:clr>
            <a:srgbClr val="FBAE40"/>
          </p15:clr>
        </p15:guide>
        <p15:guide id="8" pos="1912">
          <p15:clr>
            <a:srgbClr val="FBAE40"/>
          </p15:clr>
        </p15:guide>
        <p15:guide id="9" pos="4520">
          <p15:clr>
            <a:srgbClr val="FBAE40"/>
          </p15:clr>
        </p15:guide>
        <p15:guide id="10" orient="horz" pos="2976">
          <p15:clr>
            <a:srgbClr val="FBAE40"/>
          </p15:clr>
        </p15:guide>
        <p15:guide id="11" orient="horz" pos="322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Meet the team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199" y="2545801"/>
            <a:ext cx="1800000" cy="1800000"/>
          </a:xfrm>
          <a:prstGeom prst="teardrop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456362" y="2528887"/>
            <a:ext cx="4897437" cy="25767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4373717"/>
            <a:ext cx="1800000" cy="3683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Team Member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199" y="4780155"/>
            <a:ext cx="1800000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5210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1663">
          <p15:clr>
            <a:srgbClr val="FBAE40"/>
          </p15:clr>
        </p15:guide>
        <p15:guide id="4" pos="4067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2727">
          <p15:clr>
            <a:srgbClr val="FBAE40"/>
          </p15:clr>
        </p15:guide>
        <p15:guide id="8" pos="1912">
          <p15:clr>
            <a:srgbClr val="FBAE40"/>
          </p15:clr>
        </p15:guide>
        <p15:guide id="9" pos="4520">
          <p15:clr>
            <a:srgbClr val="FBAE40"/>
          </p15:clr>
        </p15:guide>
        <p15:guide id="10" orient="horz" pos="2976">
          <p15:clr>
            <a:srgbClr val="FBAE40"/>
          </p15:clr>
        </p15:guide>
        <p15:guide id="11" orient="horz" pos="322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035" y="1808163"/>
            <a:ext cx="2106000" cy="2124000"/>
          </a:xfrm>
          <a:ln>
            <a:noFill/>
          </a:ln>
        </p:spPr>
        <p:txBody>
          <a:bodyPr/>
          <a:lstStyle/>
          <a:p>
            <a:endParaRPr lang="en-ZA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944702" y="3931245"/>
            <a:ext cx="2106000" cy="2124000"/>
          </a:xfr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041791" y="1808163"/>
            <a:ext cx="2106000" cy="2124000"/>
          </a:xfr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148403" y="3931245"/>
            <a:ext cx="2106000" cy="2124000"/>
          </a:xfr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245597" y="1808163"/>
            <a:ext cx="2106000" cy="2124000"/>
          </a:xfrm>
          <a:ln>
            <a:noFill/>
          </a:ln>
        </p:spPr>
        <p:txBody>
          <a:bodyPr/>
          <a:lstStyle/>
          <a:p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944702" y="1808163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38035" y="3931245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5041791" y="3931245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148403" y="1808163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9245597" y="3931245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769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5079851" y="1725938"/>
            <a:ext cx="1397559" cy="13975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FB-C067-42D0-8DE9-DDD583C02130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3129306" y="3874416"/>
            <a:ext cx="59333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dirty="0">
                <a:solidFill>
                  <a:schemeClr val="accent1"/>
                </a:solidFill>
                <a:latin typeface="Avenir LT Std 55 Roman" panose="020B0703020203020204" pitchFamily="34" charset="0"/>
              </a:rPr>
              <a:t>Any questions?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129306" y="3676453"/>
            <a:ext cx="5933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 userDrawn="1"/>
        </p:nvSpPr>
        <p:spPr>
          <a:xfrm>
            <a:off x="5314326" y="1955562"/>
            <a:ext cx="928610" cy="938310"/>
          </a:xfrm>
          <a:prstGeom prst="wedgeEllipseCallo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67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0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2810576"/>
            <a:ext cx="12242796" cy="18503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212" y="2809191"/>
            <a:ext cx="3895023" cy="1851692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43665" y="2809192"/>
            <a:ext cx="3487551" cy="185169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heading</a:t>
            </a:r>
            <a:endParaRPr lang="en-ZA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3746" y="5842535"/>
            <a:ext cx="3658254" cy="1015465"/>
            <a:chOff x="4358313" y="5842535"/>
            <a:chExt cx="3658254" cy="1015465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358313" y="5842535"/>
              <a:ext cx="3658254" cy="101546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00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96" y="5891662"/>
              <a:ext cx="2773488" cy="917210"/>
            </a:xfrm>
            <a:prstGeom prst="rect">
              <a:avLst/>
            </a:prstGeom>
          </p:spPr>
        </p:pic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04808" y="2809192"/>
            <a:ext cx="3871430" cy="1851691"/>
          </a:xfrm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 marL="4572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 marL="9144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 marL="13716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 marL="18288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2666AFC-ACBF-4463-B04B-C28BBC1D5A05}" type="datetime1">
              <a:rPr lang="en-ZA" smtClean="0"/>
              <a:t>2019/08/02</a:t>
            </a:fld>
            <a:endParaRPr lang="en-ZA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4263992" y="2809191"/>
            <a:ext cx="0" cy="1851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122118" y="2809191"/>
            <a:ext cx="0" cy="1851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1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-19252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2810576"/>
            <a:ext cx="12242796" cy="1850307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212" y="2809191"/>
            <a:ext cx="3895023" cy="1851692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43665" y="2809192"/>
            <a:ext cx="3487551" cy="185169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heading</a:t>
            </a:r>
            <a:endParaRPr lang="en-ZA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3746" y="5842535"/>
            <a:ext cx="3658254" cy="1015465"/>
            <a:chOff x="4358313" y="5842535"/>
            <a:chExt cx="3658254" cy="1015465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358313" y="5842535"/>
              <a:ext cx="3658254" cy="101546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00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96" y="5891662"/>
              <a:ext cx="2773488" cy="917210"/>
            </a:xfrm>
            <a:prstGeom prst="rect">
              <a:avLst/>
            </a:prstGeom>
          </p:spPr>
        </p:pic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04808" y="2809192"/>
            <a:ext cx="3871430" cy="1851691"/>
          </a:xfrm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  <a:lvl2pPr marL="4572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 marL="9144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 marL="13716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 marL="18288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59A81F5-CE76-4BED-9CFB-93E0BC969099}" type="datetime1">
              <a:rPr lang="en-ZA" smtClean="0"/>
              <a:t>2019/08/02</a:t>
            </a:fld>
            <a:endParaRPr lang="en-ZA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4263992" y="2809191"/>
            <a:ext cx="0" cy="1851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122118" y="2809191"/>
            <a:ext cx="0" cy="1851692"/>
          </a:xfrm>
          <a:prstGeom prst="line">
            <a:avLst/>
          </a:prstGeom>
          <a:ln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258110" y="2809191"/>
            <a:ext cx="0" cy="1851692"/>
          </a:xfrm>
          <a:prstGeom prst="line">
            <a:avLst/>
          </a:prstGeom>
          <a:ln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00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-19252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-19252"/>
            <a:ext cx="3436219" cy="69205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13" y="188712"/>
            <a:ext cx="3153878" cy="262186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3" y="3005122"/>
            <a:ext cx="315387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7213" y="290682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7349"/>
            <a:ext cx="2773488" cy="917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7213" y="600455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3" y="6084397"/>
            <a:ext cx="3154362" cy="6746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C29DAD7-795C-4971-B5E1-915C35947ABE}" type="datetime1">
              <a:rPr lang="en-ZA" smtClean="0"/>
              <a:t>2019/08/02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1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Photo / divider slide with </a:t>
            </a:r>
            <a:r>
              <a:rPr lang="en-US" dirty="0" err="1"/>
              <a:t>colour</a:t>
            </a:r>
            <a:r>
              <a:rPr lang="en-US" dirty="0"/>
              <a:t> filter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705709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-19252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-19252"/>
            <a:ext cx="3436219" cy="6920564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13" y="188712"/>
            <a:ext cx="3153878" cy="262186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3" y="3005122"/>
            <a:ext cx="315387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7213" y="290682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7349"/>
            <a:ext cx="2773488" cy="917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7213" y="600455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3" y="6084397"/>
            <a:ext cx="3154362" cy="6746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829BF4B-6157-42BD-9292-5B789499CE73}" type="datetime1">
              <a:rPr lang="en-ZA" smtClean="0"/>
              <a:t>2019/08/02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151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10515600" cy="74741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fld id="{13F17670-0228-483E-B8D6-82656ED18FFC}" type="datetime1">
              <a:rPr lang="en-ZA" smtClean="0"/>
              <a:pPr/>
              <a:t>2019/08/02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8000"/>
            <a:ext cx="125129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20000" y="1008000"/>
            <a:ext cx="10663238" cy="58230"/>
            <a:chOff x="838200" y="1035412"/>
            <a:chExt cx="10663238" cy="58230"/>
          </a:xfrm>
        </p:grpSpPr>
        <p:sp>
          <p:nvSpPr>
            <p:cNvPr id="6" name="Rectangle 5"/>
            <p:cNvSpPr/>
            <p:nvPr userDrawn="1"/>
          </p:nvSpPr>
          <p:spPr>
            <a:xfrm>
              <a:off x="838200" y="1035412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38200" y="1035412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089412"/>
            <a:ext cx="10663238" cy="462714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Click to edit sub-heading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15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Photo / divider slide with </a:t>
            </a:r>
            <a:r>
              <a:rPr lang="en-US" dirty="0" err="1"/>
              <a:t>colour</a:t>
            </a:r>
            <a:r>
              <a:rPr lang="en-US" dirty="0"/>
              <a:t> filter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143787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838201" y="1808163"/>
            <a:ext cx="10515600" cy="439261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61126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&amp;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838201" y="1808163"/>
            <a:ext cx="4718049" cy="43926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635750" y="1808163"/>
            <a:ext cx="4718050" cy="43926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6988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3500" userDrawn="1">
          <p15:clr>
            <a:srgbClr val="FBAE40"/>
          </p15:clr>
        </p15:guide>
        <p15:guide id="4" pos="41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10514013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ZA" noProof="0" dirty="0" err="1"/>
              <a:t>Pellentesque</a:t>
            </a:r>
            <a:r>
              <a:rPr lang="en-ZA" noProof="0" dirty="0"/>
              <a:t> </a:t>
            </a:r>
            <a:r>
              <a:rPr lang="en-ZA" noProof="0" dirty="0" err="1"/>
              <a:t>sem</a:t>
            </a:r>
            <a:r>
              <a:rPr lang="en-ZA" noProof="0" dirty="0"/>
              <a:t> libero, </a:t>
            </a:r>
            <a:r>
              <a:rPr lang="en-ZA" noProof="0" dirty="0" err="1"/>
              <a:t>dapibus</a:t>
            </a:r>
            <a:r>
              <a:rPr lang="en-ZA" noProof="0" dirty="0"/>
              <a:t>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at, convallis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purus</a:t>
            </a:r>
            <a:r>
              <a:rPr lang="en-ZA" noProof="0" dirty="0"/>
              <a:t>. Maecenas </a:t>
            </a:r>
            <a:r>
              <a:rPr lang="en-ZA" noProof="0" dirty="0" err="1"/>
              <a:t>justo</a:t>
            </a:r>
            <a:r>
              <a:rPr lang="en-ZA" noProof="0" dirty="0"/>
              <a:t> </a:t>
            </a:r>
            <a:r>
              <a:rPr lang="en-ZA" noProof="0" dirty="0" err="1"/>
              <a:t>est</a:t>
            </a:r>
            <a:r>
              <a:rPr lang="en-ZA" noProof="0" dirty="0"/>
              <a:t>, </a:t>
            </a:r>
            <a:r>
              <a:rPr lang="en-ZA" noProof="0" dirty="0" err="1"/>
              <a:t>scelerisque</a:t>
            </a:r>
            <a:r>
              <a:rPr lang="en-ZA" noProof="0" dirty="0"/>
              <a:t>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placerat</a:t>
            </a:r>
            <a:r>
              <a:rPr lang="en-ZA" noProof="0" dirty="0"/>
              <a:t> id, </a:t>
            </a:r>
            <a:r>
              <a:rPr lang="en-ZA" noProof="0" dirty="0" err="1"/>
              <a:t>venenatis</a:t>
            </a:r>
            <a:r>
              <a:rPr lang="en-ZA" noProof="0" dirty="0"/>
              <a:t> vitae </a:t>
            </a:r>
            <a:r>
              <a:rPr lang="en-ZA" noProof="0" dirty="0" err="1"/>
              <a:t>justo</a:t>
            </a:r>
            <a:r>
              <a:rPr lang="en-ZA" noProof="0" dirty="0"/>
              <a:t>. </a:t>
            </a:r>
            <a:r>
              <a:rPr lang="en-ZA" noProof="0" dirty="0" err="1"/>
              <a:t>Fusce</a:t>
            </a:r>
            <a:r>
              <a:rPr lang="en-ZA" noProof="0" dirty="0"/>
              <a:t> </a:t>
            </a:r>
            <a:r>
              <a:rPr lang="en-ZA" noProof="0" dirty="0" err="1"/>
              <a:t>aliquam</a:t>
            </a:r>
            <a:r>
              <a:rPr lang="en-ZA" noProof="0" dirty="0"/>
              <a:t>, mi </a:t>
            </a:r>
            <a:r>
              <a:rPr lang="en-ZA" noProof="0" dirty="0" err="1"/>
              <a:t>eget</a:t>
            </a:r>
            <a:r>
              <a:rPr lang="en-ZA" noProof="0" dirty="0"/>
              <a:t> </a:t>
            </a:r>
            <a:r>
              <a:rPr lang="en-ZA" noProof="0" dirty="0" err="1"/>
              <a:t>venenatis</a:t>
            </a:r>
            <a:r>
              <a:rPr lang="en-ZA" noProof="0" dirty="0"/>
              <a:t> </a:t>
            </a:r>
            <a:r>
              <a:rPr lang="en-ZA" noProof="0" dirty="0" err="1"/>
              <a:t>pretium</a:t>
            </a:r>
            <a:r>
              <a:rPr lang="en-ZA" noProof="0" dirty="0"/>
              <a:t>, </a:t>
            </a:r>
            <a:r>
              <a:rPr lang="en-ZA" noProof="0" dirty="0" err="1"/>
              <a:t>diam</a:t>
            </a:r>
            <a:r>
              <a:rPr lang="en-ZA" noProof="0" dirty="0"/>
              <a:t> </a:t>
            </a:r>
            <a:r>
              <a:rPr lang="en-ZA" noProof="0" dirty="0" err="1"/>
              <a:t>lectus</a:t>
            </a:r>
            <a:r>
              <a:rPr lang="en-ZA" noProof="0" dirty="0"/>
              <a:t> </a:t>
            </a:r>
            <a:r>
              <a:rPr lang="en-ZA" noProof="0" dirty="0" err="1"/>
              <a:t>lobortis</a:t>
            </a:r>
            <a:r>
              <a:rPr lang="en-ZA" noProof="0" dirty="0"/>
              <a:t> </a:t>
            </a:r>
            <a:r>
              <a:rPr lang="en-ZA" noProof="0" dirty="0" err="1"/>
              <a:t>massa</a:t>
            </a:r>
            <a:r>
              <a:rPr lang="en-ZA" noProof="0" dirty="0"/>
              <a:t>, id </a:t>
            </a:r>
            <a:r>
              <a:rPr lang="en-ZA" noProof="0" dirty="0" err="1"/>
              <a:t>varius</a:t>
            </a:r>
            <a:r>
              <a:rPr lang="en-ZA" noProof="0" dirty="0"/>
              <a:t> </a:t>
            </a:r>
            <a:r>
              <a:rPr lang="en-ZA" noProof="0" dirty="0" err="1"/>
              <a:t>sapien</a:t>
            </a:r>
            <a:r>
              <a:rPr lang="en-ZA" noProof="0" dirty="0"/>
              <a:t> </a:t>
            </a:r>
            <a:r>
              <a:rPr lang="en-ZA" noProof="0" dirty="0" err="1"/>
              <a:t>massa</a:t>
            </a:r>
            <a:r>
              <a:rPr lang="en-ZA" noProof="0" dirty="0"/>
              <a:t> </a:t>
            </a:r>
            <a:r>
              <a:rPr lang="en-ZA" noProof="0" dirty="0" err="1"/>
              <a:t>nec</a:t>
            </a:r>
            <a:r>
              <a:rPr lang="en-ZA" noProof="0" dirty="0"/>
              <a:t> </a:t>
            </a:r>
            <a:r>
              <a:rPr lang="en-ZA" noProof="0" dirty="0" err="1"/>
              <a:t>neque</a:t>
            </a:r>
            <a:r>
              <a:rPr lang="en-ZA" noProof="0" dirty="0"/>
              <a:t>. </a:t>
            </a:r>
            <a:r>
              <a:rPr lang="en-ZA" noProof="0" dirty="0" err="1"/>
              <a:t>Phasellus</a:t>
            </a:r>
            <a:r>
              <a:rPr lang="en-ZA" noProof="0" dirty="0"/>
              <a:t> tempus lacus </a:t>
            </a:r>
            <a:r>
              <a:rPr lang="en-ZA" noProof="0" dirty="0" err="1"/>
              <a:t>purus</a:t>
            </a:r>
            <a:r>
              <a:rPr lang="en-ZA" noProof="0" dirty="0"/>
              <a:t>,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tincidunt</a:t>
            </a:r>
            <a:r>
              <a:rPr lang="en-ZA" noProof="0" dirty="0"/>
              <a:t> </a:t>
            </a:r>
            <a:r>
              <a:rPr lang="en-ZA" noProof="0" dirty="0" err="1"/>
              <a:t>justo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vel. </a:t>
            </a:r>
            <a:r>
              <a:rPr lang="en-ZA" noProof="0" dirty="0" err="1"/>
              <a:t>Cras</a:t>
            </a:r>
            <a:r>
              <a:rPr lang="en-ZA" noProof="0" dirty="0"/>
              <a:t> </a:t>
            </a:r>
            <a:r>
              <a:rPr lang="en-ZA" noProof="0" dirty="0" err="1"/>
              <a:t>suscipit</a:t>
            </a:r>
            <a:r>
              <a:rPr lang="en-ZA" noProof="0" dirty="0"/>
              <a:t> </a:t>
            </a:r>
            <a:r>
              <a:rPr lang="en-ZA" noProof="0" dirty="0" err="1"/>
              <a:t>sem</a:t>
            </a:r>
            <a:r>
              <a:rPr lang="en-ZA" noProof="0" dirty="0"/>
              <a:t> non lacus </a:t>
            </a:r>
            <a:r>
              <a:rPr lang="en-ZA" noProof="0" dirty="0" err="1"/>
              <a:t>sollicitudin</a:t>
            </a:r>
            <a:r>
              <a:rPr lang="en-ZA" noProof="0" dirty="0"/>
              <a:t>, </a:t>
            </a:r>
            <a:r>
              <a:rPr lang="en-ZA" noProof="0" dirty="0" err="1"/>
              <a:t>nec</a:t>
            </a:r>
            <a:r>
              <a:rPr lang="en-ZA" noProof="0" dirty="0"/>
              <a:t> </a:t>
            </a:r>
            <a:r>
              <a:rPr lang="en-ZA" noProof="0" dirty="0" err="1"/>
              <a:t>blandit</a:t>
            </a:r>
            <a:r>
              <a:rPr lang="en-ZA" noProof="0" dirty="0"/>
              <a:t> </a:t>
            </a:r>
            <a:r>
              <a:rPr lang="en-ZA" noProof="0" dirty="0" err="1"/>
              <a:t>orci</a:t>
            </a:r>
            <a:r>
              <a:rPr lang="en-ZA" noProof="0" dirty="0"/>
              <a:t> </a:t>
            </a:r>
            <a:r>
              <a:rPr lang="en-ZA" noProof="0" dirty="0" err="1"/>
              <a:t>condimentum</a:t>
            </a:r>
            <a:r>
              <a:rPr lang="en-ZA" noProof="0" dirty="0"/>
              <a:t>. </a:t>
            </a:r>
            <a:r>
              <a:rPr lang="en-ZA" noProof="0" dirty="0" err="1"/>
              <a:t>Phasellus</a:t>
            </a:r>
            <a:r>
              <a:rPr lang="en-ZA" noProof="0" dirty="0"/>
              <a:t> </a:t>
            </a:r>
            <a:r>
              <a:rPr lang="en-ZA" noProof="0" dirty="0" err="1"/>
              <a:t>nec</a:t>
            </a:r>
            <a:r>
              <a:rPr lang="en-ZA" noProof="0" dirty="0"/>
              <a:t> </a:t>
            </a:r>
            <a:r>
              <a:rPr lang="en-ZA" noProof="0" dirty="0" err="1"/>
              <a:t>justo</a:t>
            </a:r>
            <a:r>
              <a:rPr lang="en-ZA" noProof="0" dirty="0"/>
              <a:t> id </a:t>
            </a:r>
            <a:r>
              <a:rPr lang="en-ZA" noProof="0" dirty="0" err="1"/>
              <a:t>elit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</a:t>
            </a:r>
            <a:r>
              <a:rPr lang="en-ZA" noProof="0" dirty="0" err="1"/>
              <a:t>sollicitudin</a:t>
            </a:r>
            <a:r>
              <a:rPr lang="en-ZA" noProof="0" dirty="0"/>
              <a:t>. </a:t>
            </a:r>
            <a:r>
              <a:rPr lang="en-ZA" noProof="0" dirty="0" err="1"/>
              <a:t>Aliquam</a:t>
            </a:r>
            <a:r>
              <a:rPr lang="en-ZA" noProof="0" dirty="0"/>
              <a:t> lacus </a:t>
            </a:r>
            <a:r>
              <a:rPr lang="en-ZA" noProof="0" dirty="0" err="1"/>
              <a:t>massa</a:t>
            </a:r>
            <a:r>
              <a:rPr lang="en-ZA" noProof="0" dirty="0"/>
              <a:t>, </a:t>
            </a:r>
            <a:r>
              <a:rPr lang="en-ZA" noProof="0" dirty="0" err="1"/>
              <a:t>pretium</a:t>
            </a:r>
            <a:r>
              <a:rPr lang="en-ZA" noProof="0" dirty="0"/>
              <a:t> in </a:t>
            </a:r>
            <a:r>
              <a:rPr lang="en-ZA" noProof="0" dirty="0" err="1"/>
              <a:t>purus</a:t>
            </a:r>
            <a:r>
              <a:rPr lang="en-ZA" noProof="0" dirty="0"/>
              <a:t> </a:t>
            </a:r>
            <a:r>
              <a:rPr lang="en-ZA" noProof="0" dirty="0" err="1"/>
              <a:t>volutpat</a:t>
            </a:r>
            <a:r>
              <a:rPr lang="en-ZA" noProof="0" dirty="0"/>
              <a:t>, maximus </a:t>
            </a:r>
            <a:r>
              <a:rPr lang="en-ZA" noProof="0" dirty="0" err="1"/>
              <a:t>ornare</a:t>
            </a:r>
            <a:r>
              <a:rPr lang="en-ZA" noProof="0" dirty="0"/>
              <a:t> </a:t>
            </a:r>
            <a:r>
              <a:rPr lang="en-ZA" noProof="0" dirty="0" err="1"/>
              <a:t>augue</a:t>
            </a:r>
            <a:r>
              <a:rPr lang="en-ZA" noProof="0" dirty="0"/>
              <a:t>. </a:t>
            </a:r>
            <a:r>
              <a:rPr lang="en-ZA" noProof="0" dirty="0" err="1"/>
              <a:t>Praesent</a:t>
            </a:r>
            <a:r>
              <a:rPr lang="en-ZA" noProof="0" dirty="0"/>
              <a:t> </a:t>
            </a:r>
            <a:r>
              <a:rPr lang="en-ZA" noProof="0" dirty="0" err="1"/>
              <a:t>tellus</a:t>
            </a:r>
            <a:r>
              <a:rPr lang="en-ZA" noProof="0" dirty="0"/>
              <a:t> </a:t>
            </a:r>
            <a:r>
              <a:rPr lang="en-ZA" noProof="0" dirty="0" err="1"/>
              <a:t>elit</a:t>
            </a:r>
            <a:r>
              <a:rPr lang="en-ZA" noProof="0" dirty="0"/>
              <a:t>, </a:t>
            </a:r>
            <a:r>
              <a:rPr lang="en-ZA" noProof="0" dirty="0" err="1"/>
              <a:t>malesuada</a:t>
            </a:r>
            <a:r>
              <a:rPr lang="en-ZA" noProof="0" dirty="0"/>
              <a:t> non </a:t>
            </a:r>
            <a:r>
              <a:rPr lang="en-ZA" noProof="0" dirty="0" err="1"/>
              <a:t>orci</a:t>
            </a:r>
            <a:r>
              <a:rPr lang="en-ZA" noProof="0" dirty="0"/>
              <a:t> non, </a:t>
            </a:r>
            <a:r>
              <a:rPr lang="en-ZA" noProof="0" dirty="0" err="1"/>
              <a:t>rhoncus</a:t>
            </a:r>
            <a:r>
              <a:rPr lang="en-ZA" noProof="0" dirty="0"/>
              <a:t> </a:t>
            </a:r>
            <a:r>
              <a:rPr lang="en-ZA" noProof="0" dirty="0" err="1"/>
              <a:t>ultricies</a:t>
            </a:r>
            <a:r>
              <a:rPr lang="en-ZA" noProof="0" dirty="0"/>
              <a:t> </a:t>
            </a:r>
            <a:r>
              <a:rPr lang="en-ZA" noProof="0" dirty="0" err="1"/>
              <a:t>elit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/>
              <a:t>Integer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turpis</a:t>
            </a:r>
            <a:r>
              <a:rPr lang="en-ZA" noProof="0" dirty="0"/>
              <a:t>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lectus</a:t>
            </a:r>
            <a:r>
              <a:rPr lang="en-ZA" noProof="0" dirty="0"/>
              <a:t> </a:t>
            </a:r>
            <a:r>
              <a:rPr lang="en-ZA" noProof="0" dirty="0" err="1"/>
              <a:t>aliquam</a:t>
            </a:r>
            <a:r>
              <a:rPr lang="en-ZA" noProof="0" dirty="0"/>
              <a:t> </a:t>
            </a:r>
            <a:r>
              <a:rPr lang="en-ZA" noProof="0" dirty="0" err="1"/>
              <a:t>eleifend</a:t>
            </a:r>
            <a:r>
              <a:rPr lang="en-ZA" noProof="0" dirty="0"/>
              <a:t>. </a:t>
            </a:r>
            <a:r>
              <a:rPr lang="en-ZA" noProof="0" dirty="0" err="1"/>
              <a:t>Praesent</a:t>
            </a:r>
            <a:r>
              <a:rPr lang="en-ZA" noProof="0" dirty="0"/>
              <a:t> id ante cursus, </a:t>
            </a:r>
            <a:r>
              <a:rPr lang="en-ZA" noProof="0" dirty="0" err="1"/>
              <a:t>auctor</a:t>
            </a:r>
            <a:r>
              <a:rPr lang="en-ZA" noProof="0" dirty="0"/>
              <a:t> ex </a:t>
            </a:r>
            <a:r>
              <a:rPr lang="en-ZA" noProof="0" dirty="0" err="1"/>
              <a:t>accumsan</a:t>
            </a:r>
            <a:r>
              <a:rPr lang="en-ZA" noProof="0" dirty="0"/>
              <a:t>, </a:t>
            </a:r>
            <a:r>
              <a:rPr lang="en-ZA" noProof="0" dirty="0" err="1"/>
              <a:t>pellentesque</a:t>
            </a:r>
            <a:r>
              <a:rPr lang="en-ZA" noProof="0" dirty="0"/>
              <a:t> </a:t>
            </a:r>
            <a:r>
              <a:rPr lang="en-ZA" noProof="0" dirty="0" err="1"/>
              <a:t>massa</a:t>
            </a:r>
            <a:r>
              <a:rPr lang="en-ZA" noProof="0" dirty="0"/>
              <a:t>. </a:t>
            </a:r>
            <a:r>
              <a:rPr lang="en-ZA" noProof="0" dirty="0" err="1"/>
              <a:t>Pellentesque</a:t>
            </a:r>
            <a:r>
              <a:rPr lang="en-ZA" noProof="0" dirty="0"/>
              <a:t> cursus </a:t>
            </a:r>
            <a:r>
              <a:rPr lang="en-ZA" noProof="0" dirty="0" err="1"/>
              <a:t>mattis</a:t>
            </a:r>
            <a:r>
              <a:rPr lang="en-ZA" noProof="0" dirty="0"/>
              <a:t> </a:t>
            </a:r>
            <a:r>
              <a:rPr lang="en-ZA" noProof="0" dirty="0" err="1"/>
              <a:t>turpis</a:t>
            </a:r>
            <a:r>
              <a:rPr lang="en-ZA" noProof="0" dirty="0"/>
              <a:t>. In </a:t>
            </a:r>
            <a:r>
              <a:rPr lang="en-ZA" noProof="0" dirty="0" err="1"/>
              <a:t>bibendum</a:t>
            </a:r>
            <a:r>
              <a:rPr lang="en-ZA" noProof="0" dirty="0"/>
              <a:t> at </a:t>
            </a:r>
            <a:r>
              <a:rPr lang="en-ZA" noProof="0" dirty="0" err="1"/>
              <a:t>Fusce</a:t>
            </a:r>
            <a:r>
              <a:rPr lang="en-ZA" noProof="0" dirty="0"/>
              <a:t> vitae </a:t>
            </a:r>
            <a:r>
              <a:rPr lang="en-ZA" noProof="0" dirty="0" err="1"/>
              <a:t>venenatis</a:t>
            </a:r>
            <a:r>
              <a:rPr lang="en-ZA" noProof="0" dirty="0"/>
              <a:t> </a:t>
            </a:r>
            <a:r>
              <a:rPr lang="en-ZA" noProof="0" dirty="0" err="1"/>
              <a:t>neque</a:t>
            </a:r>
            <a:r>
              <a:rPr lang="en-ZA" noProof="0" dirty="0"/>
              <a:t>. </a:t>
            </a:r>
            <a:r>
              <a:rPr lang="en-ZA" noProof="0" dirty="0" err="1"/>
              <a:t>Suspendisse</a:t>
            </a:r>
            <a:r>
              <a:rPr lang="en-ZA" noProof="0" dirty="0"/>
              <a:t> porta nisi at ipsum </a:t>
            </a:r>
            <a:r>
              <a:rPr lang="en-ZA" noProof="0" dirty="0" err="1"/>
              <a:t>aliquam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 err="1"/>
              <a:t>Fusce</a:t>
            </a:r>
            <a:r>
              <a:rPr lang="en-ZA" noProof="0" dirty="0"/>
              <a:t> </a:t>
            </a:r>
            <a:r>
              <a:rPr lang="en-ZA" noProof="0" dirty="0" err="1"/>
              <a:t>laoreet</a:t>
            </a:r>
            <a:r>
              <a:rPr lang="en-ZA" noProof="0" dirty="0"/>
              <a:t> </a:t>
            </a:r>
            <a:r>
              <a:rPr lang="en-ZA" noProof="0" dirty="0" err="1"/>
              <a:t>neque</a:t>
            </a:r>
            <a:r>
              <a:rPr lang="en-ZA" noProof="0" dirty="0"/>
              <a:t> a </a:t>
            </a:r>
            <a:r>
              <a:rPr lang="en-ZA" noProof="0" dirty="0" err="1"/>
              <a:t>euismod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. Nam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tristique</a:t>
            </a:r>
            <a:r>
              <a:rPr lang="en-ZA" noProof="0" dirty="0"/>
              <a:t> </a:t>
            </a:r>
            <a:r>
              <a:rPr lang="en-ZA" noProof="0" dirty="0" err="1"/>
              <a:t>odio</a:t>
            </a:r>
            <a:r>
              <a:rPr lang="en-ZA" noProof="0" dirty="0"/>
              <a:t>,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laoreet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.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pellentesque</a:t>
            </a:r>
            <a:r>
              <a:rPr lang="en-ZA" noProof="0" dirty="0"/>
              <a:t> ante </a:t>
            </a:r>
            <a:r>
              <a:rPr lang="en-ZA" noProof="0" dirty="0" err="1"/>
              <a:t>eget</a:t>
            </a:r>
            <a:r>
              <a:rPr lang="en-ZA" noProof="0" dirty="0"/>
              <a:t> ante porta, ac </a:t>
            </a:r>
            <a:r>
              <a:rPr lang="en-ZA" noProof="0" dirty="0" err="1"/>
              <a:t>malesuada</a:t>
            </a:r>
            <a:r>
              <a:rPr lang="en-ZA" noProof="0" dirty="0"/>
              <a:t> </a:t>
            </a:r>
            <a:r>
              <a:rPr lang="en-ZA" noProof="0" dirty="0" err="1"/>
              <a:t>metus</a:t>
            </a:r>
            <a:r>
              <a:rPr lang="en-ZA" noProof="0" dirty="0"/>
              <a:t> </a:t>
            </a:r>
            <a:r>
              <a:rPr lang="en-ZA" noProof="0" dirty="0" err="1"/>
              <a:t>vehicula</a:t>
            </a:r>
            <a:r>
              <a:rPr lang="en-ZA" noProof="0" dirty="0"/>
              <a:t>. </a:t>
            </a:r>
            <a:r>
              <a:rPr lang="en-ZA" noProof="0" dirty="0" err="1"/>
              <a:t>Morbi</a:t>
            </a:r>
            <a:r>
              <a:rPr lang="en-ZA" noProof="0" dirty="0"/>
              <a:t> </a:t>
            </a:r>
            <a:r>
              <a:rPr lang="en-ZA" noProof="0" dirty="0" err="1"/>
              <a:t>dignissim</a:t>
            </a:r>
            <a:r>
              <a:rPr lang="en-ZA" noProof="0" dirty="0"/>
              <a:t> </a:t>
            </a:r>
            <a:r>
              <a:rPr lang="en-ZA" noProof="0" dirty="0" err="1"/>
              <a:t>imperdiet</a:t>
            </a:r>
            <a:r>
              <a:rPr lang="en-ZA" noProof="0" dirty="0"/>
              <a:t> </a:t>
            </a:r>
            <a:r>
              <a:rPr lang="en-ZA" noProof="0" dirty="0" err="1"/>
              <a:t>tortor</a:t>
            </a:r>
            <a:r>
              <a:rPr lang="en-ZA" noProof="0" dirty="0"/>
              <a:t>. Integer id </a:t>
            </a:r>
            <a:r>
              <a:rPr lang="en-ZA" noProof="0" dirty="0" err="1"/>
              <a:t>mollis</a:t>
            </a:r>
            <a:r>
              <a:rPr lang="en-ZA" noProof="0" dirty="0"/>
              <a:t> sem. </a:t>
            </a:r>
            <a:r>
              <a:rPr lang="en-ZA" noProof="0" dirty="0" err="1"/>
              <a:t>Cras</a:t>
            </a:r>
            <a:r>
              <a:rPr lang="en-ZA" noProof="0" dirty="0"/>
              <a:t> ac </a:t>
            </a:r>
            <a:r>
              <a:rPr lang="en-ZA" noProof="0" dirty="0" err="1"/>
              <a:t>ullamcorper</a:t>
            </a:r>
            <a:r>
              <a:rPr lang="en-ZA" noProof="0" dirty="0"/>
              <a:t> </a:t>
            </a:r>
            <a:r>
              <a:rPr lang="en-ZA" noProof="0" dirty="0" err="1"/>
              <a:t>enim</a:t>
            </a:r>
            <a:r>
              <a:rPr lang="en-ZA" noProof="0" dirty="0"/>
              <a:t>. </a:t>
            </a:r>
            <a:r>
              <a:rPr lang="en-ZA" noProof="0" dirty="0" err="1"/>
              <a:t>Donec</a:t>
            </a:r>
            <a:r>
              <a:rPr lang="en-ZA" noProof="0" dirty="0"/>
              <a:t> pharetra </a:t>
            </a:r>
            <a:r>
              <a:rPr lang="en-ZA" noProof="0" dirty="0" err="1"/>
              <a:t>sollicitudin</a:t>
            </a:r>
            <a:r>
              <a:rPr lang="en-ZA" noProof="0" dirty="0"/>
              <a:t> </a:t>
            </a:r>
            <a:r>
              <a:rPr lang="en-ZA" noProof="0" dirty="0" err="1"/>
              <a:t>risus</a:t>
            </a:r>
            <a:r>
              <a:rPr lang="en-ZA" noProof="0" dirty="0"/>
              <a:t> non </a:t>
            </a:r>
            <a:r>
              <a:rPr lang="en-ZA" noProof="0" dirty="0" err="1"/>
              <a:t>pellentesque</a:t>
            </a:r>
            <a:r>
              <a:rPr lang="en-ZA" noProof="0" dirty="0"/>
              <a:t>. </a:t>
            </a:r>
            <a:r>
              <a:rPr lang="en-ZA" noProof="0" dirty="0" err="1"/>
              <a:t>Phasellus</a:t>
            </a:r>
            <a:r>
              <a:rPr lang="en-ZA" noProof="0" dirty="0"/>
              <a:t> non </a:t>
            </a:r>
            <a:r>
              <a:rPr lang="en-ZA" noProof="0" dirty="0" err="1"/>
              <a:t>iaculis</a:t>
            </a:r>
            <a:r>
              <a:rPr lang="en-ZA" noProof="0" dirty="0"/>
              <a:t> </a:t>
            </a:r>
            <a:r>
              <a:rPr lang="en-ZA" noProof="0" dirty="0" err="1"/>
              <a:t>lectus</a:t>
            </a:r>
            <a:r>
              <a:rPr lang="en-ZA" noProof="0" dirty="0"/>
              <a:t>. </a:t>
            </a:r>
            <a:r>
              <a:rPr lang="en-ZA" noProof="0" dirty="0" err="1"/>
              <a:t>Nullam</a:t>
            </a:r>
            <a:r>
              <a:rPr lang="en-ZA" noProof="0" dirty="0"/>
              <a:t> </a:t>
            </a:r>
            <a:r>
              <a:rPr lang="en-ZA" noProof="0" dirty="0" err="1"/>
              <a:t>placerat</a:t>
            </a:r>
            <a:r>
              <a:rPr lang="en-ZA" noProof="0" dirty="0"/>
              <a:t> </a:t>
            </a:r>
            <a:r>
              <a:rPr lang="en-ZA" noProof="0" dirty="0" err="1"/>
              <a:t>tortor</a:t>
            </a:r>
            <a:r>
              <a:rPr lang="en-ZA" noProof="0" dirty="0"/>
              <a:t> lacus,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feugiat</a:t>
            </a:r>
            <a:r>
              <a:rPr lang="en-ZA" noProof="0" dirty="0"/>
              <a:t> mi </a:t>
            </a:r>
            <a:r>
              <a:rPr lang="en-ZA" noProof="0" dirty="0" err="1"/>
              <a:t>fringilla</a:t>
            </a:r>
            <a:r>
              <a:rPr lang="en-ZA" noProof="0" dirty="0"/>
              <a:t> </a:t>
            </a:r>
            <a:r>
              <a:rPr lang="en-ZA" noProof="0" dirty="0" err="1"/>
              <a:t>eu</a:t>
            </a:r>
            <a:r>
              <a:rPr lang="en-ZA" noProof="0" dirty="0"/>
              <a:t>.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mattis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. </a:t>
            </a:r>
            <a:r>
              <a:rPr lang="en-ZA" noProof="0" dirty="0" err="1"/>
              <a:t>Aliquam</a:t>
            </a:r>
            <a:r>
              <a:rPr lang="en-ZA" noProof="0" dirty="0"/>
              <a:t> non </a:t>
            </a:r>
            <a:r>
              <a:rPr lang="en-ZA" noProof="0" dirty="0" err="1"/>
              <a:t>mollis</a:t>
            </a:r>
            <a:r>
              <a:rPr lang="en-ZA" noProof="0" dirty="0"/>
              <a:t> </a:t>
            </a:r>
            <a:r>
              <a:rPr lang="en-ZA" noProof="0" dirty="0" err="1"/>
              <a:t>velit</a:t>
            </a:r>
            <a:r>
              <a:rPr lang="en-ZA" noProof="0" dirty="0"/>
              <a:t>,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tempor</a:t>
            </a:r>
            <a:r>
              <a:rPr lang="en-ZA" noProof="0" dirty="0"/>
              <a:t> </a:t>
            </a:r>
            <a:r>
              <a:rPr lang="en-ZA" noProof="0" dirty="0" err="1"/>
              <a:t>metus</a:t>
            </a:r>
            <a:r>
              <a:rPr lang="en-ZA" noProof="0" dirty="0"/>
              <a:t>. </a:t>
            </a:r>
            <a:r>
              <a:rPr lang="en-ZA" noProof="0" dirty="0" err="1"/>
              <a:t>Donec</a:t>
            </a:r>
            <a:r>
              <a:rPr lang="en-ZA" noProof="0" dirty="0"/>
              <a:t> ligula </a:t>
            </a:r>
            <a:r>
              <a:rPr lang="en-ZA" noProof="0" dirty="0" err="1"/>
              <a:t>nibh</a:t>
            </a:r>
            <a:r>
              <a:rPr lang="en-ZA" noProof="0" dirty="0"/>
              <a:t>, </a:t>
            </a:r>
            <a:r>
              <a:rPr lang="en-ZA" noProof="0" dirty="0" err="1"/>
              <a:t>congue</a:t>
            </a:r>
            <a:r>
              <a:rPr lang="en-ZA" noProof="0" dirty="0"/>
              <a:t>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venenatis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,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porttitor</a:t>
            </a:r>
            <a:r>
              <a:rPr lang="en-ZA" noProof="0" dirty="0"/>
              <a:t> </a:t>
            </a:r>
            <a:r>
              <a:rPr lang="en-ZA" noProof="0" dirty="0" err="1"/>
              <a:t>velit</a:t>
            </a:r>
            <a:r>
              <a:rPr lang="en-ZA" noProof="0" dirty="0"/>
              <a:t>.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nisl</a:t>
            </a:r>
            <a:r>
              <a:rPr lang="en-ZA" noProof="0" dirty="0"/>
              <a:t> </a:t>
            </a:r>
            <a:r>
              <a:rPr lang="en-ZA" noProof="0" dirty="0" err="1"/>
              <a:t>odio</a:t>
            </a:r>
            <a:r>
              <a:rPr lang="en-ZA" noProof="0" dirty="0"/>
              <a:t>, </a:t>
            </a:r>
            <a:r>
              <a:rPr lang="en-ZA" noProof="0" dirty="0" err="1"/>
              <a:t>congue</a:t>
            </a:r>
            <a:r>
              <a:rPr lang="en-ZA" noProof="0" dirty="0"/>
              <a:t> in </a:t>
            </a:r>
            <a:r>
              <a:rPr lang="en-ZA" noProof="0" dirty="0" err="1"/>
              <a:t>aliquam</a:t>
            </a:r>
            <a:r>
              <a:rPr lang="en-ZA" noProof="0" dirty="0"/>
              <a:t> et, </a:t>
            </a:r>
            <a:r>
              <a:rPr lang="en-ZA" noProof="0" dirty="0" err="1"/>
              <a:t>euismod</a:t>
            </a:r>
            <a:r>
              <a:rPr lang="en-ZA" noProof="0" dirty="0"/>
              <a:t>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elit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/>
              <a:t>Nunc </a:t>
            </a:r>
            <a:r>
              <a:rPr lang="en-ZA" noProof="0" dirty="0" err="1"/>
              <a:t>nisl</a:t>
            </a:r>
            <a:r>
              <a:rPr lang="en-ZA" noProof="0" dirty="0"/>
              <a:t> </a:t>
            </a:r>
            <a:r>
              <a:rPr lang="en-ZA" noProof="0" dirty="0" err="1"/>
              <a:t>diam</a:t>
            </a:r>
            <a:r>
              <a:rPr lang="en-ZA" noProof="0" dirty="0"/>
              <a:t>, </a:t>
            </a:r>
            <a:r>
              <a:rPr lang="en-ZA" noProof="0" dirty="0" err="1"/>
              <a:t>rhoncus</a:t>
            </a:r>
            <a:r>
              <a:rPr lang="en-ZA" noProof="0" dirty="0"/>
              <a:t> id </a:t>
            </a:r>
            <a:r>
              <a:rPr lang="en-ZA" noProof="0" dirty="0" err="1"/>
              <a:t>nisl</a:t>
            </a:r>
            <a:r>
              <a:rPr lang="en-ZA" noProof="0" dirty="0"/>
              <a:t> a, </a:t>
            </a:r>
            <a:r>
              <a:rPr lang="en-ZA" noProof="0" dirty="0" err="1"/>
              <a:t>fermentum</a:t>
            </a:r>
            <a:r>
              <a:rPr lang="en-ZA" noProof="0" dirty="0"/>
              <a:t> </a:t>
            </a:r>
            <a:r>
              <a:rPr lang="en-ZA" noProof="0" dirty="0" err="1"/>
              <a:t>consequat</a:t>
            </a:r>
            <a:r>
              <a:rPr lang="en-ZA" noProof="0" dirty="0"/>
              <a:t> </a:t>
            </a:r>
            <a:r>
              <a:rPr lang="en-ZA" noProof="0" dirty="0" err="1"/>
              <a:t>purus</a:t>
            </a:r>
            <a:r>
              <a:rPr lang="en-ZA" noProof="0" dirty="0"/>
              <a:t>. </a:t>
            </a:r>
            <a:r>
              <a:rPr lang="en-ZA" noProof="0" dirty="0" err="1"/>
              <a:t>Aenean</a:t>
            </a:r>
            <a:r>
              <a:rPr lang="en-ZA" noProof="0" dirty="0"/>
              <a:t> </a:t>
            </a:r>
            <a:r>
              <a:rPr lang="en-ZA" noProof="0" dirty="0" err="1"/>
              <a:t>porttitor</a:t>
            </a:r>
            <a:r>
              <a:rPr lang="en-ZA" noProof="0" dirty="0"/>
              <a:t>, ex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fermentum</a:t>
            </a:r>
            <a:r>
              <a:rPr lang="en-ZA" noProof="0" dirty="0"/>
              <a:t> </a:t>
            </a:r>
            <a:r>
              <a:rPr lang="en-ZA" noProof="0" dirty="0" err="1"/>
              <a:t>fringilla</a:t>
            </a:r>
            <a:r>
              <a:rPr lang="en-ZA" noProof="0" dirty="0"/>
              <a:t>, </a:t>
            </a:r>
            <a:r>
              <a:rPr lang="en-ZA" noProof="0" dirty="0" err="1"/>
              <a:t>justo</a:t>
            </a:r>
            <a:r>
              <a:rPr lang="en-ZA" noProof="0" dirty="0"/>
              <a:t> </a:t>
            </a:r>
            <a:r>
              <a:rPr lang="en-ZA" noProof="0" dirty="0" err="1"/>
              <a:t>arcu</a:t>
            </a:r>
            <a:r>
              <a:rPr lang="en-ZA" noProof="0" dirty="0"/>
              <a:t> </a:t>
            </a:r>
            <a:r>
              <a:rPr lang="en-ZA" noProof="0" dirty="0" err="1"/>
              <a:t>pretium</a:t>
            </a:r>
            <a:r>
              <a:rPr lang="en-ZA" noProof="0" dirty="0"/>
              <a:t> </a:t>
            </a:r>
            <a:r>
              <a:rPr lang="en-ZA" noProof="0" dirty="0" err="1"/>
              <a:t>augue</a:t>
            </a:r>
            <a:r>
              <a:rPr lang="en-ZA" noProof="0" dirty="0"/>
              <a:t>, ac </a:t>
            </a:r>
            <a:r>
              <a:rPr lang="en-ZA" noProof="0" dirty="0" err="1"/>
              <a:t>commodo</a:t>
            </a:r>
            <a:r>
              <a:rPr lang="en-ZA" noProof="0" dirty="0"/>
              <a:t> nisi </a:t>
            </a:r>
            <a:r>
              <a:rPr lang="en-ZA" noProof="0" dirty="0" err="1"/>
              <a:t>leo</a:t>
            </a:r>
            <a:r>
              <a:rPr lang="en-ZA" noProof="0" dirty="0"/>
              <a:t> tempus nisi. </a:t>
            </a:r>
            <a:r>
              <a:rPr lang="en-ZA" noProof="0" dirty="0" err="1"/>
              <a:t>Sed</a:t>
            </a:r>
            <a:r>
              <a:rPr lang="en-ZA" noProof="0" dirty="0"/>
              <a:t> non </a:t>
            </a:r>
            <a:r>
              <a:rPr lang="en-ZA" noProof="0" dirty="0" err="1"/>
              <a:t>sem</a:t>
            </a:r>
            <a:r>
              <a:rPr lang="en-ZA" noProof="0" dirty="0"/>
              <a:t> vitae nisi </a:t>
            </a:r>
            <a:r>
              <a:rPr lang="en-ZA" noProof="0" dirty="0" err="1"/>
              <a:t>tincidunt</a:t>
            </a:r>
            <a:r>
              <a:rPr lang="en-ZA" noProof="0" dirty="0"/>
              <a:t> </a:t>
            </a:r>
            <a:r>
              <a:rPr lang="en-ZA" noProof="0" dirty="0" err="1"/>
              <a:t>ornare</a:t>
            </a:r>
            <a:r>
              <a:rPr lang="en-ZA" noProof="0" dirty="0"/>
              <a:t>. </a:t>
            </a:r>
            <a:r>
              <a:rPr lang="en-ZA" noProof="0" dirty="0" err="1"/>
              <a:t>Donec</a:t>
            </a:r>
            <a:r>
              <a:rPr lang="en-ZA" noProof="0" dirty="0"/>
              <a:t> </a:t>
            </a:r>
            <a:r>
              <a:rPr lang="en-ZA" noProof="0" dirty="0" err="1"/>
              <a:t>hendrerit</a:t>
            </a:r>
            <a:r>
              <a:rPr lang="en-ZA" noProof="0" dirty="0"/>
              <a:t> </a:t>
            </a:r>
            <a:r>
              <a:rPr lang="en-ZA" noProof="0" dirty="0" err="1"/>
              <a:t>consectetur</a:t>
            </a:r>
            <a:r>
              <a:rPr lang="en-ZA" noProof="0" dirty="0"/>
              <a:t> </a:t>
            </a:r>
            <a:r>
              <a:rPr lang="en-ZA" noProof="0" dirty="0" err="1"/>
              <a:t>eleifend</a:t>
            </a:r>
            <a:r>
              <a:rPr lang="en-ZA" noProof="0" dirty="0"/>
              <a:t>. </a:t>
            </a:r>
            <a:r>
              <a:rPr lang="en-ZA" noProof="0" dirty="0" err="1"/>
              <a:t>Suspendisse</a:t>
            </a:r>
            <a:r>
              <a:rPr lang="en-ZA" noProof="0" dirty="0"/>
              <a:t> </a:t>
            </a:r>
            <a:r>
              <a:rPr lang="en-ZA" noProof="0" dirty="0" err="1"/>
              <a:t>ultrices</a:t>
            </a:r>
            <a:r>
              <a:rPr lang="en-ZA" noProof="0" dirty="0"/>
              <a:t> </a:t>
            </a:r>
            <a:r>
              <a:rPr lang="en-ZA" noProof="0" dirty="0" err="1"/>
              <a:t>sapien</a:t>
            </a:r>
            <a:r>
              <a:rPr lang="en-ZA" noProof="0" dirty="0"/>
              <a:t> mi, et </a:t>
            </a:r>
            <a:r>
              <a:rPr lang="en-ZA" noProof="0" dirty="0" err="1"/>
              <a:t>fermentum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 dictum </a:t>
            </a:r>
            <a:r>
              <a:rPr lang="en-ZA" noProof="0" dirty="0" err="1"/>
              <a:t>venenatis</a:t>
            </a:r>
            <a:r>
              <a:rPr lang="en-ZA" noProof="0" dirty="0"/>
              <a:t>.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ornare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mi dictum </a:t>
            </a:r>
            <a:r>
              <a:rPr lang="en-ZA" noProof="0" dirty="0" err="1"/>
              <a:t>ultricies</a:t>
            </a:r>
            <a:r>
              <a:rPr lang="en-ZA" noProof="0" dirty="0"/>
              <a:t>. </a:t>
            </a:r>
            <a:r>
              <a:rPr lang="en-ZA" noProof="0" dirty="0" err="1"/>
              <a:t>Etiam</a:t>
            </a:r>
            <a:r>
              <a:rPr lang="en-ZA" noProof="0" dirty="0"/>
              <a:t> </a:t>
            </a:r>
            <a:r>
              <a:rPr lang="en-ZA" noProof="0" dirty="0" err="1"/>
              <a:t>eleifend</a:t>
            </a:r>
            <a:r>
              <a:rPr lang="en-ZA" noProof="0" dirty="0"/>
              <a:t> </a:t>
            </a:r>
            <a:r>
              <a:rPr lang="en-ZA" noProof="0" dirty="0" err="1"/>
              <a:t>laoreet</a:t>
            </a:r>
            <a:r>
              <a:rPr lang="en-ZA" noProof="0" dirty="0"/>
              <a:t> lorem.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sagittis</a:t>
            </a:r>
            <a:r>
              <a:rPr lang="en-ZA" noProof="0" dirty="0"/>
              <a:t> cursus ligula vitae </a:t>
            </a:r>
            <a:r>
              <a:rPr lang="en-ZA" noProof="0" dirty="0" err="1"/>
              <a:t>venenatis</a:t>
            </a:r>
            <a:r>
              <a:rPr lang="en-ZA" noProof="0" dirty="0"/>
              <a:t>. </a:t>
            </a:r>
            <a:r>
              <a:rPr lang="en-ZA" noProof="0" dirty="0" err="1"/>
              <a:t>Morbi</a:t>
            </a:r>
            <a:r>
              <a:rPr lang="en-ZA" noProof="0" dirty="0"/>
              <a:t> et </a:t>
            </a:r>
            <a:r>
              <a:rPr lang="en-ZA" noProof="0" dirty="0" err="1"/>
              <a:t>finibus</a:t>
            </a:r>
            <a:r>
              <a:rPr lang="en-ZA" noProof="0" dirty="0"/>
              <a:t> </a:t>
            </a:r>
            <a:r>
              <a:rPr lang="en-ZA" noProof="0" dirty="0" err="1"/>
              <a:t>est</a:t>
            </a:r>
            <a:r>
              <a:rPr lang="en-ZA" noProof="0" dirty="0"/>
              <a:t>, ac </a:t>
            </a:r>
            <a:r>
              <a:rPr lang="en-ZA" noProof="0" dirty="0" err="1"/>
              <a:t>consectetur</a:t>
            </a:r>
            <a:r>
              <a:rPr lang="en-ZA" noProof="0" dirty="0"/>
              <a:t> </a:t>
            </a:r>
            <a:r>
              <a:rPr lang="en-ZA" noProof="0" dirty="0" err="1"/>
              <a:t>sapien</a:t>
            </a:r>
            <a:r>
              <a:rPr lang="en-ZA" noProof="0" dirty="0"/>
              <a:t>. </a:t>
            </a:r>
            <a:r>
              <a:rPr lang="en-ZA" noProof="0" dirty="0" err="1"/>
              <a:t>Morbi</a:t>
            </a:r>
            <a:r>
              <a:rPr lang="en-ZA" noProof="0" dirty="0"/>
              <a:t> </a:t>
            </a:r>
            <a:r>
              <a:rPr lang="en-ZA" noProof="0" dirty="0" err="1"/>
              <a:t>ornare</a:t>
            </a:r>
            <a:r>
              <a:rPr lang="en-ZA" noProof="0" dirty="0"/>
              <a:t> </a:t>
            </a:r>
            <a:r>
              <a:rPr lang="en-ZA" noProof="0" dirty="0" err="1"/>
              <a:t>enim</a:t>
            </a:r>
            <a:r>
              <a:rPr lang="en-ZA" noProof="0" dirty="0"/>
              <a:t> </a:t>
            </a:r>
            <a:r>
              <a:rPr lang="en-ZA" noProof="0" dirty="0" err="1"/>
              <a:t>ut</a:t>
            </a:r>
            <a:r>
              <a:rPr lang="en-ZA" noProof="0" dirty="0"/>
              <a:t> dictum </a:t>
            </a:r>
            <a:r>
              <a:rPr lang="en-ZA" noProof="0" dirty="0" err="1"/>
              <a:t>vestibulum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euismod</a:t>
            </a:r>
            <a:r>
              <a:rPr lang="en-ZA" noProof="0" dirty="0"/>
              <a:t> gravida </a:t>
            </a:r>
            <a:r>
              <a:rPr lang="en-ZA" noProof="0" dirty="0" err="1"/>
              <a:t>tincidunt</a:t>
            </a:r>
            <a:r>
              <a:rPr lang="en-ZA" noProof="0" dirty="0"/>
              <a:t>. </a:t>
            </a:r>
            <a:r>
              <a:rPr lang="en-ZA" noProof="0" dirty="0" err="1"/>
              <a:t>Sed</a:t>
            </a:r>
            <a:r>
              <a:rPr lang="en-ZA" noProof="0" dirty="0"/>
              <a:t> id semper </a:t>
            </a:r>
            <a:r>
              <a:rPr lang="en-ZA" noProof="0" dirty="0" err="1"/>
              <a:t>purus</a:t>
            </a:r>
            <a:r>
              <a:rPr lang="en-ZA" noProof="0" dirty="0"/>
              <a:t>. </a:t>
            </a:r>
            <a:r>
              <a:rPr lang="en-ZA" noProof="0" dirty="0" err="1"/>
              <a:t>Nullam</a:t>
            </a:r>
            <a:r>
              <a:rPr lang="en-ZA" noProof="0" dirty="0"/>
              <a:t> a </a:t>
            </a:r>
            <a:r>
              <a:rPr lang="en-ZA" noProof="0" dirty="0" err="1"/>
              <a:t>dapibus</a:t>
            </a:r>
            <a:r>
              <a:rPr lang="en-ZA" noProof="0" dirty="0"/>
              <a:t> </a:t>
            </a:r>
            <a:r>
              <a:rPr lang="en-ZA" noProof="0" dirty="0" err="1"/>
              <a:t>mauris</a:t>
            </a:r>
            <a:r>
              <a:rPr lang="en-ZA" noProof="0" dirty="0"/>
              <a:t>.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volutpat</a:t>
            </a:r>
            <a:r>
              <a:rPr lang="en-ZA" noProof="0" dirty="0"/>
              <a:t> </a:t>
            </a:r>
            <a:r>
              <a:rPr lang="en-ZA" noProof="0" dirty="0" err="1"/>
              <a:t>leo</a:t>
            </a:r>
            <a:r>
              <a:rPr lang="en-ZA" noProof="0" dirty="0"/>
              <a:t>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tristique</a:t>
            </a:r>
            <a:r>
              <a:rPr lang="en-ZA" noProof="0" dirty="0"/>
              <a:t> </a:t>
            </a:r>
            <a:r>
              <a:rPr lang="en-ZA" noProof="0" dirty="0" err="1"/>
              <a:t>volutpat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facilisi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 err="1"/>
              <a:t>Duis</a:t>
            </a:r>
            <a:r>
              <a:rPr lang="en-ZA" noProof="0" dirty="0"/>
              <a:t> </a:t>
            </a:r>
            <a:r>
              <a:rPr lang="en-ZA" noProof="0" dirty="0" err="1"/>
              <a:t>lacinia</a:t>
            </a:r>
            <a:r>
              <a:rPr lang="en-ZA" noProof="0" dirty="0"/>
              <a:t> </a:t>
            </a:r>
            <a:r>
              <a:rPr lang="en-ZA" noProof="0" dirty="0" err="1"/>
              <a:t>felis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,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dapibus</a:t>
            </a:r>
            <a:r>
              <a:rPr lang="en-ZA" noProof="0" dirty="0"/>
              <a:t> lacus </a:t>
            </a:r>
            <a:r>
              <a:rPr lang="en-ZA" noProof="0" dirty="0" err="1"/>
              <a:t>faucibus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lacus </a:t>
            </a:r>
            <a:r>
              <a:rPr lang="en-ZA" noProof="0" dirty="0" err="1"/>
              <a:t>interdum</a:t>
            </a:r>
            <a:r>
              <a:rPr lang="en-ZA" noProof="0" dirty="0"/>
              <a:t>, </a:t>
            </a:r>
            <a:r>
              <a:rPr lang="en-ZA" noProof="0" dirty="0" err="1"/>
              <a:t>efficitur</a:t>
            </a:r>
            <a:r>
              <a:rPr lang="en-ZA" noProof="0" dirty="0"/>
              <a:t> dui </a:t>
            </a:r>
            <a:r>
              <a:rPr lang="en-ZA" noProof="0" dirty="0" err="1"/>
              <a:t>facilisis</a:t>
            </a:r>
            <a:r>
              <a:rPr lang="en-ZA" noProof="0" dirty="0"/>
              <a:t>, </a:t>
            </a:r>
            <a:r>
              <a:rPr lang="en-ZA" noProof="0" dirty="0" err="1"/>
              <a:t>mollis</a:t>
            </a:r>
            <a:r>
              <a:rPr lang="en-ZA" noProof="0" dirty="0"/>
              <a:t> lacus. </a:t>
            </a:r>
            <a:r>
              <a:rPr lang="en-ZA" noProof="0" dirty="0" err="1"/>
              <a:t>Donec</a:t>
            </a:r>
            <a:r>
              <a:rPr lang="en-ZA" noProof="0" dirty="0"/>
              <a:t> </a:t>
            </a:r>
            <a:r>
              <a:rPr lang="en-ZA" noProof="0" dirty="0" err="1"/>
              <a:t>eget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ante. </a:t>
            </a:r>
            <a:r>
              <a:rPr lang="en-ZA" noProof="0" dirty="0" err="1"/>
              <a:t>Quisque</a:t>
            </a:r>
            <a:r>
              <a:rPr lang="en-ZA" noProof="0" dirty="0"/>
              <a:t> </a:t>
            </a:r>
            <a:r>
              <a:rPr lang="en-ZA" noProof="0" dirty="0" err="1"/>
              <a:t>quis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. </a:t>
            </a:r>
            <a:r>
              <a:rPr lang="en-ZA" noProof="0" dirty="0" err="1"/>
              <a:t>Vestibulum</a:t>
            </a:r>
            <a:r>
              <a:rPr lang="en-ZA" noProof="0" dirty="0"/>
              <a:t> ante ipsum </a:t>
            </a:r>
            <a:r>
              <a:rPr lang="en-ZA" noProof="0" dirty="0" err="1"/>
              <a:t>primis</a:t>
            </a:r>
            <a:r>
              <a:rPr lang="en-ZA" noProof="0" dirty="0"/>
              <a:t> in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orci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et </a:t>
            </a:r>
            <a:r>
              <a:rPr lang="en-ZA" noProof="0" dirty="0" err="1"/>
              <a:t>ultrices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 </a:t>
            </a:r>
            <a:r>
              <a:rPr lang="en-ZA" noProof="0" dirty="0" err="1"/>
              <a:t>cubilia</a:t>
            </a:r>
            <a:r>
              <a:rPr lang="en-ZA" noProof="0" dirty="0"/>
              <a:t> </a:t>
            </a:r>
            <a:r>
              <a:rPr lang="en-ZA" noProof="0" dirty="0" err="1"/>
              <a:t>Curae</a:t>
            </a:r>
            <a:r>
              <a:rPr lang="en-ZA" noProof="0" dirty="0"/>
              <a:t>;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</a:t>
            </a:r>
            <a:r>
              <a:rPr lang="en-ZA" noProof="0" dirty="0" err="1"/>
              <a:t>ultricies</a:t>
            </a:r>
            <a:r>
              <a:rPr lang="en-ZA" noProof="0" dirty="0"/>
              <a:t> dui,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commodo</a:t>
            </a:r>
            <a:r>
              <a:rPr lang="en-ZA" noProof="0" dirty="0"/>
              <a:t> </a:t>
            </a:r>
            <a:r>
              <a:rPr lang="en-ZA" noProof="0" dirty="0" err="1"/>
              <a:t>nibh</a:t>
            </a:r>
            <a:r>
              <a:rPr lang="en-ZA" noProof="0" dirty="0"/>
              <a:t>. Nam non </a:t>
            </a:r>
            <a:r>
              <a:rPr lang="en-ZA" noProof="0" dirty="0" err="1"/>
              <a:t>commodo</a:t>
            </a:r>
            <a:r>
              <a:rPr lang="en-ZA" noProof="0" dirty="0"/>
              <a:t> dui,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facilisis</a:t>
            </a:r>
            <a:r>
              <a:rPr lang="en-ZA" noProof="0" dirty="0"/>
              <a:t> quam.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noProof="0" dirty="0" err="1"/>
              <a:t>Duis</a:t>
            </a:r>
            <a:r>
              <a:rPr lang="en-ZA" noProof="0" dirty="0"/>
              <a:t> </a:t>
            </a:r>
            <a:r>
              <a:rPr lang="en-ZA" noProof="0" dirty="0" err="1"/>
              <a:t>lacinia</a:t>
            </a:r>
            <a:r>
              <a:rPr lang="en-ZA" noProof="0" dirty="0"/>
              <a:t> </a:t>
            </a:r>
            <a:r>
              <a:rPr lang="en-ZA" noProof="0" dirty="0" err="1"/>
              <a:t>felis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,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dapibus</a:t>
            </a:r>
            <a:r>
              <a:rPr lang="en-ZA" noProof="0" dirty="0"/>
              <a:t> lacus </a:t>
            </a:r>
            <a:r>
              <a:rPr lang="en-ZA" noProof="0" dirty="0" err="1"/>
              <a:t>faucibus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lacus </a:t>
            </a:r>
            <a:r>
              <a:rPr lang="en-ZA" noProof="0" dirty="0" err="1"/>
              <a:t>interdum</a:t>
            </a:r>
            <a:r>
              <a:rPr lang="en-ZA" noProof="0" dirty="0"/>
              <a:t>, </a:t>
            </a:r>
            <a:r>
              <a:rPr lang="en-ZA" noProof="0" dirty="0" err="1"/>
              <a:t>efficitur</a:t>
            </a:r>
            <a:r>
              <a:rPr lang="en-ZA" noProof="0" dirty="0"/>
              <a:t> dui </a:t>
            </a:r>
            <a:r>
              <a:rPr lang="en-ZA" noProof="0" dirty="0" err="1"/>
              <a:t>facilisis</a:t>
            </a:r>
            <a:r>
              <a:rPr lang="en-ZA" noProof="0" dirty="0"/>
              <a:t>, </a:t>
            </a:r>
            <a:r>
              <a:rPr lang="en-ZA" noProof="0" dirty="0" err="1"/>
              <a:t>mollis</a:t>
            </a:r>
            <a:r>
              <a:rPr lang="en-ZA" noProof="0" dirty="0"/>
              <a:t> lacus. </a:t>
            </a:r>
            <a:r>
              <a:rPr lang="en-ZA" noProof="0" dirty="0" err="1"/>
              <a:t>Donec</a:t>
            </a:r>
            <a:r>
              <a:rPr lang="en-ZA" noProof="0" dirty="0"/>
              <a:t> </a:t>
            </a:r>
            <a:r>
              <a:rPr lang="en-ZA" noProof="0" dirty="0" err="1"/>
              <a:t>eget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ante. </a:t>
            </a:r>
            <a:r>
              <a:rPr lang="en-ZA" noProof="0" dirty="0" err="1"/>
              <a:t>Quisque</a:t>
            </a:r>
            <a:r>
              <a:rPr lang="en-ZA" noProof="0" dirty="0"/>
              <a:t> </a:t>
            </a:r>
            <a:r>
              <a:rPr lang="en-ZA" noProof="0" dirty="0" err="1"/>
              <a:t>quis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. </a:t>
            </a:r>
            <a:r>
              <a:rPr lang="en-ZA" noProof="0" dirty="0" err="1"/>
              <a:t>Vestibulum</a:t>
            </a:r>
            <a:r>
              <a:rPr lang="en-ZA" noProof="0" dirty="0"/>
              <a:t> ante ipsum </a:t>
            </a:r>
            <a:r>
              <a:rPr lang="en-ZA" noProof="0" dirty="0" err="1"/>
              <a:t>primis</a:t>
            </a:r>
            <a:r>
              <a:rPr lang="en-ZA" noProof="0" dirty="0"/>
              <a:t> in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orci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et </a:t>
            </a:r>
            <a:r>
              <a:rPr lang="en-ZA" noProof="0" dirty="0" err="1"/>
              <a:t>ultrices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 </a:t>
            </a:r>
            <a:r>
              <a:rPr lang="en-ZA" noProof="0" dirty="0" err="1"/>
              <a:t>cubilia</a:t>
            </a:r>
            <a:r>
              <a:rPr lang="en-ZA" noProof="0" dirty="0"/>
              <a:t> </a:t>
            </a:r>
            <a:r>
              <a:rPr lang="en-ZA" noProof="0" dirty="0" err="1"/>
              <a:t>Curae</a:t>
            </a:r>
            <a:r>
              <a:rPr lang="en-ZA" noProof="0" dirty="0"/>
              <a:t>;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</a:t>
            </a:r>
            <a:r>
              <a:rPr lang="en-ZA" noProof="0" dirty="0" err="1"/>
              <a:t>ultricies</a:t>
            </a:r>
            <a:r>
              <a:rPr lang="en-ZA" noProof="0" dirty="0"/>
              <a:t> dui,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commodo</a:t>
            </a:r>
            <a:r>
              <a:rPr lang="en-ZA" noProof="0" dirty="0"/>
              <a:t> </a:t>
            </a:r>
            <a:r>
              <a:rPr lang="en-ZA" noProof="0" dirty="0" err="1"/>
              <a:t>nibh</a:t>
            </a:r>
            <a:r>
              <a:rPr lang="en-ZA" noProof="0" dirty="0"/>
              <a:t>. Nam non </a:t>
            </a:r>
            <a:r>
              <a:rPr lang="en-ZA" noProof="0" dirty="0" err="1"/>
              <a:t>commodo</a:t>
            </a:r>
            <a:r>
              <a:rPr lang="en-ZA" noProof="0" dirty="0"/>
              <a:t> dui,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facilisis</a:t>
            </a:r>
            <a:r>
              <a:rPr lang="en-ZA" noProof="0" dirty="0"/>
              <a:t> quam. </a:t>
            </a:r>
          </a:p>
          <a:p>
            <a:pPr lvl="0"/>
            <a:endParaRPr lang="en-ZA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053711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 three 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3296919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439127" y="1808163"/>
            <a:ext cx="3296919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8040054" y="1808163"/>
            <a:ext cx="3296919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87123" y="1808163"/>
            <a:ext cx="0" cy="4392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88050" y="1808163"/>
            <a:ext cx="0" cy="4392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7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38200" y="1808163"/>
            <a:ext cx="10514013" cy="439261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1pPr>
            <a:lvl2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2pPr>
            <a:lvl3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3pPr>
            <a:lvl4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4pPr>
            <a:lvl5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545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ZA" noProof="0" dirty="0"/>
              <a:t>Edit Master text styles</a:t>
            </a:r>
          </a:p>
          <a:p>
            <a:pPr lvl="1"/>
            <a:r>
              <a:rPr lang="en-ZA" noProof="0" dirty="0"/>
              <a:t>Second level</a:t>
            </a:r>
          </a:p>
          <a:p>
            <a:pPr lvl="2"/>
            <a:r>
              <a:rPr lang="en-ZA" noProof="0" dirty="0"/>
              <a:t>Third level</a:t>
            </a:r>
          </a:p>
          <a:p>
            <a:pPr lvl="3"/>
            <a:r>
              <a:rPr lang="en-ZA" noProof="0" dirty="0"/>
              <a:t>Fourth level</a:t>
            </a:r>
          </a:p>
          <a:p>
            <a:pPr lvl="4"/>
            <a:r>
              <a:rPr lang="en-ZA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</a:lstStyle>
          <a:p>
            <a:fld id="{45363B8A-F060-4724-8997-073B405166A3}" type="datetime1">
              <a:rPr lang="en-ZA" smtClean="0"/>
              <a:pPr/>
              <a:t>2019/08/02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18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692" r:id="rId5"/>
    <p:sldLayoutId id="2147483719" r:id="rId6"/>
    <p:sldLayoutId id="2147483695" r:id="rId7"/>
    <p:sldLayoutId id="2147483699" r:id="rId8"/>
    <p:sldLayoutId id="2147483700" r:id="rId9"/>
    <p:sldLayoutId id="2147483696" r:id="rId10"/>
    <p:sldLayoutId id="2147483697" r:id="rId11"/>
    <p:sldLayoutId id="2147483702" r:id="rId12"/>
    <p:sldLayoutId id="2147483703" r:id="rId13"/>
    <p:sldLayoutId id="2147483698" r:id="rId14"/>
    <p:sldLayoutId id="2147483701" r:id="rId15"/>
    <p:sldLayoutId id="2147483704" r:id="rId16"/>
    <p:sldLayoutId id="2147483705" r:id="rId17"/>
    <p:sldLayoutId id="2147483706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29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orient="horz" pos="1071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orient="horz" pos="3906">
          <p15:clr>
            <a:srgbClr val="F26B43"/>
          </p15:clr>
        </p15:guide>
        <p15:guide id="8" orient="horz" pos="3997">
          <p15:clr>
            <a:srgbClr val="F26B43"/>
          </p15:clr>
        </p15:guide>
        <p15:guide id="9" orient="horz" pos="6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C6C8-D773-4940-91E9-211454FCED5B}" type="datetime1">
              <a:rPr lang="en-ZA" smtClean="0"/>
              <a:t>2019/08/02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58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3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1071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orient="horz" pos="3906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noProof="0" dirty="0"/>
              <a:t>Bike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0" dirty="0"/>
              <a:t>Assessing Data Science and Machine Learning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0" dirty="0"/>
              <a:t>Statistical Modelling</a:t>
            </a:r>
          </a:p>
        </p:txBody>
      </p:sp>
    </p:spTree>
    <p:extLst>
      <p:ext uri="{BB962C8B-B14F-4D97-AF65-F5344CB8AC3E}">
        <p14:creationId xmlns:p14="http://schemas.microsoft.com/office/powerpoint/2010/main" val="35634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noProof="0" dirty="0"/>
              <a:t>Bike Buyer Case Study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0" dirty="0"/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ZA" noProof="0" dirty="0"/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15119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200" y="1808163"/>
            <a:ext cx="8780929" cy="439261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In this case study we will be looking at a </a:t>
            </a:r>
            <a:r>
              <a:rPr lang="en-ZA" sz="2000" b="1" dirty="0">
                <a:latin typeface="+mn-lt"/>
              </a:rPr>
              <a:t>binary classification problem</a:t>
            </a:r>
            <a:r>
              <a:rPr lang="en-ZA" sz="2000" dirty="0">
                <a:latin typeface="+mn-lt"/>
              </a:rPr>
              <a:t>: 	</a:t>
            </a:r>
            <a:r>
              <a:rPr lang="en-ZA" sz="2000" i="1" u="sng" dirty="0">
                <a:latin typeface="+mn-lt"/>
              </a:rPr>
              <a:t>Determine the type of customer that will buy a motorcycle. </a:t>
            </a:r>
            <a:br>
              <a:rPr lang="en-ZA" sz="2000" dirty="0">
                <a:latin typeface="+mn-lt"/>
              </a:rPr>
            </a:br>
            <a:r>
              <a:rPr lang="en-ZA" sz="2000" dirty="0">
                <a:latin typeface="+mn-lt"/>
              </a:rPr>
              <a:t>You are expected to analyse the data and provide us with a model to identify customers who have a high probability of  purchasing a motorcycle.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We suggest using </a:t>
            </a:r>
            <a:r>
              <a:rPr lang="en-ZA" sz="2000" b="1" dirty="0">
                <a:latin typeface="+mn-lt"/>
              </a:rPr>
              <a:t>R</a:t>
            </a:r>
            <a:r>
              <a:rPr lang="en-ZA" sz="2000" dirty="0">
                <a:latin typeface="+mn-lt"/>
              </a:rPr>
              <a:t> or </a:t>
            </a:r>
            <a:r>
              <a:rPr lang="en-ZA" sz="2000" b="1" dirty="0">
                <a:latin typeface="+mn-lt"/>
              </a:rPr>
              <a:t>Python</a:t>
            </a:r>
            <a:r>
              <a:rPr lang="en-ZA" sz="2000" dirty="0">
                <a:latin typeface="+mn-lt"/>
              </a:rPr>
              <a:t> for the data analysis and modelling. You are however welcome to use any other tools at your disposal.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Use the variable </a:t>
            </a:r>
            <a:r>
              <a:rPr lang="en-ZA" sz="2000" dirty="0">
                <a:highlight>
                  <a:srgbClr val="C0C0C0"/>
                </a:highlight>
                <a:latin typeface="+mn-lt"/>
              </a:rPr>
              <a:t> Purchased Bike </a:t>
            </a:r>
            <a:r>
              <a:rPr lang="en-ZA" sz="2000" dirty="0">
                <a:latin typeface="+mn-lt"/>
              </a:rPr>
              <a:t> as the response/target. Use at least two methods of modelling and compare the models to show which one has a better model fit.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Provide the equivalent of 6 slides (in PowerPoint) to present your findings back to the team (use statistics, charts and graphs to support your findings). To be clear this is 6 slides of context, charts or graphs; title / agenda slides can be additional to this. </a:t>
            </a:r>
            <a:r>
              <a:rPr lang="en-ZA" sz="2000" b="1" dirty="0">
                <a:latin typeface="+mn-lt"/>
              </a:rPr>
              <a:t>You may also consider using an html-based format such as reveal.js or a Jupyter notebook for the presentation</a:t>
            </a:r>
            <a:r>
              <a:rPr lang="en-ZA" sz="2000" dirty="0">
                <a:latin typeface="+mn-lt"/>
              </a:rPr>
              <a:t>.</a:t>
            </a:r>
          </a:p>
          <a:p>
            <a:endParaRPr lang="en-ZA" sz="2000" noProof="0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Motorcycle Purchase Behaviour 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8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200" y="1808163"/>
            <a:ext cx="8780929" cy="439261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Assume you are the Marketing Manager, based on your findings, show how you would approach designing a marketing campaign aimed to promote bike buying. What target group would you sell bikes to? And what media would you use to reach this target group?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If you had to set up a store selling bikes, where in South Africa would you set up this store? And why?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Preferably share your code in the form of a </a:t>
            </a:r>
            <a:r>
              <a:rPr lang="en-ZA" sz="2000" b="1" dirty="0">
                <a:latin typeface="+mn-lt"/>
              </a:rPr>
              <a:t>repository on GitHub or Bitbucket </a:t>
            </a:r>
            <a:r>
              <a:rPr lang="en-ZA" sz="2000" dirty="0">
                <a:latin typeface="+mn-lt"/>
              </a:rPr>
              <a:t>– if you would prefer to keep the repository private please ask us to supply a username for the preferred platform, so that you can invite us to the repository. Alternatively submit your code and presentation through a shared cloud drive or via zipped e-mail package.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b="1" dirty="0">
                <a:latin typeface="+mn-lt"/>
              </a:rPr>
              <a:t>Show technical abilities but keep in mind that not everyone has had statistical training and the findings need to be presented in such a way that they are easily understandable.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ZA" sz="2000" noProof="0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Motorcycle Purchase Behaviour 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Objectives continued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0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5</a:t>
            </a:fld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Some Guidance</a:t>
            </a:r>
            <a:endParaRPr lang="en-ZA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sz="2000" dirty="0"/>
              <a:t>Based on our Objectives, what questions could we ask to help lead our analysis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noProof="0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noProof="0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noProof="0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ZA" noProof="0" dirty="0"/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ZA" noProof="0" dirty="0"/>
              <a:t>5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ZA" noProof="0" dirty="0"/>
              <a:t>6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2"/>
          </p:nvPr>
        </p:nvSpPr>
        <p:spPr/>
        <p:txBody>
          <a:bodyPr>
            <a:noAutofit/>
          </a:bodyPr>
          <a:lstStyle/>
          <a:p>
            <a:r>
              <a:rPr lang="en-ZA" dirty="0"/>
              <a:t>Can the data tell us which variables determines the purchase of motorcycles? Do some analysis post the model to attribute feature importance and interaction.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/>
        <p:txBody>
          <a:bodyPr>
            <a:noAutofit/>
          </a:bodyPr>
          <a:lstStyle/>
          <a:p>
            <a:r>
              <a:rPr lang="en-ZA" dirty="0"/>
              <a:t>Which statistics / statistical methods did you use to asses model fit and generalization?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4"/>
          </p:nvPr>
        </p:nvSpPr>
        <p:spPr/>
        <p:txBody>
          <a:bodyPr>
            <a:noAutofit/>
          </a:bodyPr>
          <a:lstStyle/>
          <a:p>
            <a:r>
              <a:rPr lang="en-ZA" dirty="0"/>
              <a:t>If you had access to the original data, what other variables would add value to the analysis?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5"/>
          </p:nvPr>
        </p:nvSpPr>
        <p:spPr/>
        <p:txBody>
          <a:bodyPr>
            <a:noAutofit/>
          </a:bodyPr>
          <a:lstStyle/>
          <a:p>
            <a:r>
              <a:rPr lang="en-ZA" dirty="0"/>
              <a:t>Who should we market motorcycles to?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6"/>
          </p:nvPr>
        </p:nvSpPr>
        <p:spPr/>
        <p:txBody>
          <a:bodyPr>
            <a:noAutofit/>
          </a:bodyPr>
          <a:lstStyle/>
          <a:p>
            <a:r>
              <a:rPr lang="en-ZA" dirty="0"/>
              <a:t>Why did you choose this modelling technique?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What are the benefits of using this technique?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How do we interpret the results?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7"/>
          </p:nvPr>
        </p:nvSpPr>
        <p:spPr/>
        <p:txBody>
          <a:bodyPr>
            <a:noAutofit/>
          </a:bodyPr>
          <a:lstStyle/>
          <a:p>
            <a:r>
              <a:rPr lang="en-ZA" dirty="0"/>
              <a:t>Suppose you had to implement this model in production. How would you do it? </a:t>
            </a:r>
          </a:p>
        </p:txBody>
      </p:sp>
      <p:sp>
        <p:nvSpPr>
          <p:cNvPr id="20" name="Content Placeholder 14"/>
          <p:cNvSpPr txBox="1">
            <a:spLocks/>
          </p:cNvSpPr>
          <p:nvPr/>
        </p:nvSpPr>
        <p:spPr>
          <a:xfrm>
            <a:off x="2938507" y="6233067"/>
            <a:ext cx="6311810" cy="657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accent1"/>
                </a:solidFill>
              </a:rPr>
              <a:t>… think of any other questions which may assist you. </a:t>
            </a:r>
          </a:p>
        </p:txBody>
      </p:sp>
    </p:spTree>
    <p:extLst>
      <p:ext uri="{BB962C8B-B14F-4D97-AF65-F5344CB8AC3E}">
        <p14:creationId xmlns:p14="http://schemas.microsoft.com/office/powerpoint/2010/main" val="16433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noProof="0" dirty="0"/>
              <a:t>Contact 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65297" y="2376954"/>
            <a:ext cx="7025005" cy="2717551"/>
            <a:chOff x="-10224" y="0"/>
            <a:chExt cx="7025489" cy="2717910"/>
          </a:xfrm>
        </p:grpSpPr>
        <p:sp>
          <p:nvSpPr>
            <p:cNvPr id="6" name="Rectangle 5"/>
            <p:cNvSpPr/>
            <p:nvPr/>
          </p:nvSpPr>
          <p:spPr>
            <a:xfrm>
              <a:off x="-10224" y="2021385"/>
              <a:ext cx="7025489" cy="696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accent1"/>
                  </a:solidFill>
                  <a:ea typeface="Roboto" charset="0"/>
                  <a:cs typeface="Roboto" charset="0"/>
                </a:rPr>
                <a:t>1</a:t>
              </a:r>
              <a:r>
                <a:rPr lang="en-US" sz="1100" baseline="30000" dirty="0">
                  <a:solidFill>
                    <a:schemeClr val="accent1"/>
                  </a:solidFill>
                  <a:ea typeface="Roboto" charset="0"/>
                  <a:cs typeface="Roboto" charset="0"/>
                </a:rPr>
                <a:t>st</a:t>
              </a:r>
              <a:r>
                <a:rPr lang="en-US" sz="1100" dirty="0">
                  <a:solidFill>
                    <a:schemeClr val="accent1"/>
                  </a:solidFill>
                  <a:ea typeface="Roboto" charset="0"/>
                  <a:cs typeface="Roboto" charset="0"/>
                </a:rPr>
                <a:t> Floor, North Wing, 90 Rivonia Road, Sandton</a:t>
              </a:r>
            </a:p>
            <a:p>
              <a:pPr algn="ctr">
                <a:lnSpc>
                  <a:spcPct val="130000"/>
                </a:lnSpc>
                <a:spcAft>
                  <a:spcPts val="800"/>
                </a:spcAft>
              </a:pPr>
              <a:br>
                <a:rPr lang="en-ZA" sz="1100" dirty="0">
                  <a:solidFill>
                    <a:schemeClr val="tx1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ZA" sz="1100" dirty="0">
                  <a:solidFill>
                    <a:srgbClr val="1C9898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Phone +2711 595 2500 | Fax +27 86 636 8866</a:t>
              </a:r>
            </a:p>
            <a:p>
              <a:pPr algn="ctr">
                <a:lnSpc>
                  <a:spcPct val="130000"/>
                </a:lnSpc>
                <a:spcAft>
                  <a:spcPts val="800"/>
                </a:spcAft>
              </a:pPr>
              <a:r>
                <a:rPr lang="en-ZA" sz="1100" dirty="0">
                  <a:solidFill>
                    <a:srgbClr val="1C9898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www.bscglobal.com</a:t>
              </a:r>
            </a:p>
            <a:p>
              <a:pPr algn="ctr">
                <a:lnSpc>
                  <a:spcPct val="130000"/>
                </a:lnSpc>
                <a:spcAft>
                  <a:spcPts val="800"/>
                </a:spcAft>
              </a:pPr>
              <a:r>
                <a:rPr lang="en-ZA" sz="1100" dirty="0">
                  <a:solidFill>
                    <a:schemeClr val="tx1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7" name="Picture 6" descr="C:\Users\FC\Box Sync\Business Science Corporation Strategic Push\Branding\Main logo\BSC logo-01.jpg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07" y="0"/>
              <a:ext cx="5701030" cy="1525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9190346"/>
      </p:ext>
    </p:extLst>
  </p:cSld>
  <p:clrMapOvr>
    <a:masterClrMapping/>
  </p:clrMapOvr>
</p:sld>
</file>

<file path=ppt/theme/theme1.xml><?xml version="1.0" encoding="utf-8"?>
<a:theme xmlns:a="http://schemas.openxmlformats.org/drawingml/2006/main" name="BSC_Normal_header">
  <a:themeElements>
    <a:clrScheme name="bsc">
      <a:dk1>
        <a:srgbClr val="363636"/>
      </a:dk1>
      <a:lt1>
        <a:srgbClr val="F2F2F2"/>
      </a:lt1>
      <a:dk2>
        <a:srgbClr val="988874"/>
      </a:dk2>
      <a:lt2>
        <a:srgbClr val="FFFFFF"/>
      </a:lt2>
      <a:accent1>
        <a:srgbClr val="A71C20"/>
      </a:accent1>
      <a:accent2>
        <a:srgbClr val="005B9E"/>
      </a:accent2>
      <a:accent3>
        <a:srgbClr val="27B4BE"/>
      </a:accent3>
      <a:accent4>
        <a:srgbClr val="B11116"/>
      </a:accent4>
      <a:accent5>
        <a:srgbClr val="662D91"/>
      </a:accent5>
      <a:accent6>
        <a:srgbClr val="C69940"/>
      </a:accent6>
      <a:hlink>
        <a:srgbClr val="FFFFFF"/>
      </a:hlink>
      <a:folHlink>
        <a:srgbClr val="FFFFFF"/>
      </a:folHlink>
    </a:clrScheme>
    <a:fontScheme name="BSC">
      <a:majorFont>
        <a:latin typeface="Avenir LT Std 55 Roman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sc">
      <a:dk1>
        <a:srgbClr val="363636"/>
      </a:dk1>
      <a:lt1>
        <a:srgbClr val="F2F2F2"/>
      </a:lt1>
      <a:dk2>
        <a:srgbClr val="988874"/>
      </a:dk2>
      <a:lt2>
        <a:srgbClr val="FFFFFF"/>
      </a:lt2>
      <a:accent1>
        <a:srgbClr val="A71C20"/>
      </a:accent1>
      <a:accent2>
        <a:srgbClr val="005B9E"/>
      </a:accent2>
      <a:accent3>
        <a:srgbClr val="27B4BE"/>
      </a:accent3>
      <a:accent4>
        <a:srgbClr val="B11116"/>
      </a:accent4>
      <a:accent5>
        <a:srgbClr val="662D91"/>
      </a:accent5>
      <a:accent6>
        <a:srgbClr val="C69940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B56D241E0BF242808A22A6F72EAAD9" ma:contentTypeVersion="10" ma:contentTypeDescription="Create a new document." ma:contentTypeScope="" ma:versionID="2841a1b7eefe09d7901451b0f83a3de3">
  <xsd:schema xmlns:xsd="http://www.w3.org/2001/XMLSchema" xmlns:xs="http://www.w3.org/2001/XMLSchema" xmlns:p="http://schemas.microsoft.com/office/2006/metadata/properties" xmlns:ns2="de3993f2-fee4-4bca-b3a8-db3b4f5f26d1" xmlns:ns3="634f3d00-7dba-479a-895b-9991604cb5a7" targetNamespace="http://schemas.microsoft.com/office/2006/metadata/properties" ma:root="true" ma:fieldsID="df8345b2fa6abc5a6149edc02bb3ea0b" ns2:_="" ns3:_="">
    <xsd:import namespace="de3993f2-fee4-4bca-b3a8-db3b4f5f26d1"/>
    <xsd:import namespace="634f3d00-7dba-479a-895b-9991604cb5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993f2-fee4-4bca-b3a8-db3b4f5f26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f3d00-7dba-479a-895b-9991604cb5a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2AFFC-602B-4CBD-AE8D-A87355B67386}">
  <ds:schemaRefs>
    <ds:schemaRef ds:uri="http://schemas.microsoft.com/office/2006/documentManagement/types"/>
    <ds:schemaRef ds:uri="634f3d00-7dba-479a-895b-9991604cb5a7"/>
    <ds:schemaRef ds:uri="de3993f2-fee4-4bca-b3a8-db3b4f5f26d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FD9D3B5-A185-4993-961A-5AD1F70130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1B786D-9819-4D3D-AABD-925096F22F83}"/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370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LT Std 35 Light</vt:lpstr>
      <vt:lpstr>Avenir LT Std 55 Roman</vt:lpstr>
      <vt:lpstr>Calibri</vt:lpstr>
      <vt:lpstr>Calibri Light</vt:lpstr>
      <vt:lpstr>Wingdings</vt:lpstr>
      <vt:lpstr>BSC_Normal_header</vt:lpstr>
      <vt:lpstr>Office Theme</vt:lpstr>
      <vt:lpstr>Bike Case Study</vt:lpstr>
      <vt:lpstr>Bike Buyer Case Study</vt:lpstr>
      <vt:lpstr>PowerPoint Presentation</vt:lpstr>
      <vt:lpstr>PowerPoint Presentation</vt:lpstr>
      <vt:lpstr>PowerPoint Presentation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 de Vos</dc:creator>
  <cp:lastModifiedBy>Christiaan Hattingh</cp:lastModifiedBy>
  <cp:revision>818</cp:revision>
  <dcterms:created xsi:type="dcterms:W3CDTF">2016-01-26T07:49:28Z</dcterms:created>
  <dcterms:modified xsi:type="dcterms:W3CDTF">2019-08-02T09:22:07Z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0x010100C1B56D241E0BF242808A22A6F72EAAD9</vt:lpwstr>
  </property>
</Properties>
</file>