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0"/>
  </p:notesMasterIdLst>
  <p:sldIdLst>
    <p:sldId id="257" r:id="rId6"/>
    <p:sldId id="310" r:id="rId7"/>
    <p:sldId id="297" r:id="rId8"/>
    <p:sldId id="298" r:id="rId9"/>
    <p:sldId id="301" r:id="rId10"/>
    <p:sldId id="294" r:id="rId11"/>
    <p:sldId id="306" r:id="rId12"/>
    <p:sldId id="307" r:id="rId13"/>
    <p:sldId id="308" r:id="rId14"/>
    <p:sldId id="303" r:id="rId15"/>
    <p:sldId id="290" r:id="rId16"/>
    <p:sldId id="288" r:id="rId17"/>
    <p:sldId id="293" r:id="rId18"/>
    <p:sldId id="309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314896-728A-4A08-B346-95649B6A23AD}" v="1" dt="2021-04-14T20:48:45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Patino Suarez" userId="S::c.patinos@uniandes.edu.co::9e3fa4c1-89ec-4407-8014-38e9e55e5a00" providerId="AD" clId="Web-{DDAF57B1-2C8A-9A8B-7FD7-2A678472DB8A}"/>
    <pc:docChg chg="modSld">
      <pc:chgData name="Cesar Augusto Patino Suarez" userId="S::c.patinos@uniandes.edu.co::9e3fa4c1-89ec-4407-8014-38e9e55e5a00" providerId="AD" clId="Web-{DDAF57B1-2C8A-9A8B-7FD7-2A678472DB8A}" dt="2021-03-17T22:58:44.825" v="2" actId="1076"/>
      <pc:docMkLst>
        <pc:docMk/>
      </pc:docMkLst>
      <pc:sldChg chg="addSp modSp">
        <pc:chgData name="Cesar Augusto Patino Suarez" userId="S::c.patinos@uniandes.edu.co::9e3fa4c1-89ec-4407-8014-38e9e55e5a00" providerId="AD" clId="Web-{DDAF57B1-2C8A-9A8B-7FD7-2A678472DB8A}" dt="2021-03-17T22:58:44.825" v="2" actId="1076"/>
        <pc:sldMkLst>
          <pc:docMk/>
          <pc:sldMk cId="409589166" sldId="291"/>
        </pc:sldMkLst>
        <pc:spChg chg="add mod">
          <ac:chgData name="Cesar Augusto Patino Suarez" userId="S::c.patinos@uniandes.edu.co::9e3fa4c1-89ec-4407-8014-38e9e55e5a00" providerId="AD" clId="Web-{DDAF57B1-2C8A-9A8B-7FD7-2A678472DB8A}" dt="2021-03-17T22:58:44.825" v="2" actId="1076"/>
          <ac:spMkLst>
            <pc:docMk/>
            <pc:sldMk cId="409589166" sldId="291"/>
            <ac:spMk id="3" creationId="{D84DA10F-DDD4-4093-B460-71A65FEB563B}"/>
          </ac:spMkLst>
        </pc:spChg>
      </pc:sldChg>
    </pc:docChg>
  </pc:docChgLst>
  <pc:docChgLst>
    <pc:chgData name="David Arturo Leon Robayo" userId="S::da.leon@uniandes.edu.co::dbb42de5-f46a-4abc-98cc-2af6cf8c8ca4" providerId="AD" clId="Web-{9E43B59F-602D-B000-E02A-9645BBDC86CF}"/>
    <pc:docChg chg="modSld">
      <pc:chgData name="David Arturo Leon Robayo" userId="S::da.leon@uniandes.edu.co::dbb42de5-f46a-4abc-98cc-2af6cf8c8ca4" providerId="AD" clId="Web-{9E43B59F-602D-B000-E02A-9645BBDC86CF}" dt="2021-03-17T21:38:19.734" v="105" actId="14100"/>
      <pc:docMkLst>
        <pc:docMk/>
      </pc:docMkLst>
      <pc:sldChg chg="addSp modSp">
        <pc:chgData name="David Arturo Leon Robayo" userId="S::da.leon@uniandes.edu.co::dbb42de5-f46a-4abc-98cc-2af6cf8c8ca4" providerId="AD" clId="Web-{9E43B59F-602D-B000-E02A-9645BBDC86CF}" dt="2021-03-17T21:34:45.431" v="49" actId="1076"/>
        <pc:sldMkLst>
          <pc:docMk/>
          <pc:sldMk cId="1635096070" sldId="288"/>
        </pc:sldMkLst>
        <pc:spChg chg="mod">
          <ac:chgData name="David Arturo Leon Robayo" userId="S::da.leon@uniandes.edu.co::dbb42de5-f46a-4abc-98cc-2af6cf8c8ca4" providerId="AD" clId="Web-{9E43B59F-602D-B000-E02A-9645BBDC86CF}" dt="2021-03-17T21:34:05.008" v="34" actId="20577"/>
          <ac:spMkLst>
            <pc:docMk/>
            <pc:sldMk cId="1635096070" sldId="288"/>
            <ac:spMk id="2" creationId="{40D5642D-96F7-41C9-B0DB-F43E05DFE9A6}"/>
          </ac:spMkLst>
        </pc:spChg>
        <pc:spChg chg="add mod">
          <ac:chgData name="David Arturo Leon Robayo" userId="S::da.leon@uniandes.edu.co::dbb42de5-f46a-4abc-98cc-2af6cf8c8ca4" providerId="AD" clId="Web-{9E43B59F-602D-B000-E02A-9645BBDC86CF}" dt="2021-03-17T21:19:13.279" v="17" actId="20577"/>
          <ac:spMkLst>
            <pc:docMk/>
            <pc:sldMk cId="1635096070" sldId="288"/>
            <ac:spMk id="5" creationId="{F9D96588-6010-4D9B-852C-0725CA0D6BFB}"/>
          </ac:spMkLst>
        </pc:spChg>
        <pc:spChg chg="add mod">
          <ac:chgData name="David Arturo Leon Robayo" userId="S::da.leon@uniandes.edu.co::dbb42de5-f46a-4abc-98cc-2af6cf8c8ca4" providerId="AD" clId="Web-{9E43B59F-602D-B000-E02A-9645BBDC86CF}" dt="2021-03-17T21:19:24.201" v="22" actId="20577"/>
          <ac:spMkLst>
            <pc:docMk/>
            <pc:sldMk cId="1635096070" sldId="288"/>
            <ac:spMk id="6" creationId="{8091169D-246E-4F13-BB29-8EDBACB5A939}"/>
          </ac:spMkLst>
        </pc:spChg>
        <pc:picChg chg="add mod">
          <ac:chgData name="David Arturo Leon Robayo" userId="S::da.leon@uniandes.edu.co::dbb42de5-f46a-4abc-98cc-2af6cf8c8ca4" providerId="AD" clId="Web-{9E43B59F-602D-B000-E02A-9645BBDC86CF}" dt="2021-03-17T21:18:17.121" v="2" actId="1076"/>
          <ac:picMkLst>
            <pc:docMk/>
            <pc:sldMk cId="1635096070" sldId="288"/>
            <ac:picMk id="3" creationId="{5EA0FD60-7BDE-440E-85C8-8F38ACAD0260}"/>
          </ac:picMkLst>
        </pc:picChg>
        <pc:picChg chg="add mod">
          <ac:chgData name="David Arturo Leon Robayo" userId="S::da.leon@uniandes.edu.co::dbb42de5-f46a-4abc-98cc-2af6cf8c8ca4" providerId="AD" clId="Web-{9E43B59F-602D-B000-E02A-9645BBDC86CF}" dt="2021-03-17T21:18:30.934" v="7" actId="1076"/>
          <ac:picMkLst>
            <pc:docMk/>
            <pc:sldMk cId="1635096070" sldId="288"/>
            <ac:picMk id="4" creationId="{4F39A3BD-4F52-4B1E-B9B1-8CFAA2D4BCE6}"/>
          </ac:picMkLst>
        </pc:picChg>
        <pc:picChg chg="add mod">
          <ac:chgData name="David Arturo Leon Robayo" userId="S::da.leon@uniandes.edu.co::dbb42de5-f46a-4abc-98cc-2af6cf8c8ca4" providerId="AD" clId="Web-{9E43B59F-602D-B000-E02A-9645BBDC86CF}" dt="2021-03-17T21:34:08.493" v="36" actId="1076"/>
          <ac:picMkLst>
            <pc:docMk/>
            <pc:sldMk cId="1635096070" sldId="288"/>
            <ac:picMk id="9" creationId="{9C988E88-390C-445A-AE5B-45D2D2A6B52C}"/>
          </ac:picMkLst>
        </pc:picChg>
        <pc:picChg chg="add mod">
          <ac:chgData name="David Arturo Leon Robayo" userId="S::da.leon@uniandes.edu.co::dbb42de5-f46a-4abc-98cc-2af6cf8c8ca4" providerId="AD" clId="Web-{9E43B59F-602D-B000-E02A-9645BBDC86CF}" dt="2021-03-17T21:34:16.180" v="38" actId="1076"/>
          <ac:picMkLst>
            <pc:docMk/>
            <pc:sldMk cId="1635096070" sldId="288"/>
            <ac:picMk id="10" creationId="{64A3C8E4-5B4E-4395-87BA-549EB0419AB0}"/>
          </ac:picMkLst>
        </pc:picChg>
        <pc:picChg chg="add mod">
          <ac:chgData name="David Arturo Leon Robayo" userId="S::da.leon@uniandes.edu.co::dbb42de5-f46a-4abc-98cc-2af6cf8c8ca4" providerId="AD" clId="Web-{9E43B59F-602D-B000-E02A-9645BBDC86CF}" dt="2021-03-17T21:34:27.228" v="41" actId="14100"/>
          <ac:picMkLst>
            <pc:docMk/>
            <pc:sldMk cId="1635096070" sldId="288"/>
            <ac:picMk id="11" creationId="{FB03FDE6-CC2B-4D94-A453-91B976B6307E}"/>
          </ac:picMkLst>
        </pc:picChg>
        <pc:picChg chg="add mod">
          <ac:chgData name="David Arturo Leon Robayo" userId="S::da.leon@uniandes.edu.co::dbb42de5-f46a-4abc-98cc-2af6cf8c8ca4" providerId="AD" clId="Web-{9E43B59F-602D-B000-E02A-9645BBDC86CF}" dt="2021-03-17T21:34:36.337" v="45" actId="1076"/>
          <ac:picMkLst>
            <pc:docMk/>
            <pc:sldMk cId="1635096070" sldId="288"/>
            <ac:picMk id="12" creationId="{7ED976E0-6589-447C-9FBB-8372F82A52DF}"/>
          </ac:picMkLst>
        </pc:picChg>
        <pc:picChg chg="add mod">
          <ac:chgData name="David Arturo Leon Robayo" userId="S::da.leon@uniandes.edu.co::dbb42de5-f46a-4abc-98cc-2af6cf8c8ca4" providerId="AD" clId="Web-{9E43B59F-602D-B000-E02A-9645BBDC86CF}" dt="2021-03-17T21:34:45.431" v="49" actId="1076"/>
          <ac:picMkLst>
            <pc:docMk/>
            <pc:sldMk cId="1635096070" sldId="288"/>
            <ac:picMk id="13" creationId="{6114D630-E85F-4D41-8A5F-9943D2A14647}"/>
          </ac:picMkLst>
        </pc:picChg>
      </pc:sldChg>
      <pc:sldChg chg="addSp delSp modSp">
        <pc:chgData name="David Arturo Leon Robayo" userId="S::da.leon@uniandes.edu.co::dbb42de5-f46a-4abc-98cc-2af6cf8c8ca4" providerId="AD" clId="Web-{9E43B59F-602D-B000-E02A-9645BBDC86CF}" dt="2021-03-17T21:38:19.734" v="105" actId="14100"/>
        <pc:sldMkLst>
          <pc:docMk/>
          <pc:sldMk cId="1763281161" sldId="290"/>
        </pc:sldMkLst>
        <pc:spChg chg="mod">
          <ac:chgData name="David Arturo Leon Robayo" userId="S::da.leon@uniandes.edu.co::dbb42de5-f46a-4abc-98cc-2af6cf8c8ca4" providerId="AD" clId="Web-{9E43B59F-602D-B000-E02A-9645BBDC86CF}" dt="2021-03-17T21:35:07.526" v="70" actId="20577"/>
          <ac:spMkLst>
            <pc:docMk/>
            <pc:sldMk cId="1763281161" sldId="290"/>
            <ac:spMk id="2" creationId="{105592B1-2CBE-4884-859F-72C98EC2173E}"/>
          </ac:spMkLst>
        </pc:spChg>
        <pc:picChg chg="del">
          <ac:chgData name="David Arturo Leon Robayo" userId="S::da.leon@uniandes.edu.co::dbb42de5-f46a-4abc-98cc-2af6cf8c8ca4" providerId="AD" clId="Web-{9E43B59F-602D-B000-E02A-9645BBDC86CF}" dt="2021-03-17T21:35:10.760" v="71"/>
          <ac:picMkLst>
            <pc:docMk/>
            <pc:sldMk cId="1763281161" sldId="290"/>
            <ac:picMk id="3" creationId="{441434CA-5494-4797-A04F-D31C327AEB9A}"/>
          </ac:picMkLst>
        </pc:picChg>
        <pc:picChg chg="add del mod">
          <ac:chgData name="David Arturo Leon Robayo" userId="S::da.leon@uniandes.edu.co::dbb42de5-f46a-4abc-98cc-2af6cf8c8ca4" providerId="AD" clId="Web-{9E43B59F-602D-B000-E02A-9645BBDC86CF}" dt="2021-03-17T21:37:41.733" v="98"/>
          <ac:picMkLst>
            <pc:docMk/>
            <pc:sldMk cId="1763281161" sldId="290"/>
            <ac:picMk id="4" creationId="{42DD2820-F30D-4F47-816D-460ABFAFF669}"/>
          </ac:picMkLst>
        </pc:picChg>
        <pc:picChg chg="add mod">
          <ac:chgData name="David Arturo Leon Robayo" userId="S::da.leon@uniandes.edu.co::dbb42de5-f46a-4abc-98cc-2af6cf8c8ca4" providerId="AD" clId="Web-{9E43B59F-602D-B000-E02A-9645BBDC86CF}" dt="2021-03-17T21:36:21.418" v="95" actId="14100"/>
          <ac:picMkLst>
            <pc:docMk/>
            <pc:sldMk cId="1763281161" sldId="290"/>
            <ac:picMk id="5" creationId="{8685D65D-F21F-4BA0-BE9B-C2EEC465173B}"/>
          </ac:picMkLst>
        </pc:picChg>
        <pc:picChg chg="add mod">
          <ac:chgData name="David Arturo Leon Robayo" userId="S::da.leon@uniandes.edu.co::dbb42de5-f46a-4abc-98cc-2af6cf8c8ca4" providerId="AD" clId="Web-{9E43B59F-602D-B000-E02A-9645BBDC86CF}" dt="2021-03-17T21:35:37.808" v="79" actId="1076"/>
          <ac:picMkLst>
            <pc:docMk/>
            <pc:sldMk cId="1763281161" sldId="290"/>
            <ac:picMk id="6" creationId="{599F57DE-03A9-4510-BFAE-2BDF04BAD225}"/>
          </ac:picMkLst>
        </pc:picChg>
        <pc:picChg chg="add del mod">
          <ac:chgData name="David Arturo Leon Robayo" userId="S::da.leon@uniandes.edu.co::dbb42de5-f46a-4abc-98cc-2af6cf8c8ca4" providerId="AD" clId="Web-{9E43B59F-602D-B000-E02A-9645BBDC86CF}" dt="2021-03-17T21:36:26.309" v="97"/>
          <ac:picMkLst>
            <pc:docMk/>
            <pc:sldMk cId="1763281161" sldId="290"/>
            <ac:picMk id="7" creationId="{8399D5C2-F38C-4944-93D1-D21B0F77FAC7}"/>
          </ac:picMkLst>
        </pc:picChg>
        <pc:picChg chg="add mod">
          <ac:chgData name="David Arturo Leon Robayo" userId="S::da.leon@uniandes.edu.co::dbb42de5-f46a-4abc-98cc-2af6cf8c8ca4" providerId="AD" clId="Web-{9E43B59F-602D-B000-E02A-9645BBDC86CF}" dt="2021-03-17T21:35:59.105" v="86" actId="1076"/>
          <ac:picMkLst>
            <pc:docMk/>
            <pc:sldMk cId="1763281161" sldId="290"/>
            <ac:picMk id="8" creationId="{6B2C86E1-3A7F-42DE-BEA5-2797DEB05CBD}"/>
          </ac:picMkLst>
        </pc:picChg>
        <pc:picChg chg="add mod">
          <ac:chgData name="David Arturo Leon Robayo" userId="S::da.leon@uniandes.edu.co::dbb42de5-f46a-4abc-98cc-2af6cf8c8ca4" providerId="AD" clId="Web-{9E43B59F-602D-B000-E02A-9645BBDC86CF}" dt="2021-03-17T21:36:23.309" v="96" actId="14100"/>
          <ac:picMkLst>
            <pc:docMk/>
            <pc:sldMk cId="1763281161" sldId="290"/>
            <ac:picMk id="9" creationId="{09E9640A-3DF8-433B-8787-5807BD67D4D0}"/>
          </ac:picMkLst>
        </pc:picChg>
        <pc:picChg chg="add mod">
          <ac:chgData name="David Arturo Leon Robayo" userId="S::da.leon@uniandes.edu.co::dbb42de5-f46a-4abc-98cc-2af6cf8c8ca4" providerId="AD" clId="Web-{9E43B59F-602D-B000-E02A-9645BBDC86CF}" dt="2021-03-17T21:37:49.390" v="100" actId="1076"/>
          <ac:picMkLst>
            <pc:docMk/>
            <pc:sldMk cId="1763281161" sldId="290"/>
            <ac:picMk id="10" creationId="{924FEC18-70B8-4067-A358-A0BFC30E1463}"/>
          </ac:picMkLst>
        </pc:picChg>
        <pc:picChg chg="add mod">
          <ac:chgData name="David Arturo Leon Robayo" userId="S::da.leon@uniandes.edu.co::dbb42de5-f46a-4abc-98cc-2af6cf8c8ca4" providerId="AD" clId="Web-{9E43B59F-602D-B000-E02A-9645BBDC86CF}" dt="2021-03-17T21:38:19.734" v="105" actId="14100"/>
          <ac:picMkLst>
            <pc:docMk/>
            <pc:sldMk cId="1763281161" sldId="290"/>
            <ac:picMk id="11" creationId="{2DC764D1-48ED-4509-8D37-6EBF9B9DEEA0}"/>
          </ac:picMkLst>
        </pc:picChg>
      </pc:sldChg>
    </pc:docChg>
  </pc:docChgLst>
  <pc:docChgLst>
    <pc:chgData name="David Arturo Leon Robayo" userId="S::da.leon@uniandes.edu.co::dbb42de5-f46a-4abc-98cc-2af6cf8c8ca4" providerId="AD" clId="Web-{B8CEF7AD-74E0-A469-1FB6-6C2F91B162E2}"/>
    <pc:docChg chg="modSld">
      <pc:chgData name="David Arturo Leon Robayo" userId="S::da.leon@uniandes.edu.co::dbb42de5-f46a-4abc-98cc-2af6cf8c8ca4" providerId="AD" clId="Web-{B8CEF7AD-74E0-A469-1FB6-6C2F91B162E2}" dt="2021-03-24T16:17:53.867" v="2" actId="1076"/>
      <pc:docMkLst>
        <pc:docMk/>
      </pc:docMkLst>
      <pc:sldChg chg="modSp">
        <pc:chgData name="David Arturo Leon Robayo" userId="S::da.leon@uniandes.edu.co::dbb42de5-f46a-4abc-98cc-2af6cf8c8ca4" providerId="AD" clId="Web-{B8CEF7AD-74E0-A469-1FB6-6C2F91B162E2}" dt="2021-03-24T16:17:53.867" v="2" actId="1076"/>
        <pc:sldMkLst>
          <pc:docMk/>
          <pc:sldMk cId="815507177" sldId="287"/>
        </pc:sldMkLst>
        <pc:picChg chg="mod">
          <ac:chgData name="David Arturo Leon Robayo" userId="S::da.leon@uniandes.edu.co::dbb42de5-f46a-4abc-98cc-2af6cf8c8ca4" providerId="AD" clId="Web-{B8CEF7AD-74E0-A469-1FB6-6C2F91B162E2}" dt="2021-03-24T16:17:42.038" v="1" actId="1076"/>
          <ac:picMkLst>
            <pc:docMk/>
            <pc:sldMk cId="815507177" sldId="287"/>
            <ac:picMk id="4" creationId="{0626BB32-7A1C-451E-8DE3-48D3BAE5A4DE}"/>
          </ac:picMkLst>
        </pc:picChg>
        <pc:picChg chg="mod">
          <ac:chgData name="David Arturo Leon Robayo" userId="S::da.leon@uniandes.edu.co::dbb42de5-f46a-4abc-98cc-2af6cf8c8ca4" providerId="AD" clId="Web-{B8CEF7AD-74E0-A469-1FB6-6C2F91B162E2}" dt="2021-03-24T16:17:53.867" v="2" actId="1076"/>
          <ac:picMkLst>
            <pc:docMk/>
            <pc:sldMk cId="815507177" sldId="287"/>
            <ac:picMk id="6" creationId="{770CA94E-F7D4-4325-A264-80214AFFBDF2}"/>
          </ac:picMkLst>
        </pc:picChg>
      </pc:sldChg>
    </pc:docChg>
  </pc:docChgLst>
  <pc:docChgLst>
    <pc:chgData name="Carlos Andres Diaz Rodriguez" userId="0468914c-2859-4da9-8934-8362009387d7" providerId="ADAL" clId="{366E1CC3-8F24-4F9D-992D-774F707D872C}"/>
    <pc:docChg chg="undo custSel addSld delSld modSld sldOrd">
      <pc:chgData name="Carlos Andres Diaz Rodriguez" userId="0468914c-2859-4da9-8934-8362009387d7" providerId="ADAL" clId="{366E1CC3-8F24-4F9D-992D-774F707D872C}" dt="2021-03-18T23:48:57.444" v="2081"/>
      <pc:docMkLst>
        <pc:docMk/>
      </pc:docMkLst>
      <pc:sldChg chg="addSp modSp mod">
        <pc:chgData name="Carlos Andres Diaz Rodriguez" userId="0468914c-2859-4da9-8934-8362009387d7" providerId="ADAL" clId="{366E1CC3-8F24-4F9D-992D-774F707D872C}" dt="2021-03-18T23:21:33.744" v="1992" actId="1076"/>
        <pc:sldMkLst>
          <pc:docMk/>
          <pc:sldMk cId="0" sldId="257"/>
        </pc:sldMkLst>
        <pc:spChg chg="mod">
          <ac:chgData name="Carlos Andres Diaz Rodriguez" userId="0468914c-2859-4da9-8934-8362009387d7" providerId="ADAL" clId="{366E1CC3-8F24-4F9D-992D-774F707D872C}" dt="2021-03-18T22:26:57.130" v="1929" actId="1076"/>
          <ac:spMkLst>
            <pc:docMk/>
            <pc:sldMk cId="0" sldId="257"/>
            <ac:spMk id="48" creationId="{00000000-0000-0000-0000-000000000000}"/>
          </ac:spMkLst>
        </pc:spChg>
        <pc:picChg chg="add mod">
          <ac:chgData name="Carlos Andres Diaz Rodriguez" userId="0468914c-2859-4da9-8934-8362009387d7" providerId="ADAL" clId="{366E1CC3-8F24-4F9D-992D-774F707D872C}" dt="2021-03-18T23:21:33.744" v="1992" actId="1076"/>
          <ac:picMkLst>
            <pc:docMk/>
            <pc:sldMk cId="0" sldId="257"/>
            <ac:picMk id="3" creationId="{8BCE5A67-BE9A-4386-B852-3ACE137D8E86}"/>
          </ac:picMkLst>
        </pc:picChg>
      </pc:sldChg>
      <pc:sldChg chg="modSp mod">
        <pc:chgData name="Carlos Andres Diaz Rodriguez" userId="0468914c-2859-4da9-8934-8362009387d7" providerId="ADAL" clId="{366E1CC3-8F24-4F9D-992D-774F707D872C}" dt="2021-03-18T23:24:45.970" v="2020" actId="20577"/>
        <pc:sldMkLst>
          <pc:docMk/>
          <pc:sldMk cId="2349014948" sldId="284"/>
        </pc:sldMkLst>
        <pc:spChg chg="mod">
          <ac:chgData name="Carlos Andres Diaz Rodriguez" userId="0468914c-2859-4da9-8934-8362009387d7" providerId="ADAL" clId="{366E1CC3-8F24-4F9D-992D-774F707D872C}" dt="2021-03-18T23:24:45.970" v="2020" actId="20577"/>
          <ac:spMkLst>
            <pc:docMk/>
            <pc:sldMk cId="2349014948" sldId="284"/>
            <ac:spMk id="3" creationId="{5FF01F25-687F-4299-9116-495C8A1B1652}"/>
          </ac:spMkLst>
        </pc:spChg>
      </pc:sldChg>
      <pc:sldChg chg="addSp modSp new del mod">
        <pc:chgData name="Carlos Andres Diaz Rodriguez" userId="0468914c-2859-4da9-8934-8362009387d7" providerId="ADAL" clId="{366E1CC3-8F24-4F9D-992D-774F707D872C}" dt="2021-03-18T22:15:08.925" v="1886" actId="47"/>
        <pc:sldMkLst>
          <pc:docMk/>
          <pc:sldMk cId="1226803222" sldId="285"/>
        </pc:sldMkLst>
        <pc:spChg chg="mod">
          <ac:chgData name="Carlos Andres Diaz Rodriguez" userId="0468914c-2859-4da9-8934-8362009387d7" providerId="ADAL" clId="{366E1CC3-8F24-4F9D-992D-774F707D872C}" dt="2021-03-17T20:25:56.941" v="55" actId="121"/>
          <ac:spMkLst>
            <pc:docMk/>
            <pc:sldMk cId="1226803222" sldId="285"/>
            <ac:spMk id="2" creationId="{48E2C91A-41DD-48D1-A37B-0064E30D1FA4}"/>
          </ac:spMkLst>
        </pc:spChg>
        <pc:spChg chg="add mod">
          <ac:chgData name="Carlos Andres Diaz Rodriguez" userId="0468914c-2859-4da9-8934-8362009387d7" providerId="ADAL" clId="{366E1CC3-8F24-4F9D-992D-774F707D872C}" dt="2021-03-17T20:28:09.989" v="81" actId="20577"/>
          <ac:spMkLst>
            <pc:docMk/>
            <pc:sldMk cId="1226803222" sldId="285"/>
            <ac:spMk id="4" creationId="{CCAB06A3-4AC1-45CD-ABB1-C9E7CD858F4E}"/>
          </ac:spMkLst>
        </pc:spChg>
      </pc:sldChg>
      <pc:sldChg chg="modSp new mod ord">
        <pc:chgData name="Carlos Andres Diaz Rodriguez" userId="0468914c-2859-4da9-8934-8362009387d7" providerId="ADAL" clId="{366E1CC3-8F24-4F9D-992D-774F707D872C}" dt="2021-03-17T21:10:58.621" v="234"/>
        <pc:sldMkLst>
          <pc:docMk/>
          <pc:sldMk cId="2570399126" sldId="286"/>
        </pc:sldMkLst>
        <pc:spChg chg="mod">
          <ac:chgData name="Carlos Andres Diaz Rodriguez" userId="0468914c-2859-4da9-8934-8362009387d7" providerId="ADAL" clId="{366E1CC3-8F24-4F9D-992D-774F707D872C}" dt="2021-03-17T20:29:52.047" v="211" actId="121"/>
          <ac:spMkLst>
            <pc:docMk/>
            <pc:sldMk cId="2570399126" sldId="286"/>
            <ac:spMk id="2" creationId="{2D3B655C-2D0D-4508-8167-B04BF2C42CE8}"/>
          </ac:spMkLst>
        </pc:spChg>
      </pc:sldChg>
      <pc:sldChg chg="addSp modSp new mod modAnim">
        <pc:chgData name="Carlos Andres Diaz Rodriguez" userId="0468914c-2859-4da9-8934-8362009387d7" providerId="ADAL" clId="{366E1CC3-8F24-4F9D-992D-774F707D872C}" dt="2021-03-18T21:26:46.965" v="1750"/>
        <pc:sldMkLst>
          <pc:docMk/>
          <pc:sldMk cId="815507177" sldId="287"/>
        </pc:sldMkLst>
        <pc:spChg chg="mod">
          <ac:chgData name="Carlos Andres Diaz Rodriguez" userId="0468914c-2859-4da9-8934-8362009387d7" providerId="ADAL" clId="{366E1CC3-8F24-4F9D-992D-774F707D872C}" dt="2021-03-17T21:11:10.026" v="248" actId="121"/>
          <ac:spMkLst>
            <pc:docMk/>
            <pc:sldMk cId="815507177" sldId="287"/>
            <ac:spMk id="2" creationId="{0A8939EF-7ECF-4D79-BCA7-B11F71C347A9}"/>
          </ac:spMkLst>
        </pc:spChg>
        <pc:spChg chg="add mod">
          <ac:chgData name="Carlos Andres Diaz Rodriguez" userId="0468914c-2859-4da9-8934-8362009387d7" providerId="ADAL" clId="{366E1CC3-8F24-4F9D-992D-774F707D872C}" dt="2021-03-17T21:38:27.742" v="559" actId="404"/>
          <ac:spMkLst>
            <pc:docMk/>
            <pc:sldMk cId="815507177" sldId="287"/>
            <ac:spMk id="11" creationId="{03AAB0D0-3210-46C3-AC91-56F837B811C1}"/>
          </ac:spMkLst>
        </pc:spChg>
        <pc:spChg chg="add mod">
          <ac:chgData name="Carlos Andres Diaz Rodriguez" userId="0468914c-2859-4da9-8934-8362009387d7" providerId="ADAL" clId="{366E1CC3-8F24-4F9D-992D-774F707D872C}" dt="2021-03-17T21:38:31.922" v="561" actId="1076"/>
          <ac:spMkLst>
            <pc:docMk/>
            <pc:sldMk cId="815507177" sldId="287"/>
            <ac:spMk id="12" creationId="{D18ED14B-2303-43A9-805D-B935C667DF2B}"/>
          </ac:spMkLst>
        </pc:spChg>
        <pc:spChg chg="add mod">
          <ac:chgData name="Carlos Andres Diaz Rodriguez" userId="0468914c-2859-4da9-8934-8362009387d7" providerId="ADAL" clId="{366E1CC3-8F24-4F9D-992D-774F707D872C}" dt="2021-03-18T21:26:22.947" v="1747" actId="207"/>
          <ac:spMkLst>
            <pc:docMk/>
            <pc:sldMk cId="815507177" sldId="287"/>
            <ac:spMk id="13" creationId="{9E46154D-F135-4624-BFFC-C842B8789547}"/>
          </ac:spMkLst>
        </pc:spChg>
        <pc:spChg chg="add mod">
          <ac:chgData name="Carlos Andres Diaz Rodriguez" userId="0468914c-2859-4da9-8934-8362009387d7" providerId="ADAL" clId="{366E1CC3-8F24-4F9D-992D-774F707D872C}" dt="2021-03-17T21:39:22.818" v="572" actId="1076"/>
          <ac:spMkLst>
            <pc:docMk/>
            <pc:sldMk cId="815507177" sldId="287"/>
            <ac:spMk id="14" creationId="{9FB1AF4F-B98B-4CE3-92A6-B7CC29FB2C8E}"/>
          </ac:spMkLst>
        </pc:spChg>
        <pc:spChg chg="add mod">
          <ac:chgData name="Carlos Andres Diaz Rodriguez" userId="0468914c-2859-4da9-8934-8362009387d7" providerId="ADAL" clId="{366E1CC3-8F24-4F9D-992D-774F707D872C}" dt="2021-03-17T21:42:17.154" v="606" actId="20577"/>
          <ac:spMkLst>
            <pc:docMk/>
            <pc:sldMk cId="815507177" sldId="287"/>
            <ac:spMk id="15" creationId="{A5C4ED35-CDDB-4AC7-A286-EBBA0EF558EB}"/>
          </ac:spMkLst>
        </pc:spChg>
        <pc:picChg chg="add mod modCrop">
          <ac:chgData name="Carlos Andres Diaz Rodriguez" userId="0468914c-2859-4da9-8934-8362009387d7" providerId="ADAL" clId="{366E1CC3-8F24-4F9D-992D-774F707D872C}" dt="2021-03-17T21:38:29.642" v="560" actId="1076"/>
          <ac:picMkLst>
            <pc:docMk/>
            <pc:sldMk cId="815507177" sldId="287"/>
            <ac:picMk id="4" creationId="{0626BB32-7A1C-451E-8DE3-48D3BAE5A4DE}"/>
          </ac:picMkLst>
        </pc:picChg>
        <pc:picChg chg="add mod modCrop">
          <ac:chgData name="Carlos Andres Diaz Rodriguez" userId="0468914c-2859-4da9-8934-8362009387d7" providerId="ADAL" clId="{366E1CC3-8F24-4F9D-992D-774F707D872C}" dt="2021-03-17T21:38:34.101" v="562" actId="1076"/>
          <ac:picMkLst>
            <pc:docMk/>
            <pc:sldMk cId="815507177" sldId="287"/>
            <ac:picMk id="6" creationId="{770CA94E-F7D4-4325-A264-80214AFFBDF2}"/>
          </ac:picMkLst>
        </pc:picChg>
        <pc:picChg chg="add mod">
          <ac:chgData name="Carlos Andres Diaz Rodriguez" userId="0468914c-2859-4da9-8934-8362009387d7" providerId="ADAL" clId="{366E1CC3-8F24-4F9D-992D-774F707D872C}" dt="2021-03-17T21:38:46.376" v="566" actId="1076"/>
          <ac:picMkLst>
            <pc:docMk/>
            <pc:sldMk cId="815507177" sldId="287"/>
            <ac:picMk id="8" creationId="{F17DB55B-1B17-4D0B-A57F-94868B534CBB}"/>
          </ac:picMkLst>
        </pc:picChg>
        <pc:picChg chg="add mod modCrop">
          <ac:chgData name="Carlos Andres Diaz Rodriguez" userId="0468914c-2859-4da9-8934-8362009387d7" providerId="ADAL" clId="{366E1CC3-8F24-4F9D-992D-774F707D872C}" dt="2021-03-17T21:19:11.144" v="276" actId="732"/>
          <ac:picMkLst>
            <pc:docMk/>
            <pc:sldMk cId="815507177" sldId="287"/>
            <ac:picMk id="10" creationId="{32ADD9C4-35CD-4506-8EB3-AB338A39DCA0}"/>
          </ac:picMkLst>
        </pc:picChg>
        <pc:picChg chg="add mod modCrop">
          <ac:chgData name="Carlos Andres Diaz Rodriguez" userId="0468914c-2859-4da9-8934-8362009387d7" providerId="ADAL" clId="{366E1CC3-8F24-4F9D-992D-774F707D872C}" dt="2021-03-17T21:41:54.936" v="580" actId="732"/>
          <ac:picMkLst>
            <pc:docMk/>
            <pc:sldMk cId="815507177" sldId="287"/>
            <ac:picMk id="17" creationId="{197823D1-12B1-4C00-A501-88148E743001}"/>
          </ac:picMkLst>
        </pc:picChg>
      </pc:sldChg>
      <pc:sldChg chg="addSp delSp modSp new mod">
        <pc:chgData name="Carlos Andres Diaz Rodriguez" userId="0468914c-2859-4da9-8934-8362009387d7" providerId="ADAL" clId="{366E1CC3-8F24-4F9D-992D-774F707D872C}" dt="2021-03-17T21:43:23.358" v="654" actId="14100"/>
        <pc:sldMkLst>
          <pc:docMk/>
          <pc:sldMk cId="1635096070" sldId="288"/>
        </pc:sldMkLst>
        <pc:spChg chg="mod">
          <ac:chgData name="Carlos Andres Diaz Rodriguez" userId="0468914c-2859-4da9-8934-8362009387d7" providerId="ADAL" clId="{366E1CC3-8F24-4F9D-992D-774F707D872C}" dt="2021-03-17T21:24:31.379" v="329" actId="20577"/>
          <ac:spMkLst>
            <pc:docMk/>
            <pc:sldMk cId="1635096070" sldId="288"/>
            <ac:spMk id="2" creationId="{40D5642D-96F7-41C9-B0DB-F43E05DFE9A6}"/>
          </ac:spMkLst>
        </pc:spChg>
        <pc:spChg chg="del">
          <ac:chgData name="Carlos Andres Diaz Rodriguez" userId="0468914c-2859-4da9-8934-8362009387d7" providerId="ADAL" clId="{366E1CC3-8F24-4F9D-992D-774F707D872C}" dt="2021-03-17T21:33:13.942" v="347" actId="478"/>
          <ac:spMkLst>
            <pc:docMk/>
            <pc:sldMk cId="1635096070" sldId="288"/>
            <ac:spMk id="5" creationId="{F9D96588-6010-4D9B-852C-0725CA0D6BFB}"/>
          </ac:spMkLst>
        </pc:spChg>
        <pc:spChg chg="del">
          <ac:chgData name="Carlos Andres Diaz Rodriguez" userId="0468914c-2859-4da9-8934-8362009387d7" providerId="ADAL" clId="{366E1CC3-8F24-4F9D-992D-774F707D872C}" dt="2021-03-17T21:25:05.354" v="340" actId="478"/>
          <ac:spMkLst>
            <pc:docMk/>
            <pc:sldMk cId="1635096070" sldId="288"/>
            <ac:spMk id="6" creationId="{8091169D-246E-4F13-BB29-8EDBACB5A939}"/>
          </ac:spMkLst>
        </pc:spChg>
        <pc:picChg chg="del mod modCrop">
          <ac:chgData name="Carlos Andres Diaz Rodriguez" userId="0468914c-2859-4da9-8934-8362009387d7" providerId="ADAL" clId="{366E1CC3-8F24-4F9D-992D-774F707D872C}" dt="2021-03-17T21:31:35.018" v="343" actId="478"/>
          <ac:picMkLst>
            <pc:docMk/>
            <pc:sldMk cId="1635096070" sldId="288"/>
            <ac:picMk id="3" creationId="{5EA0FD60-7BDE-440E-85C8-8F38ACAD0260}"/>
          </ac:picMkLst>
        </pc:picChg>
        <pc:picChg chg="del mod">
          <ac:chgData name="Carlos Andres Diaz Rodriguez" userId="0468914c-2859-4da9-8934-8362009387d7" providerId="ADAL" clId="{366E1CC3-8F24-4F9D-992D-774F707D872C}" dt="2021-03-17T21:24:38.920" v="331" actId="478"/>
          <ac:picMkLst>
            <pc:docMk/>
            <pc:sldMk cId="1635096070" sldId="288"/>
            <ac:picMk id="4" creationId="{4F39A3BD-4F52-4B1E-B9B1-8CFAA2D4BCE6}"/>
          </ac:picMkLst>
        </pc:picChg>
        <pc:picChg chg="add del mod">
          <ac:chgData name="Carlos Andres Diaz Rodriguez" userId="0468914c-2859-4da9-8934-8362009387d7" providerId="ADAL" clId="{366E1CC3-8F24-4F9D-992D-774F707D872C}" dt="2021-03-17T21:25:00.368" v="337" actId="478"/>
          <ac:picMkLst>
            <pc:docMk/>
            <pc:sldMk cId="1635096070" sldId="288"/>
            <ac:picMk id="7" creationId="{6B6EF982-6287-4193-8BB2-C5974E2B89BD}"/>
          </ac:picMkLst>
        </pc:picChg>
        <pc:picChg chg="add del mod">
          <ac:chgData name="Carlos Andres Diaz Rodriguez" userId="0468914c-2859-4da9-8934-8362009387d7" providerId="ADAL" clId="{366E1CC3-8F24-4F9D-992D-774F707D872C}" dt="2021-03-17T21:31:37.058" v="344" actId="478"/>
          <ac:picMkLst>
            <pc:docMk/>
            <pc:sldMk cId="1635096070" sldId="288"/>
            <ac:picMk id="8" creationId="{40532EB6-5EDA-4C10-8DEC-83E33D6A3A6E}"/>
          </ac:picMkLst>
        </pc:picChg>
        <pc:picChg chg="mod">
          <ac:chgData name="Carlos Andres Diaz Rodriguez" userId="0468914c-2859-4da9-8934-8362009387d7" providerId="ADAL" clId="{366E1CC3-8F24-4F9D-992D-774F707D872C}" dt="2021-03-17T21:43:15.363" v="650" actId="14100"/>
          <ac:picMkLst>
            <pc:docMk/>
            <pc:sldMk cId="1635096070" sldId="288"/>
            <ac:picMk id="9" creationId="{9C988E88-390C-445A-AE5B-45D2D2A6B52C}"/>
          </ac:picMkLst>
        </pc:picChg>
        <pc:picChg chg="mod">
          <ac:chgData name="Carlos Andres Diaz Rodriguez" userId="0468914c-2859-4da9-8934-8362009387d7" providerId="ADAL" clId="{366E1CC3-8F24-4F9D-992D-774F707D872C}" dt="2021-03-17T21:43:17.319" v="651" actId="14100"/>
          <ac:picMkLst>
            <pc:docMk/>
            <pc:sldMk cId="1635096070" sldId="288"/>
            <ac:picMk id="10" creationId="{64A3C8E4-5B4E-4395-87BA-549EB0419AB0}"/>
          </ac:picMkLst>
        </pc:picChg>
        <pc:picChg chg="mod">
          <ac:chgData name="Carlos Andres Diaz Rodriguez" userId="0468914c-2859-4da9-8934-8362009387d7" providerId="ADAL" clId="{366E1CC3-8F24-4F9D-992D-774F707D872C}" dt="2021-03-17T21:43:23.358" v="654" actId="14100"/>
          <ac:picMkLst>
            <pc:docMk/>
            <pc:sldMk cId="1635096070" sldId="288"/>
            <ac:picMk id="11" creationId="{FB03FDE6-CC2B-4D94-A453-91B976B6307E}"/>
          </ac:picMkLst>
        </pc:picChg>
        <pc:picChg chg="mod">
          <ac:chgData name="Carlos Andres Diaz Rodriguez" userId="0468914c-2859-4da9-8934-8362009387d7" providerId="ADAL" clId="{366E1CC3-8F24-4F9D-992D-774F707D872C}" dt="2021-03-17T21:43:19.496" v="652" actId="14100"/>
          <ac:picMkLst>
            <pc:docMk/>
            <pc:sldMk cId="1635096070" sldId="288"/>
            <ac:picMk id="12" creationId="{7ED976E0-6589-447C-9FBB-8372F82A52DF}"/>
          </ac:picMkLst>
        </pc:picChg>
        <pc:picChg chg="mod">
          <ac:chgData name="Carlos Andres Diaz Rodriguez" userId="0468914c-2859-4da9-8934-8362009387d7" providerId="ADAL" clId="{366E1CC3-8F24-4F9D-992D-774F707D872C}" dt="2021-03-17T21:43:21.700" v="653" actId="14100"/>
          <ac:picMkLst>
            <pc:docMk/>
            <pc:sldMk cId="1635096070" sldId="288"/>
            <ac:picMk id="13" creationId="{6114D630-E85F-4D41-8A5F-9943D2A14647}"/>
          </ac:picMkLst>
        </pc:picChg>
      </pc:sldChg>
      <pc:sldChg chg="addSp delSp modSp new mod modAnim">
        <pc:chgData name="Carlos Andres Diaz Rodriguez" userId="0468914c-2859-4da9-8934-8362009387d7" providerId="ADAL" clId="{366E1CC3-8F24-4F9D-992D-774F707D872C}" dt="2021-03-18T21:27:22.860" v="1757"/>
        <pc:sldMkLst>
          <pc:docMk/>
          <pc:sldMk cId="3659535533" sldId="289"/>
        </pc:sldMkLst>
        <pc:spChg chg="del">
          <ac:chgData name="Carlos Andres Diaz Rodriguez" userId="0468914c-2859-4da9-8934-8362009387d7" providerId="ADAL" clId="{366E1CC3-8F24-4F9D-992D-774F707D872C}" dt="2021-03-17T21:20:12.635" v="289"/>
          <ac:spMkLst>
            <pc:docMk/>
            <pc:sldMk cId="3659535533" sldId="289"/>
            <ac:spMk id="2" creationId="{EED55342-C41D-4DFD-9EFB-A628E712ED3B}"/>
          </ac:spMkLst>
        </pc:spChg>
        <pc:spChg chg="add mod">
          <ac:chgData name="Carlos Andres Diaz Rodriguez" userId="0468914c-2859-4da9-8934-8362009387d7" providerId="ADAL" clId="{366E1CC3-8F24-4F9D-992D-774F707D872C}" dt="2021-03-17T21:20:12.635" v="289"/>
          <ac:spMkLst>
            <pc:docMk/>
            <pc:sldMk cId="3659535533" sldId="289"/>
            <ac:spMk id="3" creationId="{B694BCF4-CC3E-44F8-B4B4-1DBA75F3ECCA}"/>
          </ac:spMkLst>
        </pc:spChg>
        <pc:spChg chg="add mod">
          <ac:chgData name="Carlos Andres Diaz Rodriguez" userId="0468914c-2859-4da9-8934-8362009387d7" providerId="ADAL" clId="{366E1CC3-8F24-4F9D-992D-774F707D872C}" dt="2021-03-18T20:47:56.502" v="1461" actId="1076"/>
          <ac:spMkLst>
            <pc:docMk/>
            <pc:sldMk cId="3659535533" sldId="289"/>
            <ac:spMk id="8" creationId="{003A196A-305D-435B-A897-1F8FC6B175CA}"/>
          </ac:spMkLst>
        </pc:spChg>
        <pc:spChg chg="add mod">
          <ac:chgData name="Carlos Andres Diaz Rodriguez" userId="0468914c-2859-4da9-8934-8362009387d7" providerId="ADAL" clId="{366E1CC3-8F24-4F9D-992D-774F707D872C}" dt="2021-03-18T20:48:06.103" v="1464" actId="1076"/>
          <ac:spMkLst>
            <pc:docMk/>
            <pc:sldMk cId="3659535533" sldId="289"/>
            <ac:spMk id="9" creationId="{17BC760C-31E8-4AA1-A148-E06ABFFAAF58}"/>
          </ac:spMkLst>
        </pc:spChg>
        <pc:spChg chg="add mod">
          <ac:chgData name="Carlos Andres Diaz Rodriguez" userId="0468914c-2859-4da9-8934-8362009387d7" providerId="ADAL" clId="{366E1CC3-8F24-4F9D-992D-774F707D872C}" dt="2021-03-18T21:05:57.997" v="1651" actId="14100"/>
          <ac:spMkLst>
            <pc:docMk/>
            <pc:sldMk cId="3659535533" sldId="289"/>
            <ac:spMk id="13" creationId="{86002297-571C-43FC-B1BE-990C4D483B84}"/>
          </ac:spMkLst>
        </pc:spChg>
        <pc:picChg chg="add mod modCrop">
          <ac:chgData name="Carlos Andres Diaz Rodriguez" userId="0468914c-2859-4da9-8934-8362009387d7" providerId="ADAL" clId="{366E1CC3-8F24-4F9D-992D-774F707D872C}" dt="2021-03-18T20:48:11.665" v="1465" actId="1076"/>
          <ac:picMkLst>
            <pc:docMk/>
            <pc:sldMk cId="3659535533" sldId="289"/>
            <ac:picMk id="4" creationId="{A971F627-CF8B-4840-8B4A-5E21D99FF7EA}"/>
          </ac:picMkLst>
        </pc:picChg>
        <pc:picChg chg="add mod modCrop">
          <ac:chgData name="Carlos Andres Diaz Rodriguez" userId="0468914c-2859-4da9-8934-8362009387d7" providerId="ADAL" clId="{366E1CC3-8F24-4F9D-992D-774F707D872C}" dt="2021-03-18T20:47:57.857" v="1462" actId="1076"/>
          <ac:picMkLst>
            <pc:docMk/>
            <pc:sldMk cId="3659535533" sldId="289"/>
            <ac:picMk id="5" creationId="{96A048B8-F378-4F03-AD08-EA2D7A877D71}"/>
          </ac:picMkLst>
        </pc:picChg>
        <pc:picChg chg="add mod modCrop">
          <ac:chgData name="Carlos Andres Diaz Rodriguez" userId="0468914c-2859-4da9-8934-8362009387d7" providerId="ADAL" clId="{366E1CC3-8F24-4F9D-992D-774F707D872C}" dt="2021-03-18T20:48:01.956" v="1463" actId="1076"/>
          <ac:picMkLst>
            <pc:docMk/>
            <pc:sldMk cId="3659535533" sldId="289"/>
            <ac:picMk id="7" creationId="{86DE071D-89D9-4741-94C4-EE54AEE8662F}"/>
          </ac:picMkLst>
        </pc:picChg>
        <pc:picChg chg="add mod">
          <ac:chgData name="Carlos Andres Diaz Rodriguez" userId="0468914c-2859-4da9-8934-8362009387d7" providerId="ADAL" clId="{366E1CC3-8F24-4F9D-992D-774F707D872C}" dt="2021-03-18T21:06:12.132" v="1652" actId="1076"/>
          <ac:picMkLst>
            <pc:docMk/>
            <pc:sldMk cId="3659535533" sldId="289"/>
            <ac:picMk id="10" creationId="{660043D5-46AF-4D5E-AB2E-941536FB43A3}"/>
          </ac:picMkLst>
        </pc:picChg>
        <pc:picChg chg="add mod">
          <ac:chgData name="Carlos Andres Diaz Rodriguez" userId="0468914c-2859-4da9-8934-8362009387d7" providerId="ADAL" clId="{366E1CC3-8F24-4F9D-992D-774F707D872C}" dt="2021-03-18T21:06:14.939" v="1653" actId="1076"/>
          <ac:picMkLst>
            <pc:docMk/>
            <pc:sldMk cId="3659535533" sldId="289"/>
            <ac:picMk id="12" creationId="{DC84BBC7-50C9-4482-9D18-9595394E10AC}"/>
          </ac:picMkLst>
        </pc:picChg>
        <pc:picChg chg="add mod">
          <ac:chgData name="Carlos Andres Diaz Rodriguez" userId="0468914c-2859-4da9-8934-8362009387d7" providerId="ADAL" clId="{366E1CC3-8F24-4F9D-992D-774F707D872C}" dt="2021-03-18T21:06:59.345" v="1659" actId="1076"/>
          <ac:picMkLst>
            <pc:docMk/>
            <pc:sldMk cId="3659535533" sldId="289"/>
            <ac:picMk id="15" creationId="{E5E9495C-299B-4B1C-9924-F8D415A6746C}"/>
          </ac:picMkLst>
        </pc:picChg>
      </pc:sldChg>
      <pc:sldChg chg="addSp modSp new mod ord">
        <pc:chgData name="Carlos Andres Diaz Rodriguez" userId="0468914c-2859-4da9-8934-8362009387d7" providerId="ADAL" clId="{366E1CC3-8F24-4F9D-992D-774F707D872C}" dt="2021-03-18T21:42:20.739" v="1885"/>
        <pc:sldMkLst>
          <pc:docMk/>
          <pc:sldMk cId="1763281161" sldId="290"/>
        </pc:sldMkLst>
        <pc:picChg chg="add mod">
          <ac:chgData name="Carlos Andres Diaz Rodriguez" userId="0468914c-2859-4da9-8934-8362009387d7" providerId="ADAL" clId="{366E1CC3-8F24-4F9D-992D-774F707D872C}" dt="2021-03-17T21:24:41.209" v="332"/>
          <ac:picMkLst>
            <pc:docMk/>
            <pc:sldMk cId="1763281161" sldId="290"/>
            <ac:picMk id="3" creationId="{441434CA-5494-4797-A04F-D31C327AEB9A}"/>
          </ac:picMkLst>
        </pc:picChg>
        <pc:picChg chg="mod">
          <ac:chgData name="Carlos Andres Diaz Rodriguez" userId="0468914c-2859-4da9-8934-8362009387d7" providerId="ADAL" clId="{366E1CC3-8F24-4F9D-992D-774F707D872C}" dt="2021-03-17T21:40:48.670" v="575" actId="1076"/>
          <ac:picMkLst>
            <pc:docMk/>
            <pc:sldMk cId="1763281161" sldId="290"/>
            <ac:picMk id="5" creationId="{8685D65D-F21F-4BA0-BE9B-C2EEC465173B}"/>
          </ac:picMkLst>
        </pc:picChg>
        <pc:picChg chg="mod">
          <ac:chgData name="Carlos Andres Diaz Rodriguez" userId="0468914c-2859-4da9-8934-8362009387d7" providerId="ADAL" clId="{366E1CC3-8F24-4F9D-992D-774F707D872C}" dt="2021-03-17T21:40:53.431" v="577" actId="1076"/>
          <ac:picMkLst>
            <pc:docMk/>
            <pc:sldMk cId="1763281161" sldId="290"/>
            <ac:picMk id="6" creationId="{599F57DE-03A9-4510-BFAE-2BDF04BAD225}"/>
          </ac:picMkLst>
        </pc:picChg>
        <pc:picChg chg="mod">
          <ac:chgData name="Carlos Andres Diaz Rodriguez" userId="0468914c-2859-4da9-8934-8362009387d7" providerId="ADAL" clId="{366E1CC3-8F24-4F9D-992D-774F707D872C}" dt="2021-03-17T21:37:35.405" v="511" actId="1076"/>
          <ac:picMkLst>
            <pc:docMk/>
            <pc:sldMk cId="1763281161" sldId="290"/>
            <ac:picMk id="8" creationId="{6B2C86E1-3A7F-42DE-BEA5-2797DEB05CBD}"/>
          </ac:picMkLst>
        </pc:picChg>
        <pc:picChg chg="mod">
          <ac:chgData name="Carlos Andres Diaz Rodriguez" userId="0468914c-2859-4da9-8934-8362009387d7" providerId="ADAL" clId="{366E1CC3-8F24-4F9D-992D-774F707D872C}" dt="2021-03-17T21:40:55.403" v="578" actId="1076"/>
          <ac:picMkLst>
            <pc:docMk/>
            <pc:sldMk cId="1763281161" sldId="290"/>
            <ac:picMk id="9" creationId="{09E9640A-3DF8-433B-8787-5807BD67D4D0}"/>
          </ac:picMkLst>
        </pc:picChg>
        <pc:picChg chg="mod">
          <ac:chgData name="Carlos Andres Diaz Rodriguez" userId="0468914c-2859-4da9-8934-8362009387d7" providerId="ADAL" clId="{366E1CC3-8F24-4F9D-992D-774F707D872C}" dt="2021-03-17T21:40:51.076" v="576" actId="1076"/>
          <ac:picMkLst>
            <pc:docMk/>
            <pc:sldMk cId="1763281161" sldId="290"/>
            <ac:picMk id="10" creationId="{924FEC18-70B8-4067-A358-A0BFC30E1463}"/>
          </ac:picMkLst>
        </pc:picChg>
        <pc:picChg chg="mod">
          <ac:chgData name="Carlos Andres Diaz Rodriguez" userId="0468914c-2859-4da9-8934-8362009387d7" providerId="ADAL" clId="{366E1CC3-8F24-4F9D-992D-774F707D872C}" dt="2021-03-17T21:40:57.515" v="579" actId="1076"/>
          <ac:picMkLst>
            <pc:docMk/>
            <pc:sldMk cId="1763281161" sldId="290"/>
            <ac:picMk id="11" creationId="{2DC764D1-48ED-4509-8D37-6EBF9B9DEEA0}"/>
          </ac:picMkLst>
        </pc:picChg>
      </pc:sldChg>
      <pc:sldChg chg="addSp delSp modSp new mod ord modAnim">
        <pc:chgData name="Carlos Andres Diaz Rodriguez" userId="0468914c-2859-4da9-8934-8362009387d7" providerId="ADAL" clId="{366E1CC3-8F24-4F9D-992D-774F707D872C}" dt="2021-03-18T22:18:33.917" v="1888"/>
        <pc:sldMkLst>
          <pc:docMk/>
          <pc:sldMk cId="409589166" sldId="291"/>
        </pc:sldMkLst>
        <pc:spChg chg="mod">
          <ac:chgData name="Carlos Andres Diaz Rodriguez" userId="0468914c-2859-4da9-8934-8362009387d7" providerId="ADAL" clId="{366E1CC3-8F24-4F9D-992D-774F707D872C}" dt="2021-03-18T20:17:02.816" v="1185" actId="20577"/>
          <ac:spMkLst>
            <pc:docMk/>
            <pc:sldMk cId="409589166" sldId="291"/>
            <ac:spMk id="2" creationId="{8B60D5EA-612C-4289-BFDB-6D784F75F691}"/>
          </ac:spMkLst>
        </pc:spChg>
        <pc:spChg chg="del">
          <ac:chgData name="Carlos Andres Diaz Rodriguez" userId="0468914c-2859-4da9-8934-8362009387d7" providerId="ADAL" clId="{366E1CC3-8F24-4F9D-992D-774F707D872C}" dt="2021-03-17T22:58:52.528" v="1059" actId="478"/>
          <ac:spMkLst>
            <pc:docMk/>
            <pc:sldMk cId="409589166" sldId="291"/>
            <ac:spMk id="3" creationId="{D84DA10F-DDD4-4093-B460-71A65FEB563B}"/>
          </ac:spMkLst>
        </pc:spChg>
        <pc:picChg chg="add mod">
          <ac:chgData name="Carlos Andres Diaz Rodriguez" userId="0468914c-2859-4da9-8934-8362009387d7" providerId="ADAL" clId="{366E1CC3-8F24-4F9D-992D-774F707D872C}" dt="2021-03-18T21:23:19.538" v="1712" actId="1076"/>
          <ac:picMkLst>
            <pc:docMk/>
            <pc:sldMk cId="409589166" sldId="291"/>
            <ac:picMk id="4" creationId="{A5B5CFC1-22F4-4F98-844B-F14C7874DBF2}"/>
          </ac:picMkLst>
        </pc:picChg>
        <pc:picChg chg="add mod">
          <ac:chgData name="Carlos Andres Diaz Rodriguez" userId="0468914c-2859-4da9-8934-8362009387d7" providerId="ADAL" clId="{366E1CC3-8F24-4F9D-992D-774F707D872C}" dt="2021-03-18T20:17:45.845" v="1188" actId="1076"/>
          <ac:picMkLst>
            <pc:docMk/>
            <pc:sldMk cId="409589166" sldId="291"/>
            <ac:picMk id="6" creationId="{B29344E1-3C1C-4429-81F0-6C978CD011DE}"/>
          </ac:picMkLst>
        </pc:picChg>
        <pc:picChg chg="add mod">
          <ac:chgData name="Carlos Andres Diaz Rodriguez" userId="0468914c-2859-4da9-8934-8362009387d7" providerId="ADAL" clId="{366E1CC3-8F24-4F9D-992D-774F707D872C}" dt="2021-03-18T20:17:42.411" v="1187" actId="1076"/>
          <ac:picMkLst>
            <pc:docMk/>
            <pc:sldMk cId="409589166" sldId="291"/>
            <ac:picMk id="8" creationId="{60EF202D-44D7-40FB-B432-F98C4F34E528}"/>
          </ac:picMkLst>
        </pc:picChg>
        <pc:picChg chg="add del mod">
          <ac:chgData name="Carlos Andres Diaz Rodriguez" userId="0468914c-2859-4da9-8934-8362009387d7" providerId="ADAL" clId="{366E1CC3-8F24-4F9D-992D-774F707D872C}" dt="2021-03-18T20:17:09.503" v="1186" actId="478"/>
          <ac:picMkLst>
            <pc:docMk/>
            <pc:sldMk cId="409589166" sldId="291"/>
            <ac:picMk id="10" creationId="{A8B59023-0580-42BF-9268-5858FB48DE4A}"/>
          </ac:picMkLst>
        </pc:picChg>
      </pc:sldChg>
      <pc:sldChg chg="modSp new mod">
        <pc:chgData name="Carlos Andres Diaz Rodriguez" userId="0468914c-2859-4da9-8934-8362009387d7" providerId="ADAL" clId="{366E1CC3-8F24-4F9D-992D-774F707D872C}" dt="2021-03-17T21:48:21.364" v="785" actId="121"/>
        <pc:sldMkLst>
          <pc:docMk/>
          <pc:sldMk cId="3165495607" sldId="292"/>
        </pc:sldMkLst>
        <pc:spChg chg="mod">
          <ac:chgData name="Carlos Andres Diaz Rodriguez" userId="0468914c-2859-4da9-8934-8362009387d7" providerId="ADAL" clId="{366E1CC3-8F24-4F9D-992D-774F707D872C}" dt="2021-03-17T21:48:21.364" v="785" actId="121"/>
          <ac:spMkLst>
            <pc:docMk/>
            <pc:sldMk cId="3165495607" sldId="292"/>
            <ac:spMk id="2" creationId="{525F1AD5-37F4-4A3D-9B23-AE313576DF57}"/>
          </ac:spMkLst>
        </pc:spChg>
      </pc:sldChg>
      <pc:sldChg chg="addSp modSp new mod">
        <pc:chgData name="Carlos Andres Diaz Rodriguez" userId="0468914c-2859-4da9-8934-8362009387d7" providerId="ADAL" clId="{366E1CC3-8F24-4F9D-992D-774F707D872C}" dt="2021-03-17T23:11:25.759" v="1073" actId="14100"/>
        <pc:sldMkLst>
          <pc:docMk/>
          <pc:sldMk cId="1375553401" sldId="293"/>
        </pc:sldMkLst>
        <pc:spChg chg="mod">
          <ac:chgData name="Carlos Andres Diaz Rodriguez" userId="0468914c-2859-4da9-8934-8362009387d7" providerId="ADAL" clId="{366E1CC3-8F24-4F9D-992D-774F707D872C}" dt="2021-03-17T21:48:50.139" v="816" actId="121"/>
          <ac:spMkLst>
            <pc:docMk/>
            <pc:sldMk cId="1375553401" sldId="293"/>
            <ac:spMk id="2" creationId="{A70EB0EF-399B-4E98-AA5B-102324689B95}"/>
          </ac:spMkLst>
        </pc:spChg>
        <pc:spChg chg="add mod">
          <ac:chgData name="Carlos Andres Diaz Rodriguez" userId="0468914c-2859-4da9-8934-8362009387d7" providerId="ADAL" clId="{366E1CC3-8F24-4F9D-992D-774F707D872C}" dt="2021-03-17T23:11:25.759" v="1073" actId="14100"/>
          <ac:spMkLst>
            <pc:docMk/>
            <pc:sldMk cId="1375553401" sldId="293"/>
            <ac:spMk id="5" creationId="{3E1B234B-16CD-4FE2-84A7-27D872AF3300}"/>
          </ac:spMkLst>
        </pc:spChg>
        <pc:picChg chg="add mod modCrop">
          <ac:chgData name="Carlos Andres Diaz Rodriguez" userId="0468914c-2859-4da9-8934-8362009387d7" providerId="ADAL" clId="{366E1CC3-8F24-4F9D-992D-774F707D872C}" dt="2021-03-17T23:10:46.455" v="1070" actId="1076"/>
          <ac:picMkLst>
            <pc:docMk/>
            <pc:sldMk cId="1375553401" sldId="293"/>
            <ac:picMk id="4" creationId="{A9F8A22A-04F5-4757-8B15-53A3B16F5C20}"/>
          </ac:picMkLst>
        </pc:picChg>
      </pc:sldChg>
      <pc:sldChg chg="addSp delSp modSp new mod modAnim">
        <pc:chgData name="Carlos Andres Diaz Rodriguez" userId="0468914c-2859-4da9-8934-8362009387d7" providerId="ADAL" clId="{366E1CC3-8F24-4F9D-992D-774F707D872C}" dt="2021-03-18T22:25:19.290" v="1928" actId="1076"/>
        <pc:sldMkLst>
          <pc:docMk/>
          <pc:sldMk cId="1004532169" sldId="294"/>
        </pc:sldMkLst>
        <pc:spChg chg="mod">
          <ac:chgData name="Carlos Andres Diaz Rodriguez" userId="0468914c-2859-4da9-8934-8362009387d7" providerId="ADAL" clId="{366E1CC3-8F24-4F9D-992D-774F707D872C}" dt="2021-03-17T21:54:22.647" v="859" actId="121"/>
          <ac:spMkLst>
            <pc:docMk/>
            <pc:sldMk cId="1004532169" sldId="294"/>
            <ac:spMk id="2" creationId="{544CA460-0634-480C-BE91-1F3B02A31C3B}"/>
          </ac:spMkLst>
        </pc:spChg>
        <pc:spChg chg="add mod">
          <ac:chgData name="Carlos Andres Diaz Rodriguez" userId="0468914c-2859-4da9-8934-8362009387d7" providerId="ADAL" clId="{366E1CC3-8F24-4F9D-992D-774F707D872C}" dt="2021-03-18T20:51:52.412" v="1473" actId="1076"/>
          <ac:spMkLst>
            <pc:docMk/>
            <pc:sldMk cId="1004532169" sldId="294"/>
            <ac:spMk id="3" creationId="{ACD6801F-735B-4ED1-811E-CA39C9B233EB}"/>
          </ac:spMkLst>
        </pc:spChg>
        <pc:graphicFrameChg chg="add del mod">
          <ac:chgData name="Carlos Andres Diaz Rodriguez" userId="0468914c-2859-4da9-8934-8362009387d7" providerId="ADAL" clId="{366E1CC3-8F24-4F9D-992D-774F707D872C}" dt="2021-03-17T21:54:59.100" v="861"/>
          <ac:graphicFrameMkLst>
            <pc:docMk/>
            <pc:sldMk cId="1004532169" sldId="294"/>
            <ac:graphicFrameMk id="3" creationId="{B42588C8-CD60-4727-A011-713A60303EE7}"/>
          </ac:graphicFrameMkLst>
        </pc:graphicFrameChg>
        <pc:graphicFrameChg chg="add mod modGraphic">
          <ac:chgData name="Carlos Andres Diaz Rodriguez" userId="0468914c-2859-4da9-8934-8362009387d7" providerId="ADAL" clId="{366E1CC3-8F24-4F9D-992D-774F707D872C}" dt="2021-03-18T22:25:19.290" v="1928" actId="1076"/>
          <ac:graphicFrameMkLst>
            <pc:docMk/>
            <pc:sldMk cId="1004532169" sldId="294"/>
            <ac:graphicFrameMk id="4" creationId="{3B665087-A3B5-4AF7-8A1D-A4C634F2F935}"/>
          </ac:graphicFrameMkLst>
        </pc:graphicFrameChg>
        <pc:picChg chg="add mod">
          <ac:chgData name="Carlos Andres Diaz Rodriguez" userId="0468914c-2859-4da9-8934-8362009387d7" providerId="ADAL" clId="{366E1CC3-8F24-4F9D-992D-774F707D872C}" dt="2021-03-18T20:49:43.990" v="1467" actId="1076"/>
          <ac:picMkLst>
            <pc:docMk/>
            <pc:sldMk cId="1004532169" sldId="294"/>
            <ac:picMk id="5" creationId="{CC05D214-228B-42E3-AD85-ACFBCB6026AB}"/>
          </ac:picMkLst>
        </pc:picChg>
        <pc:picChg chg="add mod">
          <ac:chgData name="Carlos Andres Diaz Rodriguez" userId="0468914c-2859-4da9-8934-8362009387d7" providerId="ADAL" clId="{366E1CC3-8F24-4F9D-992D-774F707D872C}" dt="2021-03-18T20:49:41.563" v="1466" actId="1076"/>
          <ac:picMkLst>
            <pc:docMk/>
            <pc:sldMk cId="1004532169" sldId="294"/>
            <ac:picMk id="6" creationId="{4B33596F-9A9B-40D6-B486-73EA5E07B380}"/>
          </ac:picMkLst>
        </pc:picChg>
        <pc:picChg chg="add mod">
          <ac:chgData name="Carlos Andres Diaz Rodriguez" userId="0468914c-2859-4da9-8934-8362009387d7" providerId="ADAL" clId="{366E1CC3-8F24-4F9D-992D-774F707D872C}" dt="2021-03-18T20:52:06.932" v="1475" actId="1076"/>
          <ac:picMkLst>
            <pc:docMk/>
            <pc:sldMk cId="1004532169" sldId="294"/>
            <ac:picMk id="1028" creationId="{4141520E-E9FA-435E-9C2D-149FCE5465BA}"/>
          </ac:picMkLst>
        </pc:picChg>
      </pc:sldChg>
      <pc:sldChg chg="addSp delSp modSp new del mod">
        <pc:chgData name="Carlos Andres Diaz Rodriguez" userId="0468914c-2859-4da9-8934-8362009387d7" providerId="ADAL" clId="{366E1CC3-8F24-4F9D-992D-774F707D872C}" dt="2021-03-18T21:21:34.420" v="1710" actId="47"/>
        <pc:sldMkLst>
          <pc:docMk/>
          <pc:sldMk cId="3604930938" sldId="295"/>
        </pc:sldMkLst>
        <pc:spChg chg="mod">
          <ac:chgData name="Carlos Andres Diaz Rodriguez" userId="0468914c-2859-4da9-8934-8362009387d7" providerId="ADAL" clId="{366E1CC3-8F24-4F9D-992D-774F707D872C}" dt="2021-03-17T23:32:05.664" v="1092" actId="20577"/>
          <ac:spMkLst>
            <pc:docMk/>
            <pc:sldMk cId="3604930938" sldId="295"/>
            <ac:spMk id="2" creationId="{75D59294-E71D-42F0-924C-6E56345F7288}"/>
          </ac:spMkLst>
        </pc:spChg>
        <pc:graphicFrameChg chg="add del mod modGraphic">
          <ac:chgData name="Carlos Andres Diaz Rodriguez" userId="0468914c-2859-4da9-8934-8362009387d7" providerId="ADAL" clId="{366E1CC3-8F24-4F9D-992D-774F707D872C}" dt="2021-03-17T22:08:49.806" v="929" actId="478"/>
          <ac:graphicFrameMkLst>
            <pc:docMk/>
            <pc:sldMk cId="3604930938" sldId="295"/>
            <ac:graphicFrameMk id="3" creationId="{07331EF0-1840-4F3F-B645-EF12D99D2E40}"/>
          </ac:graphicFrameMkLst>
        </pc:graphicFrameChg>
        <pc:graphicFrameChg chg="add del mod">
          <ac:chgData name="Carlos Andres Diaz Rodriguez" userId="0468914c-2859-4da9-8934-8362009387d7" providerId="ADAL" clId="{366E1CC3-8F24-4F9D-992D-774F707D872C}" dt="2021-03-17T23:32:19.543" v="1098"/>
          <ac:graphicFrameMkLst>
            <pc:docMk/>
            <pc:sldMk cId="3604930938" sldId="295"/>
            <ac:graphicFrameMk id="4" creationId="{B44D8ECB-D7E2-419D-A5A6-C9705DD2810D}"/>
          </ac:graphicFrameMkLst>
        </pc:graphicFrameChg>
        <pc:graphicFrameChg chg="add del mod modGraphic">
          <ac:chgData name="Carlos Andres Diaz Rodriguez" userId="0468914c-2859-4da9-8934-8362009387d7" providerId="ADAL" clId="{366E1CC3-8F24-4F9D-992D-774F707D872C}" dt="2021-03-17T23:33:01.229" v="1108" actId="478"/>
          <ac:graphicFrameMkLst>
            <pc:docMk/>
            <pc:sldMk cId="3604930938" sldId="295"/>
            <ac:graphicFrameMk id="5" creationId="{46EC6D16-512A-468B-8BCE-35656A2BC64B}"/>
          </ac:graphicFrameMkLst>
        </pc:graphicFrameChg>
        <pc:picChg chg="add mod">
          <ac:chgData name="Carlos Andres Diaz Rodriguez" userId="0468914c-2859-4da9-8934-8362009387d7" providerId="ADAL" clId="{366E1CC3-8F24-4F9D-992D-774F707D872C}" dt="2021-03-18T21:20:38.820" v="1709" actId="1076"/>
          <ac:picMkLst>
            <pc:docMk/>
            <pc:sldMk cId="3604930938" sldId="295"/>
            <ac:picMk id="4" creationId="{97BF56DD-FDCE-4EE5-B5F2-2EE14E485EA0}"/>
          </ac:picMkLst>
        </pc:picChg>
      </pc:sldChg>
      <pc:sldChg chg="delSp modSp del mod">
        <pc:chgData name="Carlos Andres Diaz Rodriguez" userId="0468914c-2859-4da9-8934-8362009387d7" providerId="ADAL" clId="{366E1CC3-8F24-4F9D-992D-774F707D872C}" dt="2021-03-17T23:20:58.716" v="1074" actId="47"/>
        <pc:sldMkLst>
          <pc:docMk/>
          <pc:sldMk cId="2782687012" sldId="296"/>
        </pc:sldMkLst>
        <pc:spChg chg="mod">
          <ac:chgData name="Carlos Andres Diaz Rodriguez" userId="0468914c-2859-4da9-8934-8362009387d7" providerId="ADAL" clId="{366E1CC3-8F24-4F9D-992D-774F707D872C}" dt="2021-03-17T22:44:48.047" v="997" actId="20577"/>
          <ac:spMkLst>
            <pc:docMk/>
            <pc:sldMk cId="2782687012" sldId="296"/>
            <ac:spMk id="2" creationId="{8EF1F19B-180C-4D62-98C2-E208F08BC78F}"/>
          </ac:spMkLst>
        </pc:spChg>
        <pc:picChg chg="del">
          <ac:chgData name="Carlos Andres Diaz Rodriguez" userId="0468914c-2859-4da9-8934-8362009387d7" providerId="ADAL" clId="{366E1CC3-8F24-4F9D-992D-774F707D872C}" dt="2021-03-17T22:28:14.743" v="930" actId="478"/>
          <ac:picMkLst>
            <pc:docMk/>
            <pc:sldMk cId="2782687012" sldId="296"/>
            <ac:picMk id="3" creationId="{71986448-D124-4433-81A2-6259A1AE17A0}"/>
          </ac:picMkLst>
        </pc:picChg>
      </pc:sldChg>
      <pc:sldChg chg="addSp delSp modSp new mod modAnim">
        <pc:chgData name="Carlos Andres Diaz Rodriguez" userId="0468914c-2859-4da9-8934-8362009387d7" providerId="ADAL" clId="{366E1CC3-8F24-4F9D-992D-774F707D872C}" dt="2021-03-18T23:48:57.444" v="2081"/>
        <pc:sldMkLst>
          <pc:docMk/>
          <pc:sldMk cId="2843270600" sldId="297"/>
        </pc:sldMkLst>
        <pc:spChg chg="mod">
          <ac:chgData name="Carlos Andres Diaz Rodriguez" userId="0468914c-2859-4da9-8934-8362009387d7" providerId="ADAL" clId="{366E1CC3-8F24-4F9D-992D-774F707D872C}" dt="2021-03-17T22:31:00.489" v="944" actId="121"/>
          <ac:spMkLst>
            <pc:docMk/>
            <pc:sldMk cId="2843270600" sldId="297"/>
            <ac:spMk id="2" creationId="{5395CE25-0DA3-4F4A-B707-1F9AAC8C8CEE}"/>
          </ac:spMkLst>
        </pc:spChg>
        <pc:spChg chg="add mod">
          <ac:chgData name="Carlos Andres Diaz Rodriguez" userId="0468914c-2859-4da9-8934-8362009387d7" providerId="ADAL" clId="{366E1CC3-8F24-4F9D-992D-774F707D872C}" dt="2021-03-18T23:48:46.078" v="2079" actId="1076"/>
          <ac:spMkLst>
            <pc:docMk/>
            <pc:sldMk cId="2843270600" sldId="297"/>
            <ac:spMk id="6" creationId="{26621BAB-A156-4C37-9168-CB3C72CD899E}"/>
          </ac:spMkLst>
        </pc:spChg>
        <pc:picChg chg="add del mod ord">
          <ac:chgData name="Carlos Andres Diaz Rodriguez" userId="0468914c-2859-4da9-8934-8362009387d7" providerId="ADAL" clId="{366E1CC3-8F24-4F9D-992D-774F707D872C}" dt="2021-03-17T22:41:50.311" v="988" actId="478"/>
          <ac:picMkLst>
            <pc:docMk/>
            <pc:sldMk cId="2843270600" sldId="297"/>
            <ac:picMk id="3" creationId="{408EB0E7-C6EA-4D3B-9DCB-F651CB04188A}"/>
          </ac:picMkLst>
        </pc:picChg>
        <pc:picChg chg="add del mod">
          <ac:chgData name="Carlos Andres Diaz Rodriguez" userId="0468914c-2859-4da9-8934-8362009387d7" providerId="ADAL" clId="{366E1CC3-8F24-4F9D-992D-774F707D872C}" dt="2021-03-17T22:41:49.317" v="987" actId="478"/>
          <ac:picMkLst>
            <pc:docMk/>
            <pc:sldMk cId="2843270600" sldId="297"/>
            <ac:picMk id="4" creationId="{A4C4EEB5-41CF-475E-A181-58BAB13820CA}"/>
          </ac:picMkLst>
        </pc:picChg>
        <pc:picChg chg="add del mod modCrop">
          <ac:chgData name="Carlos Andres Diaz Rodriguez" userId="0468914c-2859-4da9-8934-8362009387d7" providerId="ADAL" clId="{366E1CC3-8F24-4F9D-992D-774F707D872C}" dt="2021-03-17T22:41:51.273" v="989" actId="478"/>
          <ac:picMkLst>
            <pc:docMk/>
            <pc:sldMk cId="2843270600" sldId="297"/>
            <ac:picMk id="5" creationId="{09316413-DF7A-44A3-876D-D8384FF305A3}"/>
          </ac:picMkLst>
        </pc:picChg>
        <pc:picChg chg="add mod">
          <ac:chgData name="Carlos Andres Diaz Rodriguez" userId="0468914c-2859-4da9-8934-8362009387d7" providerId="ADAL" clId="{366E1CC3-8F24-4F9D-992D-774F707D872C}" dt="2021-03-17T22:51:08.645" v="1057" actId="1076"/>
          <ac:picMkLst>
            <pc:docMk/>
            <pc:sldMk cId="2843270600" sldId="297"/>
            <ac:picMk id="7" creationId="{01459A9F-BE4B-447D-9E9C-6D71AE083D39}"/>
          </ac:picMkLst>
        </pc:picChg>
        <pc:picChg chg="add mod">
          <ac:chgData name="Carlos Andres Diaz Rodriguez" userId="0468914c-2859-4da9-8934-8362009387d7" providerId="ADAL" clId="{366E1CC3-8F24-4F9D-992D-774F707D872C}" dt="2021-03-17T22:51:15.658" v="1058" actId="1076"/>
          <ac:picMkLst>
            <pc:docMk/>
            <pc:sldMk cId="2843270600" sldId="297"/>
            <ac:picMk id="9" creationId="{F4942C7C-B653-4047-AA27-11F9BB8B6674}"/>
          </ac:picMkLst>
        </pc:picChg>
        <pc:picChg chg="add mod">
          <ac:chgData name="Carlos Andres Diaz Rodriguez" userId="0468914c-2859-4da9-8934-8362009387d7" providerId="ADAL" clId="{366E1CC3-8F24-4F9D-992D-774F707D872C}" dt="2021-03-17T22:51:00.701" v="1054" actId="1076"/>
          <ac:picMkLst>
            <pc:docMk/>
            <pc:sldMk cId="2843270600" sldId="297"/>
            <ac:picMk id="11" creationId="{52534550-0987-486F-8CF3-1D2E295B5B07}"/>
          </ac:picMkLst>
        </pc:picChg>
      </pc:sldChg>
      <pc:sldChg chg="addSp delSp modSp add mod">
        <pc:chgData name="Carlos Andres Diaz Rodriguez" userId="0468914c-2859-4da9-8934-8362009387d7" providerId="ADAL" clId="{366E1CC3-8F24-4F9D-992D-774F707D872C}" dt="2021-03-18T23:47:13.429" v="2047" actId="1582"/>
        <pc:sldMkLst>
          <pc:docMk/>
          <pc:sldMk cId="350814471" sldId="298"/>
        </pc:sldMkLst>
        <pc:spChg chg="mod">
          <ac:chgData name="Carlos Andres Diaz Rodriguez" userId="0468914c-2859-4da9-8934-8362009387d7" providerId="ADAL" clId="{366E1CC3-8F24-4F9D-992D-774F707D872C}" dt="2021-03-18T23:24:28.352" v="2018" actId="20577"/>
          <ac:spMkLst>
            <pc:docMk/>
            <pc:sldMk cId="350814471" sldId="298"/>
            <ac:spMk id="2" creationId="{5395CE25-0DA3-4F4A-B707-1F9AAC8C8CEE}"/>
          </ac:spMkLst>
        </pc:spChg>
        <pc:picChg chg="add del mod modCrop">
          <ac:chgData name="Carlos Andres Diaz Rodriguez" userId="0468914c-2859-4da9-8934-8362009387d7" providerId="ADAL" clId="{366E1CC3-8F24-4F9D-992D-774F707D872C}" dt="2021-03-17T22:41:47.191" v="986" actId="478"/>
          <ac:picMkLst>
            <pc:docMk/>
            <pc:sldMk cId="350814471" sldId="298"/>
            <ac:picMk id="3" creationId="{15187D86-CB3C-4896-90BA-B4F908B22D25}"/>
          </ac:picMkLst>
        </pc:picChg>
        <pc:picChg chg="add del mod modCrop">
          <ac:chgData name="Carlos Andres Diaz Rodriguez" userId="0468914c-2859-4da9-8934-8362009387d7" providerId="ADAL" clId="{366E1CC3-8F24-4F9D-992D-774F707D872C}" dt="2021-03-17T22:41:46.204" v="985" actId="478"/>
          <ac:picMkLst>
            <pc:docMk/>
            <pc:sldMk cId="350814471" sldId="298"/>
            <ac:picMk id="4" creationId="{F702AC23-BBDE-45B2-9233-A6E995EB3DC8}"/>
          </ac:picMkLst>
        </pc:picChg>
        <pc:picChg chg="add del mod">
          <ac:chgData name="Carlos Andres Diaz Rodriguez" userId="0468914c-2859-4da9-8934-8362009387d7" providerId="ADAL" clId="{366E1CC3-8F24-4F9D-992D-774F707D872C}" dt="2021-03-17T22:48:15.723" v="1022" actId="478"/>
          <ac:picMkLst>
            <pc:docMk/>
            <pc:sldMk cId="350814471" sldId="298"/>
            <ac:picMk id="6" creationId="{C9C4A310-055B-43A7-8C6C-2D15D4C07217}"/>
          </ac:picMkLst>
        </pc:picChg>
        <pc:picChg chg="add mod modCrop">
          <ac:chgData name="Carlos Andres Diaz Rodriguez" userId="0468914c-2859-4da9-8934-8362009387d7" providerId="ADAL" clId="{366E1CC3-8F24-4F9D-992D-774F707D872C}" dt="2021-03-18T23:47:13.429" v="2047" actId="1582"/>
          <ac:picMkLst>
            <pc:docMk/>
            <pc:sldMk cId="350814471" sldId="298"/>
            <ac:picMk id="8" creationId="{CE9252D7-F0F7-4C2B-BAC5-5BE53A6FB2C7}"/>
          </ac:picMkLst>
        </pc:picChg>
        <pc:picChg chg="add del mod">
          <ac:chgData name="Carlos Andres Diaz Rodriguez" userId="0468914c-2859-4da9-8934-8362009387d7" providerId="ADAL" clId="{366E1CC3-8F24-4F9D-992D-774F707D872C}" dt="2021-03-17T22:48:58.366" v="1036" actId="478"/>
          <ac:picMkLst>
            <pc:docMk/>
            <pc:sldMk cId="350814471" sldId="298"/>
            <ac:picMk id="10" creationId="{E5D6CB91-72EF-434C-8DFD-93DBDDC16B6A}"/>
          </ac:picMkLst>
        </pc:picChg>
      </pc:sldChg>
      <pc:sldChg chg="add">
        <pc:chgData name="Carlos Andres Diaz Rodriguez" userId="0468914c-2859-4da9-8934-8362009387d7" providerId="ADAL" clId="{366E1CC3-8F24-4F9D-992D-774F707D872C}" dt="2021-03-17T22:42:14.145" v="990" actId="2890"/>
        <pc:sldMkLst>
          <pc:docMk/>
          <pc:sldMk cId="999057990" sldId="299"/>
        </pc:sldMkLst>
      </pc:sldChg>
      <pc:sldChg chg="del">
        <pc:chgData name="Carlos Andres Diaz Rodriguez" userId="0468914c-2859-4da9-8934-8362009387d7" providerId="ADAL" clId="{366E1CC3-8F24-4F9D-992D-774F707D872C}" dt="2021-03-17T22:42:23.737" v="991" actId="47"/>
        <pc:sldMkLst>
          <pc:docMk/>
          <pc:sldMk cId="1543524455" sldId="299"/>
        </pc:sldMkLst>
      </pc:sldChg>
      <pc:sldChg chg="addSp modSp mod modAnim">
        <pc:chgData name="Carlos Andres Diaz Rodriguez" userId="0468914c-2859-4da9-8934-8362009387d7" providerId="ADAL" clId="{366E1CC3-8F24-4F9D-992D-774F707D872C}" dt="2021-03-18T23:28:36.800" v="2023" actId="14100"/>
        <pc:sldMkLst>
          <pc:docMk/>
          <pc:sldMk cId="999057990" sldId="300"/>
        </pc:sldMkLst>
        <pc:spChg chg="add mod">
          <ac:chgData name="Carlos Andres Diaz Rodriguez" userId="0468914c-2859-4da9-8934-8362009387d7" providerId="ADAL" clId="{366E1CC3-8F24-4F9D-992D-774F707D872C}" dt="2021-03-18T23:28:36.800" v="2023" actId="14100"/>
          <ac:spMkLst>
            <pc:docMk/>
            <pc:sldMk cId="999057990" sldId="300"/>
            <ac:spMk id="4" creationId="{DBF80851-9AC0-4BFC-860F-F22D69484836}"/>
          </ac:spMkLst>
        </pc:spChg>
        <pc:picChg chg="mod">
          <ac:chgData name="Carlos Andres Diaz Rodriguez" userId="0468914c-2859-4da9-8934-8362009387d7" providerId="ADAL" clId="{366E1CC3-8F24-4F9D-992D-774F707D872C}" dt="2021-03-17T22:45:45.001" v="998" actId="1076"/>
          <ac:picMkLst>
            <pc:docMk/>
            <pc:sldMk cId="999057990" sldId="300"/>
            <ac:picMk id="3" creationId="{4AB71B3F-1105-4C55-8670-F2BD1A598D16}"/>
          </ac:picMkLst>
        </pc:picChg>
        <pc:picChg chg="add mod">
          <ac:chgData name="Carlos Andres Diaz Rodriguez" userId="0468914c-2859-4da9-8934-8362009387d7" providerId="ADAL" clId="{366E1CC3-8F24-4F9D-992D-774F707D872C}" dt="2021-03-17T22:42:56.909" v="995" actId="1076"/>
          <ac:picMkLst>
            <pc:docMk/>
            <pc:sldMk cId="999057990" sldId="300"/>
            <ac:picMk id="4" creationId="{0938BE3C-6F88-46A7-961F-3CDE34F11CC7}"/>
          </ac:picMkLst>
        </pc:picChg>
      </pc:sldChg>
      <pc:sldChg chg="addSp delSp modSp new mod modAnim">
        <pc:chgData name="Carlos Andres Diaz Rodriguez" userId="0468914c-2859-4da9-8934-8362009387d7" providerId="ADAL" clId="{366E1CC3-8F24-4F9D-992D-774F707D872C}" dt="2021-03-18T23:47:27.605" v="2049" actId="1582"/>
        <pc:sldMkLst>
          <pc:docMk/>
          <pc:sldMk cId="742125200" sldId="301"/>
        </pc:sldMkLst>
        <pc:spChg chg="del">
          <ac:chgData name="Carlos Andres Diaz Rodriguez" userId="0468914c-2859-4da9-8934-8362009387d7" providerId="ADAL" clId="{366E1CC3-8F24-4F9D-992D-774F707D872C}" dt="2021-03-17T22:49:17.758" v="1040" actId="478"/>
          <ac:spMkLst>
            <pc:docMk/>
            <pc:sldMk cId="742125200" sldId="301"/>
            <ac:spMk id="2" creationId="{3D76FE5B-6F79-4CB2-B88E-BEB8936DCAF1}"/>
          </ac:spMkLst>
        </pc:spChg>
        <pc:spChg chg="add mod">
          <ac:chgData name="Carlos Andres Diaz Rodriguez" userId="0468914c-2859-4da9-8934-8362009387d7" providerId="ADAL" clId="{366E1CC3-8F24-4F9D-992D-774F707D872C}" dt="2021-03-18T23:24:37.274" v="2019"/>
          <ac:spMkLst>
            <pc:docMk/>
            <pc:sldMk cId="742125200" sldId="301"/>
            <ac:spMk id="5" creationId="{82A50E18-836C-4045-B435-DEEC91E91CD0}"/>
          </ac:spMkLst>
        </pc:spChg>
        <pc:spChg chg="add mod">
          <ac:chgData name="Carlos Andres Diaz Rodriguez" userId="0468914c-2859-4da9-8934-8362009387d7" providerId="ADAL" clId="{366E1CC3-8F24-4F9D-992D-774F707D872C}" dt="2021-03-18T22:19:23.912" v="1891" actId="14100"/>
          <ac:spMkLst>
            <pc:docMk/>
            <pc:sldMk cId="742125200" sldId="301"/>
            <ac:spMk id="6" creationId="{EFA452F4-612F-4605-93A6-B0B96B98D47A}"/>
          </ac:spMkLst>
        </pc:spChg>
        <pc:spChg chg="add mod">
          <ac:chgData name="Carlos Andres Diaz Rodriguez" userId="0468914c-2859-4da9-8934-8362009387d7" providerId="ADAL" clId="{366E1CC3-8F24-4F9D-992D-774F707D872C}" dt="2021-03-18T22:19:37.567" v="1894" actId="1076"/>
          <ac:spMkLst>
            <pc:docMk/>
            <pc:sldMk cId="742125200" sldId="301"/>
            <ac:spMk id="7" creationId="{F176982B-9214-4102-B81F-0983DE6CC8C7}"/>
          </ac:spMkLst>
        </pc:spChg>
        <pc:picChg chg="add mod modCrop">
          <ac:chgData name="Carlos Andres Diaz Rodriguez" userId="0468914c-2859-4da9-8934-8362009387d7" providerId="ADAL" clId="{366E1CC3-8F24-4F9D-992D-774F707D872C}" dt="2021-03-18T23:47:27.605" v="2049" actId="1582"/>
          <ac:picMkLst>
            <pc:docMk/>
            <pc:sldMk cId="742125200" sldId="301"/>
            <ac:picMk id="4" creationId="{EB2F04AA-BF10-4102-A71C-D60C7E766AD8}"/>
          </ac:picMkLst>
        </pc:picChg>
      </pc:sldChg>
      <pc:sldChg chg="modSp new del mod">
        <pc:chgData name="Carlos Andres Diaz Rodriguez" userId="0468914c-2859-4da9-8934-8362009387d7" providerId="ADAL" clId="{366E1CC3-8F24-4F9D-992D-774F707D872C}" dt="2021-03-18T00:45:35.305" v="1119" actId="47"/>
        <pc:sldMkLst>
          <pc:docMk/>
          <pc:sldMk cId="189898833" sldId="302"/>
        </pc:sldMkLst>
        <pc:spChg chg="mod">
          <ac:chgData name="Carlos Andres Diaz Rodriguez" userId="0468914c-2859-4da9-8934-8362009387d7" providerId="ADAL" clId="{366E1CC3-8F24-4F9D-992D-774F707D872C}" dt="2021-03-17T23:10:09.310" v="1069" actId="121"/>
          <ac:spMkLst>
            <pc:docMk/>
            <pc:sldMk cId="189898833" sldId="302"/>
            <ac:spMk id="2" creationId="{6B123B80-1F2B-4A7C-B9D3-155017E7DD1D}"/>
          </ac:spMkLst>
        </pc:spChg>
      </pc:sldChg>
      <pc:sldChg chg="addSp delSp modSp add mod ord modAnim">
        <pc:chgData name="Carlos Andres Diaz Rodriguez" userId="0468914c-2859-4da9-8934-8362009387d7" providerId="ADAL" clId="{366E1CC3-8F24-4F9D-992D-774F707D872C}" dt="2021-03-18T21:27:41.095" v="1760"/>
        <pc:sldMkLst>
          <pc:docMk/>
          <pc:sldMk cId="3947014736" sldId="303"/>
        </pc:sldMkLst>
        <pc:spChg chg="mod">
          <ac:chgData name="Carlos Andres Diaz Rodriguez" userId="0468914c-2859-4da9-8934-8362009387d7" providerId="ADAL" clId="{366E1CC3-8F24-4F9D-992D-774F707D872C}" dt="2021-03-18T00:45:24.411" v="1118" actId="20577"/>
          <ac:spMkLst>
            <pc:docMk/>
            <pc:sldMk cId="3947014736" sldId="303"/>
            <ac:spMk id="2" creationId="{75D59294-E71D-42F0-924C-6E56345F7288}"/>
          </ac:spMkLst>
        </pc:spChg>
        <pc:spChg chg="add mod">
          <ac:chgData name="Carlos Andres Diaz Rodriguez" userId="0468914c-2859-4da9-8934-8362009387d7" providerId="ADAL" clId="{366E1CC3-8F24-4F9D-992D-774F707D872C}" dt="2021-03-18T21:18:45.872" v="1705" actId="14100"/>
          <ac:spMkLst>
            <pc:docMk/>
            <pc:sldMk cId="3947014736" sldId="303"/>
            <ac:spMk id="11" creationId="{2AF0B6D4-94E9-42DF-BE5F-D59165C474B4}"/>
          </ac:spMkLst>
        </pc:spChg>
        <pc:picChg chg="add del mod">
          <ac:chgData name="Carlos Andres Diaz Rodriguez" userId="0468914c-2859-4da9-8934-8362009387d7" providerId="ADAL" clId="{366E1CC3-8F24-4F9D-992D-774F707D872C}" dt="2021-03-18T21:18:10.312" v="1697" actId="478"/>
          <ac:picMkLst>
            <pc:docMk/>
            <pc:sldMk cId="3947014736" sldId="303"/>
            <ac:picMk id="4" creationId="{A06E1C22-8B9E-41F1-9B5D-68C5913A8A95}"/>
          </ac:picMkLst>
        </pc:picChg>
        <pc:picChg chg="add mod modCrop">
          <ac:chgData name="Carlos Andres Diaz Rodriguez" userId="0468914c-2859-4da9-8934-8362009387d7" providerId="ADAL" clId="{366E1CC3-8F24-4F9D-992D-774F707D872C}" dt="2021-03-18T21:18:19.497" v="1701" actId="14100"/>
          <ac:picMkLst>
            <pc:docMk/>
            <pc:sldMk cId="3947014736" sldId="303"/>
            <ac:picMk id="6" creationId="{F52EE933-B1C0-457F-A742-A1FD379C2F8B}"/>
          </ac:picMkLst>
        </pc:picChg>
        <pc:picChg chg="add mod">
          <ac:chgData name="Carlos Andres Diaz Rodriguez" userId="0468914c-2859-4da9-8934-8362009387d7" providerId="ADAL" clId="{366E1CC3-8F24-4F9D-992D-774F707D872C}" dt="2021-03-18T21:17:44.150" v="1696" actId="1076"/>
          <ac:picMkLst>
            <pc:docMk/>
            <pc:sldMk cId="3947014736" sldId="303"/>
            <ac:picMk id="8" creationId="{5A70F957-F05B-4FEA-A09A-1C3422B5A89F}"/>
          </ac:picMkLst>
        </pc:picChg>
        <pc:picChg chg="add mod">
          <ac:chgData name="Carlos Andres Diaz Rodriguez" userId="0468914c-2859-4da9-8934-8362009387d7" providerId="ADAL" clId="{366E1CC3-8F24-4F9D-992D-774F707D872C}" dt="2021-03-18T21:18:21.406" v="1702" actId="1076"/>
          <ac:picMkLst>
            <pc:docMk/>
            <pc:sldMk cId="3947014736" sldId="303"/>
            <ac:picMk id="10" creationId="{23E97E8C-5E23-49F0-8E7E-27FDFA0D5DE8}"/>
          </ac:picMkLst>
        </pc:picChg>
      </pc:sldChg>
      <pc:sldChg chg="addSp delSp modSp new add del mod ord modAnim">
        <pc:chgData name="Carlos Andres Diaz Rodriguez" userId="0468914c-2859-4da9-8934-8362009387d7" providerId="ADAL" clId="{366E1CC3-8F24-4F9D-992D-774F707D872C}" dt="2021-03-18T22:25:07.465" v="1927" actId="47"/>
        <pc:sldMkLst>
          <pc:docMk/>
          <pc:sldMk cId="4266060645" sldId="304"/>
        </pc:sldMkLst>
        <pc:spChg chg="del">
          <ac:chgData name="Carlos Andres Diaz Rodriguez" userId="0468914c-2859-4da9-8934-8362009387d7" providerId="ADAL" clId="{366E1CC3-8F24-4F9D-992D-774F707D872C}" dt="2021-03-18T20:30:43.933" v="1243" actId="478"/>
          <ac:spMkLst>
            <pc:docMk/>
            <pc:sldMk cId="4266060645" sldId="304"/>
            <ac:spMk id="2" creationId="{259FD00A-EAAE-482F-BDFD-CC6AF01D3771}"/>
          </ac:spMkLst>
        </pc:spChg>
        <pc:spChg chg="add mod">
          <ac:chgData name="Carlos Andres Diaz Rodriguez" userId="0468914c-2859-4da9-8934-8362009387d7" providerId="ADAL" clId="{366E1CC3-8F24-4F9D-992D-774F707D872C}" dt="2021-03-18T20:30:44.501" v="1244"/>
          <ac:spMkLst>
            <pc:docMk/>
            <pc:sldMk cId="4266060645" sldId="304"/>
            <ac:spMk id="14" creationId="{754FD2E1-76DB-444E-9698-F3C41928E724}"/>
          </ac:spMkLst>
        </pc:spChg>
        <pc:picChg chg="add del mod">
          <ac:chgData name="Carlos Andres Diaz Rodriguez" userId="0468914c-2859-4da9-8934-8362009387d7" providerId="ADAL" clId="{366E1CC3-8F24-4F9D-992D-774F707D872C}" dt="2021-03-18T20:21:16.202" v="1193" actId="478"/>
          <ac:picMkLst>
            <pc:docMk/>
            <pc:sldMk cId="4266060645" sldId="304"/>
            <ac:picMk id="3" creationId="{D2657C9C-4285-4639-B14E-3C71CF22D64D}"/>
          </ac:picMkLst>
        </pc:picChg>
        <pc:picChg chg="add mod modCrop">
          <ac:chgData name="Carlos Andres Diaz Rodriguez" userId="0468914c-2859-4da9-8934-8362009387d7" providerId="ADAL" clId="{366E1CC3-8F24-4F9D-992D-774F707D872C}" dt="2021-03-18T20:30:29.454" v="1240" actId="1076"/>
          <ac:picMkLst>
            <pc:docMk/>
            <pc:sldMk cId="4266060645" sldId="304"/>
            <ac:picMk id="5" creationId="{3D3B9644-E1D4-420B-9B2F-C8073FB6FEDB}"/>
          </ac:picMkLst>
        </pc:picChg>
        <pc:picChg chg="add mod modCrop">
          <ac:chgData name="Carlos Andres Diaz Rodriguez" userId="0468914c-2859-4da9-8934-8362009387d7" providerId="ADAL" clId="{366E1CC3-8F24-4F9D-992D-774F707D872C}" dt="2021-03-18T20:30:34.249" v="1242" actId="1076"/>
          <ac:picMkLst>
            <pc:docMk/>
            <pc:sldMk cId="4266060645" sldId="304"/>
            <ac:picMk id="7" creationId="{212F8848-62A3-47C0-A5BE-FC1F615C4E11}"/>
          </ac:picMkLst>
        </pc:picChg>
        <pc:picChg chg="add del mod">
          <ac:chgData name="Carlos Andres Diaz Rodriguez" userId="0468914c-2859-4da9-8934-8362009387d7" providerId="ADAL" clId="{366E1CC3-8F24-4F9D-992D-774F707D872C}" dt="2021-03-18T20:25:59.864" v="1218" actId="478"/>
          <ac:picMkLst>
            <pc:docMk/>
            <pc:sldMk cId="4266060645" sldId="304"/>
            <ac:picMk id="9" creationId="{FFC311CF-4BCE-48BD-B7DE-A380D783C5AD}"/>
          </ac:picMkLst>
        </pc:picChg>
        <pc:picChg chg="add del">
          <ac:chgData name="Carlos Andres Diaz Rodriguez" userId="0468914c-2859-4da9-8934-8362009387d7" providerId="ADAL" clId="{366E1CC3-8F24-4F9D-992D-774F707D872C}" dt="2021-03-18T20:25:59.864" v="1218" actId="478"/>
          <ac:picMkLst>
            <pc:docMk/>
            <pc:sldMk cId="4266060645" sldId="304"/>
            <ac:picMk id="11" creationId="{B3B31665-307F-4D6D-B8C4-A46F0AE91DE2}"/>
          </ac:picMkLst>
        </pc:picChg>
        <pc:picChg chg="add mod modCrop">
          <ac:chgData name="Carlos Andres Diaz Rodriguez" userId="0468914c-2859-4da9-8934-8362009387d7" providerId="ADAL" clId="{366E1CC3-8F24-4F9D-992D-774F707D872C}" dt="2021-03-18T20:30:09.560" v="1234" actId="14100"/>
          <ac:picMkLst>
            <pc:docMk/>
            <pc:sldMk cId="4266060645" sldId="304"/>
            <ac:picMk id="13" creationId="{C3874FDF-BE7E-418F-808D-52572D982A65}"/>
          </ac:picMkLst>
        </pc:picChg>
      </pc:sldChg>
      <pc:sldChg chg="addSp modSp new mod modAnim">
        <pc:chgData name="Carlos Andres Diaz Rodriguez" userId="0468914c-2859-4da9-8934-8362009387d7" providerId="ADAL" clId="{366E1CC3-8F24-4F9D-992D-774F707D872C}" dt="2021-03-18T22:28:00.031" v="1984" actId="20577"/>
        <pc:sldMkLst>
          <pc:docMk/>
          <pc:sldMk cId="2558338981" sldId="305"/>
        </pc:sldMkLst>
        <pc:spChg chg="mod">
          <ac:chgData name="Carlos Andres Diaz Rodriguez" userId="0468914c-2859-4da9-8934-8362009387d7" providerId="ADAL" clId="{366E1CC3-8F24-4F9D-992D-774F707D872C}" dt="2021-03-18T20:37:56.402" v="1399" actId="121"/>
          <ac:spMkLst>
            <pc:docMk/>
            <pc:sldMk cId="2558338981" sldId="305"/>
            <ac:spMk id="2" creationId="{744C7AA2-EDE5-4419-9710-EE96690FD449}"/>
          </ac:spMkLst>
        </pc:spChg>
        <pc:spChg chg="add mod">
          <ac:chgData name="Carlos Andres Diaz Rodriguez" userId="0468914c-2859-4da9-8934-8362009387d7" providerId="ADAL" clId="{366E1CC3-8F24-4F9D-992D-774F707D872C}" dt="2021-03-18T22:27:30.618" v="1954" actId="1076"/>
          <ac:spMkLst>
            <pc:docMk/>
            <pc:sldMk cId="2558338981" sldId="305"/>
            <ac:spMk id="8" creationId="{C3020EFE-6DE8-4279-80FA-EEB0391FB305}"/>
          </ac:spMkLst>
        </pc:spChg>
        <pc:spChg chg="add mod">
          <ac:chgData name="Carlos Andres Diaz Rodriguez" userId="0468914c-2859-4da9-8934-8362009387d7" providerId="ADAL" clId="{366E1CC3-8F24-4F9D-992D-774F707D872C}" dt="2021-03-18T22:28:00.031" v="1984" actId="20577"/>
          <ac:spMkLst>
            <pc:docMk/>
            <pc:sldMk cId="2558338981" sldId="305"/>
            <ac:spMk id="9" creationId="{AF5FF33B-4D79-4A8A-A3B7-38FF8FAF1B28}"/>
          </ac:spMkLst>
        </pc:spChg>
        <pc:picChg chg="add mod">
          <ac:chgData name="Carlos Andres Diaz Rodriguez" userId="0468914c-2859-4da9-8934-8362009387d7" providerId="ADAL" clId="{366E1CC3-8F24-4F9D-992D-774F707D872C}" dt="2021-03-18T20:38:19.929" v="1403" actId="1076"/>
          <ac:picMkLst>
            <pc:docMk/>
            <pc:sldMk cId="2558338981" sldId="305"/>
            <ac:picMk id="3" creationId="{8F0F1498-4ECC-49AB-91A9-E6B60A47A41C}"/>
          </ac:picMkLst>
        </pc:picChg>
        <pc:picChg chg="add mod modCrop">
          <ac:chgData name="Carlos Andres Diaz Rodriguez" userId="0468914c-2859-4da9-8934-8362009387d7" providerId="ADAL" clId="{366E1CC3-8F24-4F9D-992D-774F707D872C}" dt="2021-03-18T21:24:45.261" v="1725" actId="1076"/>
          <ac:picMkLst>
            <pc:docMk/>
            <pc:sldMk cId="2558338981" sldId="305"/>
            <ac:picMk id="4" creationId="{A04B7C97-8382-4DD3-A00B-9748B668A54D}"/>
          </ac:picMkLst>
        </pc:picChg>
        <pc:picChg chg="add mod">
          <ac:chgData name="Carlos Andres Diaz Rodriguez" userId="0468914c-2859-4da9-8934-8362009387d7" providerId="ADAL" clId="{366E1CC3-8F24-4F9D-992D-774F707D872C}" dt="2021-03-18T21:24:46.657" v="1726" actId="1076"/>
          <ac:picMkLst>
            <pc:docMk/>
            <pc:sldMk cId="2558338981" sldId="305"/>
            <ac:picMk id="6" creationId="{54A3F745-8B75-460A-B389-907C5C65EF1E}"/>
          </ac:picMkLst>
        </pc:picChg>
      </pc:sldChg>
      <pc:sldChg chg="addSp delSp modSp new mod modAnim">
        <pc:chgData name="Carlos Andres Diaz Rodriguez" userId="0468914c-2859-4da9-8934-8362009387d7" providerId="ADAL" clId="{366E1CC3-8F24-4F9D-992D-774F707D872C}" dt="2021-03-18T21:25:26.953" v="1735"/>
        <pc:sldMkLst>
          <pc:docMk/>
          <pc:sldMk cId="3995169517" sldId="306"/>
        </pc:sldMkLst>
        <pc:spChg chg="mod">
          <ac:chgData name="Carlos Andres Diaz Rodriguez" userId="0468914c-2859-4da9-8934-8362009387d7" providerId="ADAL" clId="{366E1CC3-8F24-4F9D-992D-774F707D872C}" dt="2021-03-18T20:37:18.567" v="1373" actId="20577"/>
          <ac:spMkLst>
            <pc:docMk/>
            <pc:sldMk cId="3995169517" sldId="306"/>
            <ac:spMk id="2" creationId="{703F9E78-B366-4C99-869B-706355AEA3DE}"/>
          </ac:spMkLst>
        </pc:spChg>
        <pc:picChg chg="add mod modCrop">
          <ac:chgData name="Carlos Andres Diaz Rodriguez" userId="0468914c-2859-4da9-8934-8362009387d7" providerId="ADAL" clId="{366E1CC3-8F24-4F9D-992D-774F707D872C}" dt="2021-03-18T20:57:26.938" v="1534" actId="1076"/>
          <ac:picMkLst>
            <pc:docMk/>
            <pc:sldMk cId="3995169517" sldId="306"/>
            <ac:picMk id="4" creationId="{CEDA533A-1610-43E0-947B-0C4D338A1833}"/>
          </ac:picMkLst>
        </pc:picChg>
        <pc:picChg chg="add del mod">
          <ac:chgData name="Carlos Andres Diaz Rodriguez" userId="0468914c-2859-4da9-8934-8362009387d7" providerId="ADAL" clId="{366E1CC3-8F24-4F9D-992D-774F707D872C}" dt="2021-03-18T20:44:32.036" v="1426" actId="478"/>
          <ac:picMkLst>
            <pc:docMk/>
            <pc:sldMk cId="3995169517" sldId="306"/>
            <ac:picMk id="6" creationId="{CF65B92C-6869-4106-ABAD-63F11282801C}"/>
          </ac:picMkLst>
        </pc:picChg>
        <pc:picChg chg="add del mod">
          <ac:chgData name="Carlos Andres Diaz Rodriguez" userId="0468914c-2859-4da9-8934-8362009387d7" providerId="ADAL" clId="{366E1CC3-8F24-4F9D-992D-774F707D872C}" dt="2021-03-18T20:44:31.365" v="1425" actId="478"/>
          <ac:picMkLst>
            <pc:docMk/>
            <pc:sldMk cId="3995169517" sldId="306"/>
            <ac:picMk id="8" creationId="{1CAE5D55-3786-45A9-A93D-31AF464A600E}"/>
          </ac:picMkLst>
        </pc:picChg>
        <pc:picChg chg="add mod modCrop">
          <ac:chgData name="Carlos Andres Diaz Rodriguez" userId="0468914c-2859-4da9-8934-8362009387d7" providerId="ADAL" clId="{366E1CC3-8F24-4F9D-992D-774F707D872C}" dt="2021-03-18T21:01:43.071" v="1567" actId="1076"/>
          <ac:picMkLst>
            <pc:docMk/>
            <pc:sldMk cId="3995169517" sldId="306"/>
            <ac:picMk id="10" creationId="{99A9335C-4491-4527-9F6F-B0E7E9246DDE}"/>
          </ac:picMkLst>
        </pc:picChg>
      </pc:sldChg>
      <pc:sldChg chg="addSp delSp modSp new mod modAnim">
        <pc:chgData name="Carlos Andres Diaz Rodriguez" userId="0468914c-2859-4da9-8934-8362009387d7" providerId="ADAL" clId="{366E1CC3-8F24-4F9D-992D-774F707D872C}" dt="2021-03-18T21:25:37.002" v="1737"/>
        <pc:sldMkLst>
          <pc:docMk/>
          <pc:sldMk cId="3985413881" sldId="307"/>
        </pc:sldMkLst>
        <pc:spChg chg="mod">
          <ac:chgData name="Carlos Andres Diaz Rodriguez" userId="0468914c-2859-4da9-8934-8362009387d7" providerId="ADAL" clId="{366E1CC3-8F24-4F9D-992D-774F707D872C}" dt="2021-03-18T20:54:15.685" v="1507" actId="121"/>
          <ac:spMkLst>
            <pc:docMk/>
            <pc:sldMk cId="3985413881" sldId="307"/>
            <ac:spMk id="2" creationId="{CC40E379-A864-47C2-94A9-D72E9EC984D1}"/>
          </ac:spMkLst>
        </pc:spChg>
        <pc:picChg chg="add mod modCrop">
          <ac:chgData name="Carlos Andres Diaz Rodriguez" userId="0468914c-2859-4da9-8934-8362009387d7" providerId="ADAL" clId="{366E1CC3-8F24-4F9D-992D-774F707D872C}" dt="2021-03-18T21:00:58.107" v="1565" actId="1076"/>
          <ac:picMkLst>
            <pc:docMk/>
            <pc:sldMk cId="3985413881" sldId="307"/>
            <ac:picMk id="4" creationId="{E7963E7F-220D-4D17-A30C-27B7EFA3B050}"/>
          </ac:picMkLst>
        </pc:picChg>
        <pc:picChg chg="add del mod">
          <ac:chgData name="Carlos Andres Diaz Rodriguez" userId="0468914c-2859-4da9-8934-8362009387d7" providerId="ADAL" clId="{366E1CC3-8F24-4F9D-992D-774F707D872C}" dt="2021-03-18T21:00:08.137" v="1551" actId="478"/>
          <ac:picMkLst>
            <pc:docMk/>
            <pc:sldMk cId="3985413881" sldId="307"/>
            <ac:picMk id="6" creationId="{B3082DC9-64FE-40DA-83D5-2B94B60708C4}"/>
          </ac:picMkLst>
        </pc:picChg>
        <pc:picChg chg="add mod">
          <ac:chgData name="Carlos Andres Diaz Rodriguez" userId="0468914c-2859-4da9-8934-8362009387d7" providerId="ADAL" clId="{366E1CC3-8F24-4F9D-992D-774F707D872C}" dt="2021-03-18T21:10:08.333" v="1675" actId="1582"/>
          <ac:picMkLst>
            <pc:docMk/>
            <pc:sldMk cId="3985413881" sldId="307"/>
            <ac:picMk id="7" creationId="{DE783F56-FD7A-4BEE-A545-DE06E5D0A464}"/>
          </ac:picMkLst>
        </pc:picChg>
      </pc:sldChg>
      <pc:sldChg chg="new del">
        <pc:chgData name="Carlos Andres Diaz Rodriguez" userId="0468914c-2859-4da9-8934-8362009387d7" providerId="ADAL" clId="{366E1CC3-8F24-4F9D-992D-774F707D872C}" dt="2021-03-18T20:56:26.687" v="1521" actId="47"/>
        <pc:sldMkLst>
          <pc:docMk/>
          <pc:sldMk cId="350297142" sldId="308"/>
        </pc:sldMkLst>
      </pc:sldChg>
      <pc:sldChg chg="addSp delSp modSp add mod delAnim modAnim">
        <pc:chgData name="Carlos Andres Diaz Rodriguez" userId="0468914c-2859-4da9-8934-8362009387d7" providerId="ADAL" clId="{366E1CC3-8F24-4F9D-992D-774F707D872C}" dt="2021-03-18T21:35:24.445" v="1883" actId="1076"/>
        <pc:sldMkLst>
          <pc:docMk/>
          <pc:sldMk cId="3638696720" sldId="308"/>
        </pc:sldMkLst>
        <pc:spChg chg="add mod">
          <ac:chgData name="Carlos Andres Diaz Rodriguez" userId="0468914c-2859-4da9-8934-8362009387d7" providerId="ADAL" clId="{366E1CC3-8F24-4F9D-992D-774F707D872C}" dt="2021-03-18T21:35:22.026" v="1882" actId="1076"/>
          <ac:spMkLst>
            <pc:docMk/>
            <pc:sldMk cId="3638696720" sldId="308"/>
            <ac:spMk id="12" creationId="{86316DBE-60A5-4D2D-8F34-AAC47188808F}"/>
          </ac:spMkLst>
        </pc:spChg>
        <pc:spChg chg="add del mod">
          <ac:chgData name="Carlos Andres Diaz Rodriguez" userId="0468914c-2859-4da9-8934-8362009387d7" providerId="ADAL" clId="{366E1CC3-8F24-4F9D-992D-774F707D872C}" dt="2021-03-18T21:35:16.927" v="1880" actId="478"/>
          <ac:spMkLst>
            <pc:docMk/>
            <pc:sldMk cId="3638696720" sldId="308"/>
            <ac:spMk id="15" creationId="{7A85F609-A97A-4CD4-99E9-52370012A4FC}"/>
          </ac:spMkLst>
        </pc:spChg>
        <pc:picChg chg="del">
          <ac:chgData name="Carlos Andres Diaz Rodriguez" userId="0468914c-2859-4da9-8934-8362009387d7" providerId="ADAL" clId="{366E1CC3-8F24-4F9D-992D-774F707D872C}" dt="2021-03-18T20:56:34.013" v="1524" actId="478"/>
          <ac:picMkLst>
            <pc:docMk/>
            <pc:sldMk cId="3638696720" sldId="308"/>
            <ac:picMk id="4" creationId="{E7963E7F-220D-4D17-A30C-27B7EFA3B050}"/>
          </ac:picMkLst>
        </pc:picChg>
        <pc:picChg chg="add del mod">
          <ac:chgData name="Carlos Andres Diaz Rodriguez" userId="0468914c-2859-4da9-8934-8362009387d7" providerId="ADAL" clId="{366E1CC3-8F24-4F9D-992D-774F707D872C}" dt="2021-03-18T21:00:10.584" v="1552" actId="478"/>
          <ac:picMkLst>
            <pc:docMk/>
            <pc:sldMk cId="3638696720" sldId="308"/>
            <ac:picMk id="5" creationId="{650F7BC2-FA91-455E-A998-703AB9919A77}"/>
          </ac:picMkLst>
        </pc:picChg>
        <pc:picChg chg="del">
          <ac:chgData name="Carlos Andres Diaz Rodriguez" userId="0468914c-2859-4da9-8934-8362009387d7" providerId="ADAL" clId="{366E1CC3-8F24-4F9D-992D-774F707D872C}" dt="2021-03-18T20:56:33.318" v="1523" actId="478"/>
          <ac:picMkLst>
            <pc:docMk/>
            <pc:sldMk cId="3638696720" sldId="308"/>
            <ac:picMk id="6" creationId="{B3082DC9-64FE-40DA-83D5-2B94B60708C4}"/>
          </ac:picMkLst>
        </pc:picChg>
        <pc:picChg chg="add del">
          <ac:chgData name="Carlos Andres Diaz Rodriguez" userId="0468914c-2859-4da9-8934-8362009387d7" providerId="ADAL" clId="{366E1CC3-8F24-4F9D-992D-774F707D872C}" dt="2021-03-18T20:59:42.971" v="1549" actId="478"/>
          <ac:picMkLst>
            <pc:docMk/>
            <pc:sldMk cId="3638696720" sldId="308"/>
            <ac:picMk id="8" creationId="{522BEBE2-0A3E-4209-B786-0021D903AABE}"/>
          </ac:picMkLst>
        </pc:picChg>
        <pc:picChg chg="add mod">
          <ac:chgData name="Carlos Andres Diaz Rodriguez" userId="0468914c-2859-4da9-8934-8362009387d7" providerId="ADAL" clId="{366E1CC3-8F24-4F9D-992D-774F707D872C}" dt="2021-03-18T21:35:24.445" v="1883" actId="1076"/>
          <ac:picMkLst>
            <pc:docMk/>
            <pc:sldMk cId="3638696720" sldId="308"/>
            <ac:picMk id="9" creationId="{802D4E12-98B1-483B-ABDB-7C9DC191609A}"/>
          </ac:picMkLst>
        </pc:picChg>
        <pc:picChg chg="add mod">
          <ac:chgData name="Carlos Andres Diaz Rodriguez" userId="0468914c-2859-4da9-8934-8362009387d7" providerId="ADAL" clId="{366E1CC3-8F24-4F9D-992D-774F707D872C}" dt="2021-03-18T21:07:56.244" v="1665" actId="1076"/>
          <ac:picMkLst>
            <pc:docMk/>
            <pc:sldMk cId="3638696720" sldId="308"/>
            <ac:picMk id="11" creationId="{F1940CB7-315F-4AA7-91D2-880EDA568D63}"/>
          </ac:picMkLst>
        </pc:picChg>
        <pc:picChg chg="add del mod modCrop">
          <ac:chgData name="Carlos Andres Diaz Rodriguez" userId="0468914c-2859-4da9-8934-8362009387d7" providerId="ADAL" clId="{366E1CC3-8F24-4F9D-992D-774F707D872C}" dt="2021-03-18T21:35:18.022" v="1881" actId="478"/>
          <ac:picMkLst>
            <pc:docMk/>
            <pc:sldMk cId="3638696720" sldId="308"/>
            <ac:picMk id="14" creationId="{1BB3E5BD-026C-4D2C-9BBF-6C545B09B1AB}"/>
          </ac:picMkLst>
        </pc:picChg>
      </pc:sldChg>
      <pc:sldChg chg="modSp new mod">
        <pc:chgData name="Carlos Andres Diaz Rodriguez" userId="0468914c-2859-4da9-8934-8362009387d7" providerId="ADAL" clId="{366E1CC3-8F24-4F9D-992D-774F707D872C}" dt="2021-03-18T22:22:41.814" v="1922" actId="1076"/>
        <pc:sldMkLst>
          <pc:docMk/>
          <pc:sldMk cId="2869535610" sldId="309"/>
        </pc:sldMkLst>
        <pc:spChg chg="mod">
          <ac:chgData name="Carlos Andres Diaz Rodriguez" userId="0468914c-2859-4da9-8934-8362009387d7" providerId="ADAL" clId="{366E1CC3-8F24-4F9D-992D-774F707D872C}" dt="2021-03-18T22:22:41.814" v="1922" actId="1076"/>
          <ac:spMkLst>
            <pc:docMk/>
            <pc:sldMk cId="2869535610" sldId="309"/>
            <ac:spMk id="2" creationId="{29108002-9708-4AD2-91A8-821B66B76E5B}"/>
          </ac:spMkLst>
        </pc:spChg>
      </pc:sldChg>
      <pc:sldChg chg="addSp modSp new mod">
        <pc:chgData name="Carlos Andres Diaz Rodriguez" userId="0468914c-2859-4da9-8934-8362009387d7" providerId="ADAL" clId="{366E1CC3-8F24-4F9D-992D-774F707D872C}" dt="2021-03-18T23:46:59.803" v="2045" actId="1582"/>
        <pc:sldMkLst>
          <pc:docMk/>
          <pc:sldMk cId="1769299871" sldId="310"/>
        </pc:sldMkLst>
        <pc:spChg chg="mod">
          <ac:chgData name="Carlos Andres Diaz Rodriguez" userId="0468914c-2859-4da9-8934-8362009387d7" providerId="ADAL" clId="{366E1CC3-8F24-4F9D-992D-774F707D872C}" dt="2021-03-18T23:46:20.651" v="2038" actId="121"/>
          <ac:spMkLst>
            <pc:docMk/>
            <pc:sldMk cId="1769299871" sldId="310"/>
            <ac:spMk id="2" creationId="{C8EEFF37-BEA3-4836-BA5B-ADD18DF2B532}"/>
          </ac:spMkLst>
        </pc:spChg>
        <pc:picChg chg="add mod">
          <ac:chgData name="Carlos Andres Diaz Rodriguez" userId="0468914c-2859-4da9-8934-8362009387d7" providerId="ADAL" clId="{366E1CC3-8F24-4F9D-992D-774F707D872C}" dt="2021-03-18T23:46:59.803" v="2045" actId="1582"/>
          <ac:picMkLst>
            <pc:docMk/>
            <pc:sldMk cId="1769299871" sldId="310"/>
            <ac:picMk id="4" creationId="{AF08C89D-55EF-4C8A-9DA1-5CF6252FEF23}"/>
          </ac:picMkLst>
        </pc:picChg>
      </pc:sldChg>
    </pc:docChg>
  </pc:docChgLst>
  <pc:docChgLst>
    <pc:chgData name="David Arturo Leon Robayo" userId="S::da.leon@uniandes.edu.co::dbb42de5-f46a-4abc-98cc-2af6cf8c8ca4" providerId="AD" clId="Web-{9E294BF9-B420-AC67-316A-E17A3F997633}"/>
    <pc:docChg chg="delSld modSld sldOrd">
      <pc:chgData name="David Arturo Leon Robayo" userId="S::da.leon@uniandes.edu.co::dbb42de5-f46a-4abc-98cc-2af6cf8c8ca4" providerId="AD" clId="Web-{9E294BF9-B420-AC67-316A-E17A3F997633}" dt="2021-03-18T21:52:14.121" v="10"/>
      <pc:docMkLst>
        <pc:docMk/>
      </pc:docMkLst>
      <pc:sldChg chg="del">
        <pc:chgData name="David Arturo Leon Robayo" userId="S::da.leon@uniandes.edu.co::dbb42de5-f46a-4abc-98cc-2af6cf8c8ca4" providerId="AD" clId="Web-{9E294BF9-B420-AC67-316A-E17A3F997633}" dt="2021-03-18T21:52:14.121" v="10"/>
        <pc:sldMkLst>
          <pc:docMk/>
          <pc:sldMk cId="2570399126" sldId="286"/>
        </pc:sldMkLst>
      </pc:sldChg>
      <pc:sldChg chg="ord">
        <pc:chgData name="David Arturo Leon Robayo" userId="S::da.leon@uniandes.edu.co::dbb42de5-f46a-4abc-98cc-2af6cf8c8ca4" providerId="AD" clId="Web-{9E294BF9-B420-AC67-316A-E17A3F997633}" dt="2021-03-18T21:42:48.436" v="0"/>
        <pc:sldMkLst>
          <pc:docMk/>
          <pc:sldMk cId="1763281161" sldId="290"/>
        </pc:sldMkLst>
      </pc:sldChg>
      <pc:sldChg chg="addSp modSp">
        <pc:chgData name="David Arturo Leon Robayo" userId="S::da.leon@uniandes.edu.co::dbb42de5-f46a-4abc-98cc-2af6cf8c8ca4" providerId="AD" clId="Web-{9E294BF9-B420-AC67-316A-E17A3F997633}" dt="2021-03-18T21:51:30.010" v="9" actId="1076"/>
        <pc:sldMkLst>
          <pc:docMk/>
          <pc:sldMk cId="3165495607" sldId="292"/>
        </pc:sldMkLst>
        <pc:spChg chg="mod">
          <ac:chgData name="David Arturo Leon Robayo" userId="S::da.leon@uniandes.edu.co::dbb42de5-f46a-4abc-98cc-2af6cf8c8ca4" providerId="AD" clId="Web-{9E294BF9-B420-AC67-316A-E17A3F997633}" dt="2021-03-18T21:51:30.010" v="9" actId="1076"/>
          <ac:spMkLst>
            <pc:docMk/>
            <pc:sldMk cId="3165495607" sldId="292"/>
            <ac:spMk id="7" creationId="{6D55B536-1D2F-4175-AA15-18669A664DA2}"/>
          </ac:spMkLst>
        </pc:spChg>
        <pc:picChg chg="mod">
          <ac:chgData name="David Arturo Leon Robayo" userId="S::da.leon@uniandes.edu.co::dbb42de5-f46a-4abc-98cc-2af6cf8c8ca4" providerId="AD" clId="Web-{9E294BF9-B420-AC67-316A-E17A3F997633}" dt="2021-03-18T21:51:09.385" v="1" actId="14100"/>
          <ac:picMkLst>
            <pc:docMk/>
            <pc:sldMk cId="3165495607" sldId="292"/>
            <ac:picMk id="3" creationId="{490B97EC-7FF7-48C9-9B4D-43709010E664}"/>
          </ac:picMkLst>
        </pc:picChg>
        <pc:picChg chg="add mod">
          <ac:chgData name="David Arturo Leon Robayo" userId="S::da.leon@uniandes.edu.co::dbb42de5-f46a-4abc-98cc-2af6cf8c8ca4" providerId="AD" clId="Web-{9E294BF9-B420-AC67-316A-E17A3F997633}" dt="2021-03-18T21:51:21.073" v="7" actId="1076"/>
          <ac:picMkLst>
            <pc:docMk/>
            <pc:sldMk cId="3165495607" sldId="292"/>
            <ac:picMk id="4" creationId="{9DF20C25-8D01-49C2-8133-AC10B1F60E0D}"/>
          </ac:picMkLst>
        </pc:picChg>
        <pc:picChg chg="mod">
          <ac:chgData name="David Arturo Leon Robayo" userId="S::da.leon@uniandes.edu.co::dbb42de5-f46a-4abc-98cc-2af6cf8c8ca4" providerId="AD" clId="Web-{9E294BF9-B420-AC67-316A-E17A3F997633}" dt="2021-03-18T21:51:27.463" v="8" actId="1076"/>
          <ac:picMkLst>
            <pc:docMk/>
            <pc:sldMk cId="3165495607" sldId="292"/>
            <ac:picMk id="5" creationId="{B404C28F-6EEB-40C4-9D59-A8E4B1704394}"/>
          </ac:picMkLst>
        </pc:picChg>
      </pc:sldChg>
    </pc:docChg>
  </pc:docChgLst>
  <pc:docChgLst>
    <pc:chgData name="David Arturo Leon Robayo" userId="dbb42de5-f46a-4abc-98cc-2af6cf8c8ca4" providerId="ADAL" clId="{E367C48E-78A4-BF46-9EF0-9852D9754CAC}"/>
    <pc:docChg chg="addSld delSld modSld">
      <pc:chgData name="David Arturo Leon Robayo" userId="dbb42de5-f46a-4abc-98cc-2af6cf8c8ca4" providerId="ADAL" clId="{E367C48E-78A4-BF46-9EF0-9852D9754CAC}" dt="2021-03-18T23:22:41.517" v="98" actId="2696"/>
      <pc:docMkLst>
        <pc:docMk/>
      </pc:docMkLst>
      <pc:sldChg chg="addSp modSp new del mod">
        <pc:chgData name="David Arturo Leon Robayo" userId="dbb42de5-f46a-4abc-98cc-2af6cf8c8ca4" providerId="ADAL" clId="{E367C48E-78A4-BF46-9EF0-9852D9754CAC}" dt="2021-03-18T23:22:41.517" v="98" actId="2696"/>
        <pc:sldMkLst>
          <pc:docMk/>
          <pc:sldMk cId="2058321873" sldId="310"/>
        </pc:sldMkLst>
        <pc:spChg chg="mod">
          <ac:chgData name="David Arturo Leon Robayo" userId="dbb42de5-f46a-4abc-98cc-2af6cf8c8ca4" providerId="ADAL" clId="{E367C48E-78A4-BF46-9EF0-9852D9754CAC}" dt="2021-03-18T23:20:52.875" v="10" actId="121"/>
          <ac:spMkLst>
            <pc:docMk/>
            <pc:sldMk cId="2058321873" sldId="310"/>
            <ac:spMk id="2" creationId="{EA03632C-C212-2344-99A4-8F6075A4A6D6}"/>
          </ac:spMkLst>
        </pc:spChg>
        <pc:spChg chg="add mod">
          <ac:chgData name="David Arturo Leon Robayo" userId="dbb42de5-f46a-4abc-98cc-2af6cf8c8ca4" providerId="ADAL" clId="{E367C48E-78A4-BF46-9EF0-9852D9754CAC}" dt="2021-03-18T23:22:28.451" v="97" actId="20577"/>
          <ac:spMkLst>
            <pc:docMk/>
            <pc:sldMk cId="2058321873" sldId="310"/>
            <ac:spMk id="3" creationId="{19C202EF-5A03-7247-8F45-06D0C0AA7F88}"/>
          </ac:spMkLst>
        </pc:spChg>
      </pc:sldChg>
    </pc:docChg>
  </pc:docChgLst>
  <pc:docChgLst>
    <pc:chgData name="Carlos Andres Diaz Rodriguez" userId="0468914c-2859-4da9-8934-8362009387d7" providerId="ADAL" clId="{A9314896-728A-4A08-B346-95649B6A23AD}"/>
    <pc:docChg chg="undo custSel addSld delSld modSld">
      <pc:chgData name="Carlos Andres Diaz Rodriguez" userId="0468914c-2859-4da9-8934-8362009387d7" providerId="ADAL" clId="{A9314896-728A-4A08-B346-95649B6A23AD}" dt="2021-04-14T20:52:45.272" v="275" actId="47"/>
      <pc:docMkLst>
        <pc:docMk/>
      </pc:docMkLst>
      <pc:sldChg chg="modSp mod">
        <pc:chgData name="Carlos Andres Diaz Rodriguez" userId="0468914c-2859-4da9-8934-8362009387d7" providerId="ADAL" clId="{A9314896-728A-4A08-B346-95649B6A23AD}" dt="2021-04-14T20:51:37.267" v="243" actId="20577"/>
        <pc:sldMkLst>
          <pc:docMk/>
          <pc:sldMk cId="0" sldId="257"/>
        </pc:sldMkLst>
        <pc:spChg chg="mod">
          <ac:chgData name="Carlos Andres Diaz Rodriguez" userId="0468914c-2859-4da9-8934-8362009387d7" providerId="ADAL" clId="{A9314896-728A-4A08-B346-95649B6A23AD}" dt="2021-04-14T20:51:29.745" v="241" actId="1076"/>
          <ac:spMkLst>
            <pc:docMk/>
            <pc:sldMk cId="0" sldId="257"/>
            <ac:spMk id="47" creationId="{00000000-0000-0000-0000-000000000000}"/>
          </ac:spMkLst>
        </pc:spChg>
        <pc:spChg chg="mod">
          <ac:chgData name="Carlos Andres Diaz Rodriguez" userId="0468914c-2859-4da9-8934-8362009387d7" providerId="ADAL" clId="{A9314896-728A-4A08-B346-95649B6A23AD}" dt="2021-04-14T20:51:37.267" v="243" actId="20577"/>
          <ac:spMkLst>
            <pc:docMk/>
            <pc:sldMk cId="0" sldId="257"/>
            <ac:spMk id="48" creationId="{00000000-0000-0000-0000-000000000000}"/>
          </ac:spMkLst>
        </pc:spChg>
      </pc:sldChg>
      <pc:sldChg chg="del">
        <pc:chgData name="Carlos Andres Diaz Rodriguez" userId="0468914c-2859-4da9-8934-8362009387d7" providerId="ADAL" clId="{A9314896-728A-4A08-B346-95649B6A23AD}" dt="2021-04-14T20:48:04.779" v="114" actId="47"/>
        <pc:sldMkLst>
          <pc:docMk/>
          <pc:sldMk cId="2349014948" sldId="284"/>
        </pc:sldMkLst>
      </pc:sldChg>
      <pc:sldChg chg="del">
        <pc:chgData name="Carlos Andres Diaz Rodriguez" userId="0468914c-2859-4da9-8934-8362009387d7" providerId="ADAL" clId="{A9314896-728A-4A08-B346-95649B6A23AD}" dt="2021-04-14T20:44:11.420" v="2" actId="47"/>
        <pc:sldMkLst>
          <pc:docMk/>
          <pc:sldMk cId="815507177" sldId="287"/>
        </pc:sldMkLst>
      </pc:sldChg>
      <pc:sldChg chg="del">
        <pc:chgData name="Carlos Andres Diaz Rodriguez" userId="0468914c-2859-4da9-8934-8362009387d7" providerId="ADAL" clId="{A9314896-728A-4A08-B346-95649B6A23AD}" dt="2021-04-14T20:44:12.932" v="3" actId="47"/>
        <pc:sldMkLst>
          <pc:docMk/>
          <pc:sldMk cId="3659535533" sldId="289"/>
        </pc:sldMkLst>
      </pc:sldChg>
      <pc:sldChg chg="del">
        <pc:chgData name="Carlos Andres Diaz Rodriguez" userId="0468914c-2859-4da9-8934-8362009387d7" providerId="ADAL" clId="{A9314896-728A-4A08-B346-95649B6A23AD}" dt="2021-04-14T20:43:58.072" v="1" actId="47"/>
        <pc:sldMkLst>
          <pc:docMk/>
          <pc:sldMk cId="409589166" sldId="291"/>
        </pc:sldMkLst>
      </pc:sldChg>
      <pc:sldChg chg="del">
        <pc:chgData name="Carlos Andres Diaz Rodriguez" userId="0468914c-2859-4da9-8934-8362009387d7" providerId="ADAL" clId="{A9314896-728A-4A08-B346-95649B6A23AD}" dt="2021-04-14T20:44:25.577" v="6" actId="47"/>
        <pc:sldMkLst>
          <pc:docMk/>
          <pc:sldMk cId="3165495607" sldId="292"/>
        </pc:sldMkLst>
      </pc:sldChg>
      <pc:sldChg chg="modSp mod">
        <pc:chgData name="Carlos Andres Diaz Rodriguez" userId="0468914c-2859-4da9-8934-8362009387d7" providerId="ADAL" clId="{A9314896-728A-4A08-B346-95649B6A23AD}" dt="2021-04-14T20:52:33.440" v="272" actId="20577"/>
        <pc:sldMkLst>
          <pc:docMk/>
          <pc:sldMk cId="1375553401" sldId="293"/>
        </pc:sldMkLst>
        <pc:spChg chg="mod">
          <ac:chgData name="Carlos Andres Diaz Rodriguez" userId="0468914c-2859-4da9-8934-8362009387d7" providerId="ADAL" clId="{A9314896-728A-4A08-B346-95649B6A23AD}" dt="2021-04-14T20:52:33.440" v="272" actId="20577"/>
          <ac:spMkLst>
            <pc:docMk/>
            <pc:sldMk cId="1375553401" sldId="293"/>
            <ac:spMk id="2" creationId="{A70EB0EF-399B-4E98-AA5B-102324689B95}"/>
          </ac:spMkLst>
        </pc:spChg>
      </pc:sldChg>
      <pc:sldChg chg="modSp mod">
        <pc:chgData name="Carlos Andres Diaz Rodriguez" userId="0468914c-2859-4da9-8934-8362009387d7" providerId="ADAL" clId="{A9314896-728A-4A08-B346-95649B6A23AD}" dt="2021-04-14T20:50:10.998" v="214" actId="20577"/>
        <pc:sldMkLst>
          <pc:docMk/>
          <pc:sldMk cId="1004532169" sldId="294"/>
        </pc:sldMkLst>
        <pc:spChg chg="mod">
          <ac:chgData name="Carlos Andres Diaz Rodriguez" userId="0468914c-2859-4da9-8934-8362009387d7" providerId="ADAL" clId="{A9314896-728A-4A08-B346-95649B6A23AD}" dt="2021-04-14T20:49:13.659" v="157" actId="20577"/>
          <ac:spMkLst>
            <pc:docMk/>
            <pc:sldMk cId="1004532169" sldId="294"/>
            <ac:spMk id="2" creationId="{544CA460-0634-480C-BE91-1F3B02A31C3B}"/>
          </ac:spMkLst>
        </pc:spChg>
        <pc:graphicFrameChg chg="modGraphic">
          <ac:chgData name="Carlos Andres Diaz Rodriguez" userId="0468914c-2859-4da9-8934-8362009387d7" providerId="ADAL" clId="{A9314896-728A-4A08-B346-95649B6A23AD}" dt="2021-04-14T20:50:10.998" v="214" actId="20577"/>
          <ac:graphicFrameMkLst>
            <pc:docMk/>
            <pc:sldMk cId="1004532169" sldId="294"/>
            <ac:graphicFrameMk id="4" creationId="{3B665087-A3B5-4AF7-8A1D-A4C634F2F935}"/>
          </ac:graphicFrameMkLst>
        </pc:graphicFrameChg>
      </pc:sldChg>
      <pc:sldChg chg="modSp mod">
        <pc:chgData name="Carlos Andres Diaz Rodriguez" userId="0468914c-2859-4da9-8934-8362009387d7" providerId="ADAL" clId="{A9314896-728A-4A08-B346-95649B6A23AD}" dt="2021-04-14T20:48:18.374" v="126" actId="20577"/>
        <pc:sldMkLst>
          <pc:docMk/>
          <pc:sldMk cId="2843270600" sldId="297"/>
        </pc:sldMkLst>
        <pc:spChg chg="mod">
          <ac:chgData name="Carlos Andres Diaz Rodriguez" userId="0468914c-2859-4da9-8934-8362009387d7" providerId="ADAL" clId="{A9314896-728A-4A08-B346-95649B6A23AD}" dt="2021-04-14T20:48:18.374" v="126" actId="20577"/>
          <ac:spMkLst>
            <pc:docMk/>
            <pc:sldMk cId="2843270600" sldId="297"/>
            <ac:spMk id="2" creationId="{5395CE25-0DA3-4F4A-B707-1F9AAC8C8CEE}"/>
          </ac:spMkLst>
        </pc:spChg>
      </pc:sldChg>
      <pc:sldChg chg="modSp mod">
        <pc:chgData name="Carlos Andres Diaz Rodriguez" userId="0468914c-2859-4da9-8934-8362009387d7" providerId="ADAL" clId="{A9314896-728A-4A08-B346-95649B6A23AD}" dt="2021-04-14T20:48:31.621" v="138" actId="20577"/>
        <pc:sldMkLst>
          <pc:docMk/>
          <pc:sldMk cId="350814471" sldId="298"/>
        </pc:sldMkLst>
        <pc:spChg chg="mod">
          <ac:chgData name="Carlos Andres Diaz Rodriguez" userId="0468914c-2859-4da9-8934-8362009387d7" providerId="ADAL" clId="{A9314896-728A-4A08-B346-95649B6A23AD}" dt="2021-04-14T20:48:31.621" v="138" actId="20577"/>
          <ac:spMkLst>
            <pc:docMk/>
            <pc:sldMk cId="350814471" sldId="298"/>
            <ac:spMk id="2" creationId="{5395CE25-0DA3-4F4A-B707-1F9AAC8C8CEE}"/>
          </ac:spMkLst>
        </pc:spChg>
      </pc:sldChg>
      <pc:sldChg chg="add del">
        <pc:chgData name="Carlos Andres Diaz Rodriguez" userId="0468914c-2859-4da9-8934-8362009387d7" providerId="ADAL" clId="{A9314896-728A-4A08-B346-95649B6A23AD}" dt="2021-04-14T20:52:45.272" v="275" actId="47"/>
        <pc:sldMkLst>
          <pc:docMk/>
          <pc:sldMk cId="999057990" sldId="300"/>
        </pc:sldMkLst>
      </pc:sldChg>
      <pc:sldChg chg="addSp delSp modSp mod">
        <pc:chgData name="Carlos Andres Diaz Rodriguez" userId="0468914c-2859-4da9-8934-8362009387d7" providerId="ADAL" clId="{A9314896-728A-4A08-B346-95649B6A23AD}" dt="2021-04-14T20:48:59.400" v="143" actId="1076"/>
        <pc:sldMkLst>
          <pc:docMk/>
          <pc:sldMk cId="742125200" sldId="301"/>
        </pc:sldMkLst>
        <pc:spChg chg="add del mod">
          <ac:chgData name="Carlos Andres Diaz Rodriguez" userId="0468914c-2859-4da9-8934-8362009387d7" providerId="ADAL" clId="{A9314896-728A-4A08-B346-95649B6A23AD}" dt="2021-04-14T20:48:54.126" v="142" actId="478"/>
          <ac:spMkLst>
            <pc:docMk/>
            <pc:sldMk cId="742125200" sldId="301"/>
            <ac:spMk id="3" creationId="{67B37513-ACE7-4A12-9BE3-725D58F8F71E}"/>
          </ac:spMkLst>
        </pc:spChg>
        <pc:spChg chg="del">
          <ac:chgData name="Carlos Andres Diaz Rodriguez" userId="0468914c-2859-4da9-8934-8362009387d7" providerId="ADAL" clId="{A9314896-728A-4A08-B346-95649B6A23AD}" dt="2021-04-14T20:48:45" v="139" actId="478"/>
          <ac:spMkLst>
            <pc:docMk/>
            <pc:sldMk cId="742125200" sldId="301"/>
            <ac:spMk id="5" creationId="{82A50E18-836C-4045-B435-DEEC91E91CD0}"/>
          </ac:spMkLst>
        </pc:spChg>
        <pc:spChg chg="add mod">
          <ac:chgData name="Carlos Andres Diaz Rodriguez" userId="0468914c-2859-4da9-8934-8362009387d7" providerId="ADAL" clId="{A9314896-728A-4A08-B346-95649B6A23AD}" dt="2021-04-14T20:48:59.400" v="143" actId="1076"/>
          <ac:spMkLst>
            <pc:docMk/>
            <pc:sldMk cId="742125200" sldId="301"/>
            <ac:spMk id="8" creationId="{D5098F6F-6F35-46D0-AC3E-7A5A68C8FB39}"/>
          </ac:spMkLst>
        </pc:spChg>
      </pc:sldChg>
      <pc:sldChg chg="add del">
        <pc:chgData name="Carlos Andres Diaz Rodriguez" userId="0468914c-2859-4da9-8934-8362009387d7" providerId="ADAL" clId="{A9314896-728A-4A08-B346-95649B6A23AD}" dt="2021-04-14T20:44:20.869" v="5" actId="47"/>
        <pc:sldMkLst>
          <pc:docMk/>
          <pc:sldMk cId="3947014736" sldId="303"/>
        </pc:sldMkLst>
      </pc:sldChg>
      <pc:sldChg chg="del">
        <pc:chgData name="Carlos Andres Diaz Rodriguez" userId="0468914c-2859-4da9-8934-8362009387d7" providerId="ADAL" clId="{A9314896-728A-4A08-B346-95649B6A23AD}" dt="2021-04-14T20:43:38.389" v="0" actId="47"/>
        <pc:sldMkLst>
          <pc:docMk/>
          <pc:sldMk cId="2558338981" sldId="305"/>
        </pc:sldMkLst>
      </pc:sldChg>
      <pc:sldChg chg="modSp mod">
        <pc:chgData name="Carlos Andres Diaz Rodriguez" userId="0468914c-2859-4da9-8934-8362009387d7" providerId="ADAL" clId="{A9314896-728A-4A08-B346-95649B6A23AD}" dt="2021-04-14T20:50:26.821" v="234" actId="20577"/>
        <pc:sldMkLst>
          <pc:docMk/>
          <pc:sldMk cId="3995169517" sldId="306"/>
        </pc:sldMkLst>
        <pc:spChg chg="mod">
          <ac:chgData name="Carlos Andres Diaz Rodriguez" userId="0468914c-2859-4da9-8934-8362009387d7" providerId="ADAL" clId="{A9314896-728A-4A08-B346-95649B6A23AD}" dt="2021-04-14T20:50:26.821" v="234" actId="20577"/>
          <ac:spMkLst>
            <pc:docMk/>
            <pc:sldMk cId="3995169517" sldId="306"/>
            <ac:spMk id="2" creationId="{703F9E78-B366-4C99-869B-706355AEA3DE}"/>
          </ac:spMkLst>
        </pc:spChg>
      </pc:sldChg>
      <pc:sldChg chg="modSp mod">
        <pc:chgData name="Carlos Andres Diaz Rodriguez" userId="0468914c-2859-4da9-8934-8362009387d7" providerId="ADAL" clId="{A9314896-728A-4A08-B346-95649B6A23AD}" dt="2021-04-14T20:50:43.106" v="240" actId="20577"/>
        <pc:sldMkLst>
          <pc:docMk/>
          <pc:sldMk cId="3985413881" sldId="307"/>
        </pc:sldMkLst>
        <pc:spChg chg="mod">
          <ac:chgData name="Carlos Andres Diaz Rodriguez" userId="0468914c-2859-4da9-8934-8362009387d7" providerId="ADAL" clId="{A9314896-728A-4A08-B346-95649B6A23AD}" dt="2021-04-14T20:50:43.106" v="240" actId="20577"/>
          <ac:spMkLst>
            <pc:docMk/>
            <pc:sldMk cId="3985413881" sldId="307"/>
            <ac:spMk id="2" creationId="{CC40E379-A864-47C2-94A9-D72E9EC984D1}"/>
          </ac:spMkLst>
        </pc:spChg>
      </pc:sldChg>
      <pc:sldChg chg="modSp mod">
        <pc:chgData name="Carlos Andres Diaz Rodriguez" userId="0468914c-2859-4da9-8934-8362009387d7" providerId="ADAL" clId="{A9314896-728A-4A08-B346-95649B6A23AD}" dt="2021-04-14T20:52:18.717" v="264" actId="1076"/>
        <pc:sldMkLst>
          <pc:docMk/>
          <pc:sldMk cId="2869535610" sldId="309"/>
        </pc:sldMkLst>
        <pc:spChg chg="mod">
          <ac:chgData name="Carlos Andres Diaz Rodriguez" userId="0468914c-2859-4da9-8934-8362009387d7" providerId="ADAL" clId="{A9314896-728A-4A08-B346-95649B6A23AD}" dt="2021-04-14T20:52:18.717" v="264" actId="1076"/>
          <ac:spMkLst>
            <pc:docMk/>
            <pc:sldMk cId="2869535610" sldId="309"/>
            <ac:spMk id="2" creationId="{29108002-9708-4AD2-91A8-821B66B76E5B}"/>
          </ac:spMkLst>
        </pc:spChg>
      </pc:sldChg>
      <pc:sldChg chg="modSp mod">
        <pc:chgData name="Carlos Andres Diaz Rodriguez" userId="0468914c-2859-4da9-8934-8362009387d7" providerId="ADAL" clId="{A9314896-728A-4A08-B346-95649B6A23AD}" dt="2021-04-14T20:48:09.960" v="115" actId="20577"/>
        <pc:sldMkLst>
          <pc:docMk/>
          <pc:sldMk cId="1769299871" sldId="310"/>
        </pc:sldMkLst>
        <pc:spChg chg="mod">
          <ac:chgData name="Carlos Andres Diaz Rodriguez" userId="0468914c-2859-4da9-8934-8362009387d7" providerId="ADAL" clId="{A9314896-728A-4A08-B346-95649B6A23AD}" dt="2021-04-14T20:48:09.960" v="115" actId="20577"/>
          <ac:spMkLst>
            <pc:docMk/>
            <pc:sldMk cId="1769299871" sldId="310"/>
            <ac:spMk id="2" creationId="{C8EEFF37-BEA3-4836-BA5B-ADD18DF2B532}"/>
          </ac:spMkLst>
        </pc:spChg>
      </pc:sldChg>
    </pc:docChg>
  </pc:docChgLst>
  <pc:docChgLst>
    <pc:chgData name="Cesar Augusto Patino Suarez" userId="S::c.patinos@uniandes.edu.co::9e3fa4c1-89ec-4407-8014-38e9e55e5a00" providerId="AD" clId="Web-{8400692B-BF5F-73A1-77E3-CDC429516069}"/>
    <pc:docChg chg="addSld modSld">
      <pc:chgData name="Cesar Augusto Patino Suarez" userId="S::c.patinos@uniandes.edu.co::9e3fa4c1-89ec-4407-8014-38e9e55e5a00" providerId="AD" clId="Web-{8400692B-BF5F-73A1-77E3-CDC429516069}" dt="2021-03-17T22:26:47.921" v="5"/>
      <pc:docMkLst>
        <pc:docMk/>
      </pc:docMkLst>
      <pc:sldChg chg="addSp delSp modSp">
        <pc:chgData name="Cesar Augusto Patino Suarez" userId="S::c.patinos@uniandes.edu.co::9e3fa4c1-89ec-4407-8014-38e9e55e5a00" providerId="AD" clId="Web-{8400692B-BF5F-73A1-77E3-CDC429516069}" dt="2021-03-17T22:12:20.724" v="3"/>
        <pc:sldMkLst>
          <pc:docMk/>
          <pc:sldMk cId="409589166" sldId="291"/>
        </pc:sldMkLst>
        <pc:picChg chg="add del mod">
          <ac:chgData name="Cesar Augusto Patino Suarez" userId="S::c.patinos@uniandes.edu.co::9e3fa4c1-89ec-4407-8014-38e9e55e5a00" providerId="AD" clId="Web-{8400692B-BF5F-73A1-77E3-CDC429516069}" dt="2021-03-17T22:12:20.724" v="3"/>
          <ac:picMkLst>
            <pc:docMk/>
            <pc:sldMk cId="409589166" sldId="291"/>
            <ac:picMk id="3" creationId="{44EFB59A-0DFA-49B3-A9BF-EEF1A716040B}"/>
          </ac:picMkLst>
        </pc:picChg>
      </pc:sldChg>
      <pc:sldChg chg="addSp modSp new">
        <pc:chgData name="Cesar Augusto Patino Suarez" userId="S::c.patinos@uniandes.edu.co::9e3fa4c1-89ec-4407-8014-38e9e55e5a00" providerId="AD" clId="Web-{8400692B-BF5F-73A1-77E3-CDC429516069}" dt="2021-03-17T22:26:47.921" v="5"/>
        <pc:sldMkLst>
          <pc:docMk/>
          <pc:sldMk cId="2782687012" sldId="296"/>
        </pc:sldMkLst>
        <pc:picChg chg="add mod">
          <ac:chgData name="Cesar Augusto Patino Suarez" userId="S::c.patinos@uniandes.edu.co::9e3fa4c1-89ec-4407-8014-38e9e55e5a00" providerId="AD" clId="Web-{8400692B-BF5F-73A1-77E3-CDC429516069}" dt="2021-03-17T22:26:47.921" v="5"/>
          <ac:picMkLst>
            <pc:docMk/>
            <pc:sldMk cId="2782687012" sldId="296"/>
            <ac:picMk id="3" creationId="{71986448-D124-4433-81A2-6259A1AE17A0}"/>
          </ac:picMkLst>
        </pc:picChg>
      </pc:sldChg>
    </pc:docChg>
  </pc:docChgLst>
  <pc:docChgLst>
    <pc:chgData name="David Arturo Leon Robayo" userId="S::da.leon@uniandes.edu.co::dbb42de5-f46a-4abc-98cc-2af6cf8c8ca4" providerId="AD" clId="Web-{08540BA6-1244-76B7-DCDB-A5366536DAD6}"/>
    <pc:docChg chg="addSld modSld">
      <pc:chgData name="David Arturo Leon Robayo" userId="S::da.leon@uniandes.edu.co::dbb42de5-f46a-4abc-98cc-2af6cf8c8ca4" providerId="AD" clId="Web-{08540BA6-1244-76B7-DCDB-A5366536DAD6}" dt="2021-03-18T21:35:21.692" v="120" actId="1076"/>
      <pc:docMkLst>
        <pc:docMk/>
      </pc:docMkLst>
      <pc:sldChg chg="addSp delSp modSp">
        <pc:chgData name="David Arturo Leon Robayo" userId="S::da.leon@uniandes.edu.co::dbb42de5-f46a-4abc-98cc-2af6cf8c8ca4" providerId="AD" clId="Web-{08540BA6-1244-76B7-DCDB-A5366536DAD6}" dt="2021-03-17T23:03:37.218" v="111"/>
        <pc:sldMkLst>
          <pc:docMk/>
          <pc:sldMk cId="1635096070" sldId="288"/>
        </pc:sldMkLst>
        <pc:spChg chg="add del">
          <ac:chgData name="David Arturo Leon Robayo" userId="S::da.leon@uniandes.edu.co::dbb42de5-f46a-4abc-98cc-2af6cf8c8ca4" providerId="AD" clId="Web-{08540BA6-1244-76B7-DCDB-A5366536DAD6}" dt="2021-03-17T23:03:37.218" v="111"/>
          <ac:spMkLst>
            <pc:docMk/>
            <pc:sldMk cId="1635096070" sldId="288"/>
            <ac:spMk id="3" creationId="{DC916A25-C9CC-44C7-8CFC-FD263C90C5C2}"/>
          </ac:spMkLst>
        </pc:spChg>
        <pc:spChg chg="add mod">
          <ac:chgData name="David Arturo Leon Robayo" userId="S::da.leon@uniandes.edu.co::dbb42de5-f46a-4abc-98cc-2af6cf8c8ca4" providerId="AD" clId="Web-{08540BA6-1244-76B7-DCDB-A5366536DAD6}" dt="2021-03-17T22:49:03.341" v="105" actId="14100"/>
          <ac:spMkLst>
            <pc:docMk/>
            <pc:sldMk cId="1635096070" sldId="288"/>
            <ac:spMk id="4" creationId="{86DADE2A-D673-47ED-BE97-44E7CD7B1EB7}"/>
          </ac:spMkLst>
        </pc:spChg>
        <pc:spChg chg="add del mod">
          <ac:chgData name="David Arturo Leon Robayo" userId="S::da.leon@uniandes.edu.co::dbb42de5-f46a-4abc-98cc-2af6cf8c8ca4" providerId="AD" clId="Web-{08540BA6-1244-76B7-DCDB-A5366536DAD6}" dt="2021-03-17T22:48:46.200" v="71"/>
          <ac:spMkLst>
            <pc:docMk/>
            <pc:sldMk cId="1635096070" sldId="288"/>
            <ac:spMk id="5" creationId="{8DBEAEB3-9A69-45E4-90B7-3CE48531F892}"/>
          </ac:spMkLst>
        </pc:spChg>
        <pc:spChg chg="add del">
          <ac:chgData name="David Arturo Leon Robayo" userId="S::da.leon@uniandes.edu.co::dbb42de5-f46a-4abc-98cc-2af6cf8c8ca4" providerId="AD" clId="Web-{08540BA6-1244-76B7-DCDB-A5366536DAD6}" dt="2021-03-17T22:48:42.918" v="69"/>
          <ac:spMkLst>
            <pc:docMk/>
            <pc:sldMk cId="1635096070" sldId="288"/>
            <ac:spMk id="6" creationId="{BAC2286A-E255-4223-8472-0F0DE9AEC3BC}"/>
          </ac:spMkLst>
        </pc:spChg>
      </pc:sldChg>
      <pc:sldChg chg="addSp modSp">
        <pc:chgData name="David Arturo Leon Robayo" userId="S::da.leon@uniandes.edu.co::dbb42de5-f46a-4abc-98cc-2af6cf8c8ca4" providerId="AD" clId="Web-{08540BA6-1244-76B7-DCDB-A5366536DAD6}" dt="2021-03-17T22:49:16.138" v="109" actId="14100"/>
        <pc:sldMkLst>
          <pc:docMk/>
          <pc:sldMk cId="1763281161" sldId="290"/>
        </pc:sldMkLst>
        <pc:spChg chg="add mod">
          <ac:chgData name="David Arturo Leon Robayo" userId="S::da.leon@uniandes.edu.co::dbb42de5-f46a-4abc-98cc-2af6cf8c8ca4" providerId="AD" clId="Web-{08540BA6-1244-76B7-DCDB-A5366536DAD6}" dt="2021-03-17T22:49:16.138" v="109" actId="14100"/>
          <ac:spMkLst>
            <pc:docMk/>
            <pc:sldMk cId="1763281161" sldId="290"/>
            <ac:spMk id="3" creationId="{26148EFD-561A-47C2-A850-DE21C0AD9F44}"/>
          </ac:spMkLst>
        </pc:spChg>
      </pc:sldChg>
      <pc:sldChg chg="addSp modSp addAnim">
        <pc:chgData name="David Arturo Leon Robayo" userId="S::da.leon@uniandes.edu.co::dbb42de5-f46a-4abc-98cc-2af6cf8c8ca4" providerId="AD" clId="Web-{08540BA6-1244-76B7-DCDB-A5366536DAD6}" dt="2021-03-18T21:35:21.692" v="120" actId="1076"/>
        <pc:sldMkLst>
          <pc:docMk/>
          <pc:sldMk cId="3165495607" sldId="292"/>
        </pc:sldMkLst>
        <pc:spChg chg="add mod">
          <ac:chgData name="David Arturo Leon Robayo" userId="S::da.leon@uniandes.edu.co::dbb42de5-f46a-4abc-98cc-2af6cf8c8ca4" providerId="AD" clId="Web-{08540BA6-1244-76B7-DCDB-A5366536DAD6}" dt="2021-03-18T21:35:21.692" v="120" actId="1076"/>
          <ac:spMkLst>
            <pc:docMk/>
            <pc:sldMk cId="3165495607" sldId="292"/>
            <ac:spMk id="7" creationId="{6D55B536-1D2F-4175-AA15-18669A664DA2}"/>
          </ac:spMkLst>
        </pc:spChg>
        <pc:picChg chg="add mod">
          <ac:chgData name="David Arturo Leon Robayo" userId="S::da.leon@uniandes.edu.co::dbb42de5-f46a-4abc-98cc-2af6cf8c8ca4" providerId="AD" clId="Web-{08540BA6-1244-76B7-DCDB-A5366536DAD6}" dt="2021-03-18T21:35:05.629" v="116" actId="1076"/>
          <ac:picMkLst>
            <pc:docMk/>
            <pc:sldMk cId="3165495607" sldId="292"/>
            <ac:picMk id="3" creationId="{490B97EC-7FF7-48C9-9B4D-43709010E664}"/>
          </ac:picMkLst>
        </pc:picChg>
        <pc:picChg chg="add mod">
          <ac:chgData name="David Arturo Leon Robayo" userId="S::da.leon@uniandes.edu.co::dbb42de5-f46a-4abc-98cc-2af6cf8c8ca4" providerId="AD" clId="Web-{08540BA6-1244-76B7-DCDB-A5366536DAD6}" dt="2021-03-18T21:35:07.738" v="118" actId="1076"/>
          <ac:picMkLst>
            <pc:docMk/>
            <pc:sldMk cId="3165495607" sldId="292"/>
            <ac:picMk id="5" creationId="{B404C28F-6EEB-40C4-9D59-A8E4B1704394}"/>
          </ac:picMkLst>
        </pc:picChg>
      </pc:sldChg>
      <pc:sldChg chg="modSp new">
        <pc:chgData name="David Arturo Leon Robayo" userId="S::da.leon@uniandes.edu.co::dbb42de5-f46a-4abc-98cc-2af6cf8c8ca4" providerId="AD" clId="Web-{08540BA6-1244-76B7-DCDB-A5366536DAD6}" dt="2021-03-17T22:42:25.051" v="38" actId="20577"/>
        <pc:sldMkLst>
          <pc:docMk/>
          <pc:sldMk cId="1543524455" sldId="299"/>
        </pc:sldMkLst>
        <pc:spChg chg="mod">
          <ac:chgData name="David Arturo Leon Robayo" userId="S::da.leon@uniandes.edu.co::dbb42de5-f46a-4abc-98cc-2af6cf8c8ca4" providerId="AD" clId="Web-{08540BA6-1244-76B7-DCDB-A5366536DAD6}" dt="2021-03-17T22:42:25.051" v="38" actId="20577"/>
          <ac:spMkLst>
            <pc:docMk/>
            <pc:sldMk cId="1543524455" sldId="299"/>
            <ac:spMk id="2" creationId="{6E3C7C07-1F0D-4609-9312-8CF76EDC05DD}"/>
          </ac:spMkLst>
        </pc:spChg>
      </pc:sldChg>
      <pc:sldChg chg="addSp delSp modSp">
        <pc:chgData name="David Arturo Leon Robayo" userId="S::da.leon@uniandes.edu.co::dbb42de5-f46a-4abc-98cc-2af6cf8c8ca4" providerId="AD" clId="Web-{08540BA6-1244-76B7-DCDB-A5366536DAD6}" dt="2021-03-17T22:49:29.888" v="110" actId="1076"/>
        <pc:sldMkLst>
          <pc:docMk/>
          <pc:sldMk cId="999057990" sldId="300"/>
        </pc:sldMkLst>
        <pc:spChg chg="mod">
          <ac:chgData name="David Arturo Leon Robayo" userId="S::da.leon@uniandes.edu.co::dbb42de5-f46a-4abc-98cc-2af6cf8c8ca4" providerId="AD" clId="Web-{08540BA6-1244-76B7-DCDB-A5366536DAD6}" dt="2021-03-17T22:42:43.286" v="57" actId="20577"/>
          <ac:spMkLst>
            <pc:docMk/>
            <pc:sldMk cId="999057990" sldId="300"/>
            <ac:spMk id="2" creationId="{525F1AD5-37F4-4A3D-9B23-AE313576DF57}"/>
          </ac:spMkLst>
        </pc:spChg>
        <pc:picChg chg="add mod">
          <ac:chgData name="David Arturo Leon Robayo" userId="S::da.leon@uniandes.edu.co::dbb42de5-f46a-4abc-98cc-2af6cf8c8ca4" providerId="AD" clId="Web-{08540BA6-1244-76B7-DCDB-A5366536DAD6}" dt="2021-03-17T22:49:29.888" v="110" actId="1076"/>
          <ac:picMkLst>
            <pc:docMk/>
            <pc:sldMk cId="999057990" sldId="300"/>
            <ac:picMk id="3" creationId="{4AB71B3F-1105-4C55-8670-F2BD1A598D16}"/>
          </ac:picMkLst>
        </pc:picChg>
        <pc:picChg chg="del">
          <ac:chgData name="David Arturo Leon Robayo" userId="S::da.leon@uniandes.edu.co::dbb42de5-f46a-4abc-98cc-2af6cf8c8ca4" providerId="AD" clId="Web-{08540BA6-1244-76B7-DCDB-A5366536DAD6}" dt="2021-03-17T22:43:16.302" v="62"/>
          <ac:picMkLst>
            <pc:docMk/>
            <pc:sldMk cId="999057990" sldId="300"/>
            <ac:picMk id="4" creationId="{0938BE3C-6F88-46A7-961F-3CDE34F11CC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5CAA1-017E-4501-817C-56FB2582C649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FBF0-8F27-4D4B-9EB6-1B89EA42C2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164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35B4D-8246-4957-A164-038057CD7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510170-BB55-445E-A274-80EF53AC5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B8DE84-9301-44CD-A282-515ED7B5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97F8-D78C-400C-B0BD-2A2FAA13A7C7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15FCD-474F-45A2-99A1-C40372A3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88ED9D-10F4-48D6-B452-959435BC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EA34-EA1C-4611-8BCF-5CCAF6C402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603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0C3A9-B324-44BF-A547-DD683C17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28D3FF-C613-4CA7-8278-63D47FDA2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6D953C-5055-4559-B263-E19ECB75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97F8-D78C-400C-B0BD-2A2FAA13A7C7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AA2BD3-C91C-46BB-9F78-01D582A6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B45CCB-2192-4B63-80AA-46F5D0E0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EA34-EA1C-4611-8BCF-5CCAF6C402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31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7E674E-D25F-409F-BCEA-A97CAD80D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E9D9E8-FEC3-4DFA-A2E9-157342B9B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C46857-64DC-4D2C-AC88-8041224E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97F8-D78C-400C-B0BD-2A2FAA13A7C7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A5CBD2-BD4D-4E21-8D76-75AB86B4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66699E-52AB-496A-B156-C070026F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EA34-EA1C-4611-8BCF-5CCAF6C402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1333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title"/>
          </p:nvPr>
        </p:nvSpPr>
        <p:spPr>
          <a:xfrm>
            <a:off x="613536" y="179654"/>
            <a:ext cx="10964926" cy="651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1"/>
          </p:nvPr>
        </p:nvSpPr>
        <p:spPr>
          <a:xfrm>
            <a:off x="916305" y="1874900"/>
            <a:ext cx="10359389" cy="426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1015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608711" y="179654"/>
            <a:ext cx="10974577" cy="651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5512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613536" y="179654"/>
            <a:ext cx="10964926" cy="651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992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>
            <a:spLocks noGrp="1"/>
          </p:cNvSpPr>
          <p:nvPr>
            <p:ph type="title"/>
          </p:nvPr>
        </p:nvSpPr>
        <p:spPr>
          <a:xfrm>
            <a:off x="613536" y="179654"/>
            <a:ext cx="10964926" cy="651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624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4CE68-7A56-4B17-A0A9-9920CC06B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BB4A0-681A-41A2-BB80-05A21F2D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725BDA-DF7E-431A-96BB-219C91DE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97F8-D78C-400C-B0BD-2A2FAA13A7C7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01177A-1BA2-4676-9FDB-1A113B54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389A87-D70A-40B9-80A7-0C1A8253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EA34-EA1C-4611-8BCF-5CCAF6C402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833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754BC-E1CC-4A14-86CD-8459EAC5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2EA2C5-B2CB-49BD-906D-E52BD0E1C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23158D-8176-4A5C-A87C-91660F28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97F8-D78C-400C-B0BD-2A2FAA13A7C7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E6EB5F-BBD0-4A6C-8909-661E87D5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494A56-811C-42FC-A4DE-0B60661C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EA34-EA1C-4611-8BCF-5CCAF6C402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43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4B5E4-6E53-4643-A8D4-F93142ED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4BF295-5C76-4B9B-B93E-93E5FA6EC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7D0105-D709-4717-B833-33E9561FD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E7097C-97D6-4F66-A69C-C112AC54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97F8-D78C-400C-B0BD-2A2FAA13A7C7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19274D-F336-42B6-A76A-C8B32BB8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68EDC7-27C9-4BB8-9473-690C1226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EA34-EA1C-4611-8BCF-5CCAF6C402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552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F7BED-68DE-41C4-A82D-8B1C881E8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A8E661-B689-4A5A-A6C7-E69D61F4C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5B304D-3F14-4F66-95AC-CAE386069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629F25-0ED6-4E31-B92C-8BEB48FB5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80A60C-B2F9-492C-8795-3BA6BDF88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744520-9F96-45B6-8040-FA35D617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97F8-D78C-400C-B0BD-2A2FAA13A7C7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A79EF1-AE00-4738-840B-74E2D4AC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D3B7630-2CCD-4135-93C9-EBEE32FD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EA34-EA1C-4611-8BCF-5CCAF6C402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017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7A20B-F36B-49B4-9A84-75D8A11D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02CDB3-2DAC-4F12-8E5B-AB2CE50B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97F8-D78C-400C-B0BD-2A2FAA13A7C7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13F89B-F0B0-4926-9F6E-8FEE4A06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598DB1E-FE59-4060-8296-CCE75B11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EA34-EA1C-4611-8BCF-5CCAF6C402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249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FF3B00-918D-4699-B605-1A445855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97F8-D78C-400C-B0BD-2A2FAA13A7C7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7F92D1-167A-4BF5-9B4B-06064974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873292-C85E-4781-89BE-13BCA9AE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EA34-EA1C-4611-8BCF-5CCAF6C402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803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2550A-A90C-4E5C-AD23-6EEF01186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E0373-4F44-4790-8AF5-73A26451E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712575-8908-4287-BD26-D4981BDEB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D99FE0-963D-4892-BFDC-2AE16C36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97F8-D78C-400C-B0BD-2A2FAA13A7C7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997FFB-E0E9-4C01-B9F1-6A97D9D0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CA82FD-FCDA-442F-8DAD-17BD4273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EA34-EA1C-4611-8BCF-5CCAF6C402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502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0ECEB-CA52-46B2-B2CE-04F586F8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629688-3EA2-4DE0-9C6D-0F7725914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BC3F90-ED32-410C-9658-DD01C3555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EACB2F-AC6D-44CF-B280-BCB11FB6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97F8-D78C-400C-B0BD-2A2FAA13A7C7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D33796-C1A7-4B9B-8EEE-324B8120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2CA39F-13F5-41DC-8089-4298CDB3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EA34-EA1C-4611-8BCF-5CCAF6C402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465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D335DA-F57E-418C-9D96-BF3E609D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82433-7447-4C8A-8491-614CD0306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4E2A6C-90D2-406F-9B46-3676A5917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A97F8-D78C-400C-B0BD-2A2FAA13A7C7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35D1EE-52EF-47E1-BF52-35C11E776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BEE4D3-17A4-4109-BBDC-27B1F4D5B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5EA34-EA1C-4611-8BCF-5CCAF6C402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25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/>
          <p:nvPr/>
        </p:nvSpPr>
        <p:spPr>
          <a:xfrm>
            <a:off x="0" y="1218946"/>
            <a:ext cx="12191999" cy="7340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3"/>
          <p:cNvSpPr/>
          <p:nvPr/>
        </p:nvSpPr>
        <p:spPr>
          <a:xfrm>
            <a:off x="0" y="1092708"/>
            <a:ext cx="12192000" cy="121920"/>
          </a:xfrm>
          <a:custGeom>
            <a:avLst/>
            <a:gdLst/>
            <a:ahLst/>
            <a:cxnLst/>
            <a:rect l="l" t="t" r="r" b="b"/>
            <a:pathLst>
              <a:path w="12192000" h="121919" extrusionOk="0">
                <a:moveTo>
                  <a:pt x="0" y="121920"/>
                </a:moveTo>
                <a:lnTo>
                  <a:pt x="12192000" y="121920"/>
                </a:lnTo>
                <a:lnTo>
                  <a:pt x="12192000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solidFill>
            <a:srgbClr val="FFF11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3"/>
          <p:cNvSpPr/>
          <p:nvPr/>
        </p:nvSpPr>
        <p:spPr>
          <a:xfrm>
            <a:off x="0" y="1092708"/>
            <a:ext cx="12192000" cy="121920"/>
          </a:xfrm>
          <a:custGeom>
            <a:avLst/>
            <a:gdLst/>
            <a:ahLst/>
            <a:cxnLst/>
            <a:rect l="l" t="t" r="r" b="b"/>
            <a:pathLst>
              <a:path w="12192000" h="121919" extrusionOk="0">
                <a:moveTo>
                  <a:pt x="0" y="121920"/>
                </a:moveTo>
                <a:lnTo>
                  <a:pt x="12192000" y="121920"/>
                </a:lnTo>
                <a:lnTo>
                  <a:pt x="12192000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noFill/>
          <a:ln w="9525" cap="flat" cmpd="sng">
            <a:solidFill>
              <a:srgbClr val="FFF1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3"/>
          <p:cNvSpPr/>
          <p:nvPr/>
        </p:nvSpPr>
        <p:spPr>
          <a:xfrm>
            <a:off x="627887" y="307847"/>
            <a:ext cx="2035809" cy="61304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13536" y="179654"/>
            <a:ext cx="10964926" cy="651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916305" y="1874900"/>
            <a:ext cx="10359389" cy="426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 b="0" u="none"/>
          </a:p>
        </p:txBody>
      </p:sp>
    </p:spTree>
    <p:extLst>
      <p:ext uri="{BB962C8B-B14F-4D97-AF65-F5344CB8AC3E}">
        <p14:creationId xmlns:p14="http://schemas.microsoft.com/office/powerpoint/2010/main" val="7592746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body" idx="1"/>
          </p:nvPr>
        </p:nvSpPr>
        <p:spPr>
          <a:xfrm>
            <a:off x="916349" y="1648070"/>
            <a:ext cx="10359300" cy="260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8500" rIns="0" bIns="0" anchor="t" anchorCtr="0">
            <a:sp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3600" b="1" kern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Metagenome-Assembled</a:t>
            </a:r>
            <a:r>
              <a:rPr lang="es-CO" sz="3600" b="1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3600" b="1" kern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Genome</a:t>
            </a:r>
            <a:r>
              <a:rPr lang="es-CO" sz="3600" b="1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(MAG) </a:t>
            </a:r>
            <a:r>
              <a:rPr lang="es-CO" sz="3600" b="1" kern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reconstruction</a:t>
            </a:r>
            <a:r>
              <a:rPr lang="es-CO" sz="3600" b="1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3600" b="1" kern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CO" sz="3600" b="1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CO" sz="3600" b="1" kern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Lignocellulolytic</a:t>
            </a:r>
            <a:r>
              <a:rPr lang="es-CO" sz="3600" b="1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3600" b="1" kern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Bacterial</a:t>
            </a:r>
            <a:r>
              <a:rPr lang="es-CO" sz="3600" b="1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3600" b="1" kern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Consortium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31939" y="4405760"/>
            <a:ext cx="8592300" cy="161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Presented</a:t>
            </a:r>
            <a:r>
              <a:rPr lang="es-CO" sz="24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s-CO" sz="2400" b="1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by</a:t>
            </a:r>
            <a:endParaRPr lang="es-CO" sz="2400" b="1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Carlos Andrés Díaz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David León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Cesar Patiño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575462" y="819302"/>
            <a:ext cx="2512954" cy="10401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8594597" y="1065657"/>
            <a:ext cx="1792605" cy="57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12700" marR="5080" lvl="0" indent="45720" algn="l" rtl="0">
              <a:lnSpc>
                <a:spcPct val="101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Departamento de  Ciencias Biológicas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0" y="547103"/>
            <a:ext cx="12191999" cy="52655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0" y="0"/>
            <a:ext cx="12192000" cy="501650"/>
          </a:xfrm>
          <a:custGeom>
            <a:avLst/>
            <a:gdLst/>
            <a:ahLst/>
            <a:cxnLst/>
            <a:rect l="l" t="t" r="r" b="b"/>
            <a:pathLst>
              <a:path w="12192000" h="501650" extrusionOk="0">
                <a:moveTo>
                  <a:pt x="0" y="501396"/>
                </a:moveTo>
                <a:lnTo>
                  <a:pt x="12192000" y="501396"/>
                </a:lnTo>
                <a:lnTo>
                  <a:pt x="12192000" y="0"/>
                </a:lnTo>
                <a:lnTo>
                  <a:pt x="0" y="0"/>
                </a:lnTo>
                <a:lnTo>
                  <a:pt x="0" y="501396"/>
                </a:lnTo>
                <a:close/>
              </a:path>
            </a:pathLst>
          </a:custGeom>
          <a:solidFill>
            <a:srgbClr val="FFF11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0" y="0"/>
            <a:ext cx="12192000" cy="501650"/>
          </a:xfrm>
          <a:custGeom>
            <a:avLst/>
            <a:gdLst/>
            <a:ahLst/>
            <a:cxnLst/>
            <a:rect l="l" t="t" r="r" b="b"/>
            <a:pathLst>
              <a:path w="12192000" h="501650" extrusionOk="0">
                <a:moveTo>
                  <a:pt x="0" y="501396"/>
                </a:moveTo>
                <a:lnTo>
                  <a:pt x="12192000" y="501396"/>
                </a:lnTo>
                <a:lnTo>
                  <a:pt x="12192000" y="0"/>
                </a:lnTo>
                <a:lnTo>
                  <a:pt x="0" y="0"/>
                </a:lnTo>
                <a:lnTo>
                  <a:pt x="0" y="501396"/>
                </a:lnTo>
                <a:close/>
              </a:path>
            </a:pathLst>
          </a:custGeom>
          <a:noFill/>
          <a:ln w="9525" cap="flat" cmpd="sng">
            <a:solidFill>
              <a:srgbClr val="FFF1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CE5A67-BE9A-4386-B852-3ACE137D8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014" y="4489288"/>
            <a:ext cx="3000375" cy="21324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59294-E71D-42F0-924C-6E56345F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/>
              <a:t>Resultados ensamblaje C1E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52EE933-B1C0-457F-A742-A1FD379C2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110"/>
          <a:stretch/>
        </p:blipFill>
        <p:spPr>
          <a:xfrm>
            <a:off x="6546827" y="1516996"/>
            <a:ext cx="5368948" cy="169292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A70F957-F05B-4FEA-A09A-1C3422B5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3938791"/>
            <a:ext cx="11515725" cy="279911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3E97E8C-5E23-49F0-8E7E-27FDFA0D5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1783389"/>
            <a:ext cx="6027680" cy="183580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AF0B6D4-94E9-42DF-BE5F-D59165C474B4}"/>
              </a:ext>
            </a:extLst>
          </p:cNvPr>
          <p:cNvSpPr txBox="1"/>
          <p:nvPr/>
        </p:nvSpPr>
        <p:spPr>
          <a:xfrm>
            <a:off x="3343275" y="4882869"/>
            <a:ext cx="1905000" cy="336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701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592B1-2CBE-4884-859F-72C98EC2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/>
              <a:t>Grafos Muestra C1E</a:t>
            </a:r>
            <a:endParaRPr lang="es-ES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8685D65D-F21F-4BA0-BE9B-C2EEC4651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171" y="5119535"/>
            <a:ext cx="1677129" cy="1261305"/>
          </a:xfrm>
          <a:prstGeom prst="rect">
            <a:avLst/>
          </a:prstGeom>
        </p:spPr>
      </p:pic>
      <p:pic>
        <p:nvPicPr>
          <p:cNvPr id="6" name="Imagen 6" descr="Forma&#10;&#10;Descripción generada automáticamente">
            <a:extLst>
              <a:ext uri="{FF2B5EF4-FFF2-40B4-BE49-F238E27FC236}">
                <a16:creationId xmlns:a16="http://schemas.microsoft.com/office/drawing/2014/main" id="{599F57DE-03A9-4510-BFAE-2BDF04BAD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918" y="1757257"/>
            <a:ext cx="2743200" cy="2443766"/>
          </a:xfrm>
          <a:prstGeom prst="rect">
            <a:avLst/>
          </a:prstGeom>
        </p:spPr>
      </p:pic>
      <p:pic>
        <p:nvPicPr>
          <p:cNvPr id="8" name="Imagen 8" descr="Forma, Círculo&#10;&#10;Descripción generada automáticamente">
            <a:extLst>
              <a:ext uri="{FF2B5EF4-FFF2-40B4-BE49-F238E27FC236}">
                <a16:creationId xmlns:a16="http://schemas.microsoft.com/office/drawing/2014/main" id="{6B2C86E1-3A7F-42DE-BEA5-2797DEB05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768" y="2810138"/>
            <a:ext cx="1922958" cy="1674054"/>
          </a:xfrm>
          <a:prstGeom prst="rect">
            <a:avLst/>
          </a:prstGeom>
        </p:spPr>
      </p:pic>
      <p:pic>
        <p:nvPicPr>
          <p:cNvPr id="9" name="Imagen 9" descr="Texto&#10;&#10;Descripción generada automáticamente">
            <a:extLst>
              <a:ext uri="{FF2B5EF4-FFF2-40B4-BE49-F238E27FC236}">
                <a16:creationId xmlns:a16="http://schemas.microsoft.com/office/drawing/2014/main" id="{09E9640A-3DF8-433B-8787-5807BD67D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542" y="5067841"/>
            <a:ext cx="1879276" cy="1270540"/>
          </a:xfrm>
          <a:prstGeom prst="rect">
            <a:avLst/>
          </a:prstGeom>
        </p:spPr>
      </p:pic>
      <p:pic>
        <p:nvPicPr>
          <p:cNvPr id="10" name="Imagen 10" descr="Imagen que contiene Forma&#10;&#10;Descripción generada automáticamente">
            <a:extLst>
              <a:ext uri="{FF2B5EF4-FFF2-40B4-BE49-F238E27FC236}">
                <a16:creationId xmlns:a16="http://schemas.microsoft.com/office/drawing/2014/main" id="{924FEC18-70B8-4067-A358-A0BFC30E14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898" y="1710473"/>
            <a:ext cx="2743200" cy="2529752"/>
          </a:xfrm>
          <a:prstGeom prst="rect">
            <a:avLst/>
          </a:prstGeom>
        </p:spPr>
      </p:pic>
      <p:pic>
        <p:nvPicPr>
          <p:cNvPr id="11" name="Imagen 11" descr="Texto, Pizarra&#10;&#10;Descripción generada automáticamente">
            <a:extLst>
              <a:ext uri="{FF2B5EF4-FFF2-40B4-BE49-F238E27FC236}">
                <a16:creationId xmlns:a16="http://schemas.microsoft.com/office/drawing/2014/main" id="{2DC764D1-48ED-4509-8D37-6EBF9B9DEE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9768" y="4915186"/>
            <a:ext cx="1908398" cy="142319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6148EFD-561A-47C2-A850-DE21C0AD9F44}"/>
              </a:ext>
            </a:extLst>
          </p:cNvPr>
          <p:cNvSpPr txBox="1"/>
          <p:nvPr/>
        </p:nvSpPr>
        <p:spPr>
          <a:xfrm>
            <a:off x="7777254" y="695992"/>
            <a:ext cx="35585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Generados a través de Bandage</a:t>
            </a:r>
            <a:r>
              <a:rPr lang="es-ES">
                <a:cs typeface="Arial"/>
              </a:rPr>
              <a:t>​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281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5642D-96F7-41C9-B0DB-F43E05DFE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794" y="179654"/>
            <a:ext cx="8490668" cy="651510"/>
          </a:xfrm>
        </p:spPr>
        <p:txBody>
          <a:bodyPr/>
          <a:lstStyle/>
          <a:p>
            <a:pPr algn="r"/>
            <a:r>
              <a:rPr lang="es-CO"/>
              <a:t>Grafos Muestra 12D</a:t>
            </a:r>
            <a:endParaRPr lang="es-ES"/>
          </a:p>
        </p:txBody>
      </p:sp>
      <p:pic>
        <p:nvPicPr>
          <p:cNvPr id="9" name="Imagen 9" descr="Forma&#10;&#10;Descripción generada automáticamente">
            <a:extLst>
              <a:ext uri="{FF2B5EF4-FFF2-40B4-BE49-F238E27FC236}">
                <a16:creationId xmlns:a16="http://schemas.microsoft.com/office/drawing/2014/main" id="{9C988E88-390C-445A-AE5B-45D2D2A6B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98" y="1643744"/>
            <a:ext cx="2932851" cy="2634258"/>
          </a:xfrm>
          <a:prstGeom prst="rect">
            <a:avLst/>
          </a:prstGeom>
        </p:spPr>
      </p:pic>
      <p:pic>
        <p:nvPicPr>
          <p:cNvPr id="10" name="Imagen 10" descr="Forma&#10;&#10;Descripción generada automáticamente">
            <a:extLst>
              <a:ext uri="{FF2B5EF4-FFF2-40B4-BE49-F238E27FC236}">
                <a16:creationId xmlns:a16="http://schemas.microsoft.com/office/drawing/2014/main" id="{64A3C8E4-5B4E-4395-87BA-549EB0419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189" y="1670992"/>
            <a:ext cx="3024885" cy="2506977"/>
          </a:xfrm>
          <a:prstGeom prst="rect">
            <a:avLst/>
          </a:prstGeom>
        </p:spPr>
      </p:pic>
      <p:pic>
        <p:nvPicPr>
          <p:cNvPr id="11" name="Imagen 11" descr="Texto, Logotipo&#10;&#10;Descripción generada automáticamente">
            <a:extLst>
              <a:ext uri="{FF2B5EF4-FFF2-40B4-BE49-F238E27FC236}">
                <a16:creationId xmlns:a16="http://schemas.microsoft.com/office/drawing/2014/main" id="{FB03FDE6-CC2B-4D94-A453-91B976B63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802" y="3429000"/>
            <a:ext cx="1906323" cy="1530310"/>
          </a:xfrm>
          <a:prstGeom prst="rect">
            <a:avLst/>
          </a:prstGeom>
        </p:spPr>
      </p:pic>
      <p:pic>
        <p:nvPicPr>
          <p:cNvPr id="12" name="Imagen 12">
            <a:extLst>
              <a:ext uri="{FF2B5EF4-FFF2-40B4-BE49-F238E27FC236}">
                <a16:creationId xmlns:a16="http://schemas.microsoft.com/office/drawing/2014/main" id="{7ED976E0-6589-447C-9FBB-8372F82A5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4509340"/>
            <a:ext cx="1580301" cy="1642505"/>
          </a:xfrm>
          <a:prstGeom prst="rect">
            <a:avLst/>
          </a:prstGeom>
        </p:spPr>
      </p:pic>
      <p:pic>
        <p:nvPicPr>
          <p:cNvPr id="13" name="Imagen 13" descr="Imagen que contiene Texto&#10;&#10;Descripción generada automáticamente">
            <a:extLst>
              <a:ext uri="{FF2B5EF4-FFF2-40B4-BE49-F238E27FC236}">
                <a16:creationId xmlns:a16="http://schemas.microsoft.com/office/drawing/2014/main" id="{6114D630-E85F-4D41-8A5F-9943D2A146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4095" y="4371274"/>
            <a:ext cx="1995302" cy="178057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6DADE2A-D673-47ED-BE97-44E7CD7B1EB7}"/>
              </a:ext>
            </a:extLst>
          </p:cNvPr>
          <p:cNvSpPr txBox="1"/>
          <p:nvPr/>
        </p:nvSpPr>
        <p:spPr>
          <a:xfrm>
            <a:off x="7597674" y="666871"/>
            <a:ext cx="36653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Generados a través de </a:t>
            </a:r>
            <a:r>
              <a:rPr lang="es-ES" err="1"/>
              <a:t>Bandage</a:t>
            </a:r>
            <a:endParaRPr lang="es-E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5096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EB0EF-399B-4E98-AA5B-10232468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err="1"/>
              <a:t>Results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F8A22A-04F5-4757-8B15-53A3B16F5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2" b="1323"/>
          <a:stretch/>
        </p:blipFill>
        <p:spPr>
          <a:xfrm>
            <a:off x="975485" y="1621393"/>
            <a:ext cx="9956249" cy="4743450"/>
          </a:xfrm>
          <a:prstGeom prst="rect">
            <a:avLst/>
          </a:prstGeom>
          <a:ln w="38100">
            <a:solidFill>
              <a:schemeClr val="bg1">
                <a:lumMod val="75000"/>
              </a:schemeClr>
            </a:solidFill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E1B234B-16CD-4FE2-84A7-27D872AF3300}"/>
              </a:ext>
            </a:extLst>
          </p:cNvPr>
          <p:cNvSpPr txBox="1"/>
          <p:nvPr/>
        </p:nvSpPr>
        <p:spPr>
          <a:xfrm>
            <a:off x="1143000" y="4972050"/>
            <a:ext cx="7086600" cy="264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5553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08002-9708-4AD2-91A8-821B66B76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20" y="1608832"/>
            <a:ext cx="6377065" cy="830997"/>
          </a:xfrm>
        </p:spPr>
        <p:txBody>
          <a:bodyPr/>
          <a:lstStyle/>
          <a:p>
            <a:r>
              <a:rPr lang="es-CO" sz="5400" dirty="0"/>
              <a:t>Future </a:t>
            </a:r>
            <a:r>
              <a:rPr lang="es-CO" sz="5400" dirty="0" err="1"/>
              <a:t>perspectives</a:t>
            </a:r>
            <a:endParaRPr lang="es-CO" sz="5400" dirty="0"/>
          </a:p>
        </p:txBody>
      </p:sp>
    </p:spTree>
    <p:extLst>
      <p:ext uri="{BB962C8B-B14F-4D97-AF65-F5344CB8AC3E}">
        <p14:creationId xmlns:p14="http://schemas.microsoft.com/office/powerpoint/2010/main" val="286953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EFF37-BEA3-4836-BA5B-ADD18DF2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08C89D-55EF-4C8A-9DA1-5CF6252FE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462183"/>
            <a:ext cx="10144125" cy="5095690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929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5CE25-0DA3-4F4A-B707-1F9AAC8C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err="1"/>
              <a:t>Methodology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459A9F-BE4B-447D-9E9C-6D71AE08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98" y="3713802"/>
            <a:ext cx="4003964" cy="29645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4942C7C-B653-4047-AA27-11F9BB8B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4" y="1427613"/>
            <a:ext cx="5172739" cy="26479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2534550-0987-486F-8CF3-1D2E295B5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395" y="4386263"/>
            <a:ext cx="5206221" cy="180498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6621BAB-A156-4C37-9168-CB3C72CD899E}"/>
              </a:ext>
            </a:extLst>
          </p:cNvPr>
          <p:cNvSpPr txBox="1"/>
          <p:nvPr/>
        </p:nvSpPr>
        <p:spPr>
          <a:xfrm>
            <a:off x="8695683" y="4386263"/>
            <a:ext cx="3045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err="1">
                <a:solidFill>
                  <a:srgbClr val="00CCFF"/>
                </a:solidFill>
                <a:latin typeface="Cambria"/>
                <a:ea typeface="Cambria"/>
                <a:cs typeface="Cambria"/>
                <a:sym typeface="Cambria"/>
              </a:rPr>
              <a:t>Perturbation</a:t>
            </a:r>
            <a:r>
              <a:rPr lang="es-CO" b="1">
                <a:solidFill>
                  <a:srgbClr val="00CC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s-CO" b="1" err="1">
                <a:solidFill>
                  <a:srgbClr val="00CCFF"/>
                </a:solidFill>
                <a:latin typeface="Cambria"/>
                <a:ea typeface="Cambria"/>
                <a:cs typeface="Cambria"/>
                <a:sym typeface="Cambria"/>
              </a:rPr>
              <a:t>analysis</a:t>
            </a:r>
            <a:endParaRPr lang="es-CO" sz="1800" b="1">
              <a:solidFill>
                <a:srgbClr val="00CC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4327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5CE25-0DA3-4F4A-B707-1F9AAC8C8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36" y="179654"/>
            <a:ext cx="10883139" cy="651510"/>
          </a:xfrm>
        </p:spPr>
        <p:txBody>
          <a:bodyPr/>
          <a:lstStyle/>
          <a:p>
            <a:pPr algn="r"/>
            <a:r>
              <a:rPr lang="es-CO" dirty="0"/>
              <a:t>ARNr 16S </a:t>
            </a:r>
            <a:r>
              <a:rPr lang="es-CO" dirty="0" err="1"/>
              <a:t>sequencing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E9252D7-F0F7-4C2B-BAC5-5BE53A6FB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8"/>
          <a:stretch/>
        </p:blipFill>
        <p:spPr>
          <a:xfrm>
            <a:off x="2581275" y="1521436"/>
            <a:ext cx="6705600" cy="5156910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81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B2F04AA-BF10-4102-A71C-D60C7E766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60"/>
          <a:stretch/>
        </p:blipFill>
        <p:spPr>
          <a:xfrm>
            <a:off x="2650943" y="1628775"/>
            <a:ext cx="6593069" cy="4962525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A452F4-612F-4605-93A6-B0B96B98D47A}"/>
              </a:ext>
            </a:extLst>
          </p:cNvPr>
          <p:cNvSpPr txBox="1"/>
          <p:nvPr/>
        </p:nvSpPr>
        <p:spPr>
          <a:xfrm>
            <a:off x="5484214" y="2947194"/>
            <a:ext cx="2316761" cy="281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76982B-9214-4102-B81F-0983DE6CC8C7}"/>
              </a:ext>
            </a:extLst>
          </p:cNvPr>
          <p:cNvSpPr txBox="1"/>
          <p:nvPr/>
        </p:nvSpPr>
        <p:spPr>
          <a:xfrm>
            <a:off x="5446114" y="3828256"/>
            <a:ext cx="2316761" cy="281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CO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5098F6F-6F35-46D0-AC3E-7A5A68C8FB39}"/>
              </a:ext>
            </a:extLst>
          </p:cNvPr>
          <p:cNvSpPr txBox="1">
            <a:spLocks/>
          </p:cNvSpPr>
          <p:nvPr/>
        </p:nvSpPr>
        <p:spPr>
          <a:xfrm>
            <a:off x="798064" y="278053"/>
            <a:ext cx="10883139" cy="651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-CO" kern="0" dirty="0"/>
              <a:t>ARNr 16S </a:t>
            </a:r>
            <a:r>
              <a:rPr lang="es-CO" kern="0" dirty="0" err="1"/>
              <a:t>sequencing</a:t>
            </a:r>
            <a:endParaRPr lang="es-CO" kern="0" dirty="0"/>
          </a:p>
        </p:txBody>
      </p:sp>
    </p:spTree>
    <p:extLst>
      <p:ext uri="{BB962C8B-B14F-4D97-AF65-F5344CB8AC3E}">
        <p14:creationId xmlns:p14="http://schemas.microsoft.com/office/powerpoint/2010/main" val="74212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CA460-0634-480C-BE91-1F3B02A3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err="1"/>
              <a:t>Metadata</a:t>
            </a:r>
            <a:endParaRPr lang="es-CO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B665087-A3B5-4AF7-8A1D-A4C634F2F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86452"/>
              </p:ext>
            </p:extLst>
          </p:nvPr>
        </p:nvGraphicFramePr>
        <p:xfrm>
          <a:off x="2514598" y="3126326"/>
          <a:ext cx="6475666" cy="3531395"/>
        </p:xfrm>
        <a:graphic>
          <a:graphicData uri="http://schemas.openxmlformats.org/drawingml/2006/table">
            <a:tbl>
              <a:tblPr firstRow="1" firstCol="1" bandRow="1"/>
              <a:tblGrid>
                <a:gridCol w="1296911">
                  <a:extLst>
                    <a:ext uri="{9D8B030D-6E8A-4147-A177-3AD203B41FA5}">
                      <a16:colId xmlns:a16="http://schemas.microsoft.com/office/drawing/2014/main" val="1383930323"/>
                    </a:ext>
                  </a:extLst>
                </a:gridCol>
                <a:gridCol w="1212953">
                  <a:extLst>
                    <a:ext uri="{9D8B030D-6E8A-4147-A177-3AD203B41FA5}">
                      <a16:colId xmlns:a16="http://schemas.microsoft.com/office/drawing/2014/main" val="1210550682"/>
                    </a:ext>
                  </a:extLst>
                </a:gridCol>
                <a:gridCol w="1552737">
                  <a:extLst>
                    <a:ext uri="{9D8B030D-6E8A-4147-A177-3AD203B41FA5}">
                      <a16:colId xmlns:a16="http://schemas.microsoft.com/office/drawing/2014/main" val="3519215619"/>
                    </a:ext>
                  </a:extLst>
                </a:gridCol>
                <a:gridCol w="1215916">
                  <a:extLst>
                    <a:ext uri="{9D8B030D-6E8A-4147-A177-3AD203B41FA5}">
                      <a16:colId xmlns:a16="http://schemas.microsoft.com/office/drawing/2014/main" val="1520421713"/>
                    </a:ext>
                  </a:extLst>
                </a:gridCol>
                <a:gridCol w="1197149">
                  <a:extLst>
                    <a:ext uri="{9D8B030D-6E8A-4147-A177-3AD203B41FA5}">
                      <a16:colId xmlns:a16="http://schemas.microsoft.com/office/drawing/2014/main" val="2117194382"/>
                    </a:ext>
                  </a:extLst>
                </a:gridCol>
              </a:tblGrid>
              <a:tr h="12639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es-ES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600" b="1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s-CO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s-CO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9580" indent="-44958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Insert</a:t>
                      </a:r>
                      <a:r>
                        <a:rPr lang="es-ES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600" b="1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s-ES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49580" indent="-44958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s-ES" sz="1600" b="1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bp</a:t>
                      </a:r>
                      <a:r>
                        <a:rPr lang="es-ES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s-CO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N50 (</a:t>
                      </a:r>
                      <a:r>
                        <a:rPr lang="es-ES" sz="1600" b="1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bp</a:t>
                      </a:r>
                      <a:r>
                        <a:rPr lang="es-ES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s-CO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Q </a:t>
                      </a:r>
                      <a:r>
                        <a:rPr lang="es-ES" sz="1600" b="1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s-CO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699457"/>
                  </a:ext>
                </a:extLst>
              </a:tr>
              <a:tr h="11337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Metagenom</a:t>
                      </a:r>
                      <a:r>
                        <a:rPr lang="es-ES" sz="16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160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Jimenez</a:t>
                      </a:r>
                      <a:r>
                        <a:rPr lang="es-ES" sz="16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16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C1E</a:t>
                      </a:r>
                      <a:endParaRPr lang="es-CO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O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7,6 GB</a:t>
                      </a:r>
                      <a:endParaRPr lang="es-CO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8100</a:t>
                      </a:r>
                      <a:endParaRPr lang="es-CO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O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14401</a:t>
                      </a:r>
                      <a:endParaRPr lang="es-CO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O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Q42</a:t>
                      </a:r>
                      <a:endParaRPr lang="es-CO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773978"/>
                  </a:ext>
                </a:extLst>
              </a:tr>
              <a:tr h="11337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Metagenom</a:t>
                      </a:r>
                      <a:r>
                        <a:rPr lang="es-ES" sz="16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160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Jimenez</a:t>
                      </a:r>
                      <a:r>
                        <a:rPr lang="es-ES" sz="16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16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12D</a:t>
                      </a:r>
                      <a:endParaRPr lang="es-CO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11,2 GB</a:t>
                      </a:r>
                      <a:endParaRPr lang="es-CO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8200</a:t>
                      </a:r>
                      <a:endParaRPr lang="es-CO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O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11185</a:t>
                      </a:r>
                      <a:endParaRPr lang="es-CO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O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Q43</a:t>
                      </a:r>
                      <a:endParaRPr lang="es-CO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998381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CC05D214-228B-42E3-AD85-ACFBCB602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49" y="1414462"/>
            <a:ext cx="8477250" cy="5810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B33596F-9A9B-40D6-B486-73EA5E07B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49" y="2214302"/>
            <a:ext cx="8591550" cy="590550"/>
          </a:xfrm>
          <a:prstGeom prst="rect">
            <a:avLst/>
          </a:prstGeom>
        </p:spPr>
      </p:pic>
      <p:sp>
        <p:nvSpPr>
          <p:cNvPr id="3" name="AutoShape 2" descr="German Collection of Microorganisms and Cell Cultures GmbH: Welcome to the  Leibniz Institute DSMZ">
            <a:extLst>
              <a:ext uri="{FF2B5EF4-FFF2-40B4-BE49-F238E27FC236}">
                <a16:creationId xmlns:a16="http://schemas.microsoft.com/office/drawing/2014/main" id="{ACD6801F-735B-4ED1-811E-CA39C9B233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9182" y="3629025"/>
            <a:ext cx="43434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8" name="Picture 4" descr="Verwandtschaft von Bakterien am Computer bestimmen">
            <a:extLst>
              <a:ext uri="{FF2B5EF4-FFF2-40B4-BE49-F238E27FC236}">
                <a16:creationId xmlns:a16="http://schemas.microsoft.com/office/drawing/2014/main" id="{4141520E-E9FA-435E-9C2D-149FCE546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45" y="1394892"/>
            <a:ext cx="2144554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53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F9E78-B366-4C99-869B-706355AE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err="1"/>
              <a:t>Assemblers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long</a:t>
            </a:r>
            <a:r>
              <a:rPr lang="es-CO" dirty="0"/>
              <a:t> </a:t>
            </a:r>
            <a:r>
              <a:rPr lang="es-CO" dirty="0" err="1"/>
              <a:t>reads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DA533A-1610-43E0-947B-0C4D338A1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0" b="35504"/>
          <a:stretch/>
        </p:blipFill>
        <p:spPr>
          <a:xfrm>
            <a:off x="1566036" y="1319212"/>
            <a:ext cx="8600926" cy="2676525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9A9335C-4491-4527-9F6F-B0E7E9246D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997"/>
          <a:stretch/>
        </p:blipFill>
        <p:spPr>
          <a:xfrm>
            <a:off x="1708836" y="4200525"/>
            <a:ext cx="8315325" cy="2395537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516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0E379-A864-47C2-94A9-D72E9EC9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err="1"/>
              <a:t>Flye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963E7F-220D-4D17-A30C-27B7EFA3B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60" b="20086"/>
          <a:stretch/>
        </p:blipFill>
        <p:spPr>
          <a:xfrm>
            <a:off x="1122319" y="1468753"/>
            <a:ext cx="9227919" cy="5772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E783F56-FD7A-4BEE-A545-DE06E5D0A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075" y="2133944"/>
            <a:ext cx="8488406" cy="4318290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541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0E379-A864-47C2-94A9-D72E9EC9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/>
              <a:t>Análisis del ensamblador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02D4E12-98B1-483B-ABDB-7C9DC1916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18" y="1639254"/>
            <a:ext cx="8831307" cy="225055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1940CB7-315F-4AA7-91D2-880EDA568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36" y="4307277"/>
            <a:ext cx="10582275" cy="169251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6316DBE-60A5-4D2D-8F34-AAC47188808F}"/>
              </a:ext>
            </a:extLst>
          </p:cNvPr>
          <p:cNvSpPr txBox="1"/>
          <p:nvPr/>
        </p:nvSpPr>
        <p:spPr>
          <a:xfrm>
            <a:off x="6572250" y="5491515"/>
            <a:ext cx="81915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869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0D44CDC0F2E9F4DB6A478A66C9F4DA1" ma:contentTypeVersion="12" ma:contentTypeDescription="Crear nuevo documento." ma:contentTypeScope="" ma:versionID="741938277295aa2d1ee38cd6be8de738">
  <xsd:schema xmlns:xsd="http://www.w3.org/2001/XMLSchema" xmlns:xs="http://www.w3.org/2001/XMLSchema" xmlns:p="http://schemas.microsoft.com/office/2006/metadata/properties" xmlns:ns3="f93cf7d1-3e33-4164-800c-7ef434c77853" xmlns:ns4="b909853a-fdfc-4530-af88-2a360245ca6a" targetNamespace="http://schemas.microsoft.com/office/2006/metadata/properties" ma:root="true" ma:fieldsID="7bd8afffe1a701e0fbc9225077b0684b" ns3:_="" ns4:_="">
    <xsd:import namespace="f93cf7d1-3e33-4164-800c-7ef434c77853"/>
    <xsd:import namespace="b909853a-fdfc-4530-af88-2a360245ca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3cf7d1-3e33-4164-800c-7ef434c77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09853a-fdfc-4530-af88-2a360245ca6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0408EC-D4AE-4BA0-B03A-153803FED341}">
  <ds:schemaRefs>
    <ds:schemaRef ds:uri="b909853a-fdfc-4530-af88-2a360245ca6a"/>
    <ds:schemaRef ds:uri="f93cf7d1-3e33-4164-800c-7ef434c7785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B089815-F0C4-4533-856C-8C09C492B4BF}">
  <ds:schemaRefs>
    <ds:schemaRef ds:uri="f93cf7d1-3e33-4164-800c-7ef434c77853"/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b909853a-fdfc-4530-af88-2a360245ca6a"/>
  </ds:schemaRefs>
</ds:datastoreItem>
</file>

<file path=customXml/itemProps3.xml><?xml version="1.0" encoding="utf-8"?>
<ds:datastoreItem xmlns:ds="http://schemas.openxmlformats.org/officeDocument/2006/customXml" ds:itemID="{F8D7A868-0E90-42E6-8776-5DC0DC5234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Panorámica</PresentationFormat>
  <Paragraphs>52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Times New Roman</vt:lpstr>
      <vt:lpstr>Tema de Office</vt:lpstr>
      <vt:lpstr>Office Theme</vt:lpstr>
      <vt:lpstr>Presentación de PowerPoint</vt:lpstr>
      <vt:lpstr>Presentación de PowerPoint</vt:lpstr>
      <vt:lpstr>Methodology</vt:lpstr>
      <vt:lpstr>ARNr 16S sequencing</vt:lpstr>
      <vt:lpstr>Presentación de PowerPoint</vt:lpstr>
      <vt:lpstr>Metadata</vt:lpstr>
      <vt:lpstr>Assemblers for long reads</vt:lpstr>
      <vt:lpstr>Flye</vt:lpstr>
      <vt:lpstr>Análisis del ensamblador</vt:lpstr>
      <vt:lpstr>Resultados ensamblaje C1E</vt:lpstr>
      <vt:lpstr>Grafos Muestra C1E</vt:lpstr>
      <vt:lpstr>Grafos Muestra 12D</vt:lpstr>
      <vt:lpstr>Results</vt:lpstr>
      <vt:lpstr>Future perspectives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Andres Diaz Rodriguez</dc:creator>
  <cp:lastModifiedBy>Carlos Andres Diaz Rodriguez</cp:lastModifiedBy>
  <cp:revision>4</cp:revision>
  <dcterms:created xsi:type="dcterms:W3CDTF">2021-03-17T20:18:00Z</dcterms:created>
  <dcterms:modified xsi:type="dcterms:W3CDTF">2021-04-14T20:53:20Z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0x010100B0D44CDC0F2E9F4DB6A478A66C9F4DA1</vt:lpwstr>
  </property>
</Properties>
</file>