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18"/>
  </p:notesMasterIdLst>
  <p:sldIdLst>
    <p:sldId id="256" r:id="rId3"/>
    <p:sldId id="303" r:id="rId4"/>
    <p:sldId id="299" r:id="rId5"/>
    <p:sldId id="289" r:id="rId6"/>
    <p:sldId id="290" r:id="rId7"/>
    <p:sldId id="292" r:id="rId8"/>
    <p:sldId id="297" r:id="rId9"/>
    <p:sldId id="294" r:id="rId10"/>
    <p:sldId id="295" r:id="rId11"/>
    <p:sldId id="302" r:id="rId12"/>
    <p:sldId id="301" r:id="rId13"/>
    <p:sldId id="300" r:id="rId14"/>
    <p:sldId id="293" r:id="rId15"/>
    <p:sldId id="291" r:id="rId16"/>
    <p:sldId id="29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2FE78-CB11-40AB-80CB-99C7EDFE42C2}" v="3" dt="2021-02-02T02:58:17.884"/>
    <p1510:client id="{F7FBBE37-637C-461C-10D1-CB094E5B9792}" v="238" dt="2021-02-02T19:01:23.761"/>
    <p1510:client id="{FA4EF887-5CDF-4045-9C2A-7F8BF226B8DB}" v="1018" dt="2021-02-02T22:19:35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s Diaz Rodriguez" userId="S::c.diazr@uniandes.edu.co::0468914c-2859-4da9-8934-8362009387d7" providerId="AD" clId="Web-{80C2FE78-CB11-40AB-80CB-99C7EDFE42C2}"/>
    <pc:docChg chg="addSld modSld">
      <pc:chgData name="Carlos Andres Diaz Rodriguez" userId="S::c.diazr@uniandes.edu.co::0468914c-2859-4da9-8934-8362009387d7" providerId="AD" clId="Web-{80C2FE78-CB11-40AB-80CB-99C7EDFE42C2}" dt="2021-02-02T02:58:17.884" v="2"/>
      <pc:docMkLst>
        <pc:docMk/>
      </pc:docMkLst>
      <pc:sldChg chg="delSp">
        <pc:chgData name="Carlos Andres Diaz Rodriguez" userId="S::c.diazr@uniandes.edu.co::0468914c-2859-4da9-8934-8362009387d7" providerId="AD" clId="Web-{80C2FE78-CB11-40AB-80CB-99C7EDFE42C2}" dt="2021-02-02T02:57:57.900" v="1"/>
        <pc:sldMkLst>
          <pc:docMk/>
          <pc:sldMk cId="2406273178" sldId="256"/>
        </pc:sldMkLst>
        <pc:spChg chg="del">
          <ac:chgData name="Carlos Andres Diaz Rodriguez" userId="S::c.diazr@uniandes.edu.co::0468914c-2859-4da9-8934-8362009387d7" providerId="AD" clId="Web-{80C2FE78-CB11-40AB-80CB-99C7EDFE42C2}" dt="2021-02-02T02:57:57.88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Carlos Andres Diaz Rodriguez" userId="S::c.diazr@uniandes.edu.co::0468914c-2859-4da9-8934-8362009387d7" providerId="AD" clId="Web-{80C2FE78-CB11-40AB-80CB-99C7EDFE42C2}" dt="2021-02-02T02:57:57.900" v="1"/>
          <ac:spMkLst>
            <pc:docMk/>
            <pc:sldMk cId="2406273178" sldId="256"/>
            <ac:spMk id="3" creationId="{00000000-0000-0000-0000-000000000000}"/>
          </ac:spMkLst>
        </pc:spChg>
      </pc:sldChg>
      <pc:sldChg chg="new">
        <pc:chgData name="Carlos Andres Diaz Rodriguez" userId="S::c.diazr@uniandes.edu.co::0468914c-2859-4da9-8934-8362009387d7" providerId="AD" clId="Web-{80C2FE78-CB11-40AB-80CB-99C7EDFE42C2}" dt="2021-02-02T02:58:17.884" v="2"/>
        <pc:sldMkLst>
          <pc:docMk/>
          <pc:sldMk cId="4290570274" sldId="257"/>
        </pc:sldMkLst>
      </pc:sldChg>
    </pc:docChg>
  </pc:docChgLst>
  <pc:docChgLst>
    <pc:chgData name="Carlos Andres Diaz Rodriguez" userId="0468914c-2859-4da9-8934-8362009387d7" providerId="ADAL" clId="{FA4EF887-5CDF-4045-9C2A-7F8BF226B8DB}"/>
    <pc:docChg chg="undo custSel addSld delSld modSld sldOrd delMainMaster">
      <pc:chgData name="Carlos Andres Diaz Rodriguez" userId="0468914c-2859-4da9-8934-8362009387d7" providerId="ADAL" clId="{FA4EF887-5CDF-4045-9C2A-7F8BF226B8DB}" dt="2021-02-02T22:19:35.613" v="1521" actId="1076"/>
      <pc:docMkLst>
        <pc:docMk/>
      </pc:docMkLst>
      <pc:sldChg chg="modSp add del mod">
        <pc:chgData name="Carlos Andres Diaz Rodriguez" userId="0468914c-2859-4da9-8934-8362009387d7" providerId="ADAL" clId="{FA4EF887-5CDF-4045-9C2A-7F8BF226B8DB}" dt="2021-02-02T20:42:45.964" v="549" actId="207"/>
        <pc:sldMkLst>
          <pc:docMk/>
          <pc:sldMk cId="0" sldId="256"/>
        </pc:sldMkLst>
        <pc:spChg chg="mod">
          <ac:chgData name="Carlos Andres Diaz Rodriguez" userId="0468914c-2859-4da9-8934-8362009387d7" providerId="ADAL" clId="{FA4EF887-5CDF-4045-9C2A-7F8BF226B8DB}" dt="2021-02-02T20:34:16.037" v="453" actId="1076"/>
          <ac:spMkLst>
            <pc:docMk/>
            <pc:sldMk cId="0" sldId="256"/>
            <ac:spMk id="9" creationId="{665F2470-F092-4568-BC98-8FB0C29AE854}"/>
          </ac:spMkLst>
        </pc:spChg>
        <pc:spChg chg="mod">
          <ac:chgData name="Carlos Andres Diaz Rodriguez" userId="0468914c-2859-4da9-8934-8362009387d7" providerId="ADAL" clId="{FA4EF887-5CDF-4045-9C2A-7F8BF226B8DB}" dt="2021-02-02T20:42:45.964" v="549" actId="207"/>
          <ac:spMkLst>
            <pc:docMk/>
            <pc:sldMk cId="0" sldId="256"/>
            <ac:spMk id="47" creationId="{00000000-0000-0000-0000-000000000000}"/>
          </ac:spMkLst>
        </pc:spChg>
      </pc:sldChg>
      <pc:sldChg chg="modSp del mod">
        <pc:chgData name="Carlos Andres Diaz Rodriguez" userId="0468914c-2859-4da9-8934-8362009387d7" providerId="ADAL" clId="{FA4EF887-5CDF-4045-9C2A-7F8BF226B8DB}" dt="2021-02-02T20:24:41.477" v="189" actId="47"/>
        <pc:sldMkLst>
          <pc:docMk/>
          <pc:sldMk cId="2676304374" sldId="258"/>
        </pc:sldMkLst>
        <pc:spChg chg="mod">
          <ac:chgData name="Carlos Andres Diaz Rodriguez" userId="0468914c-2859-4da9-8934-8362009387d7" providerId="ADAL" clId="{FA4EF887-5CDF-4045-9C2A-7F8BF226B8DB}" dt="2021-02-02T20:21:14.631" v="6" actId="27636"/>
          <ac:spMkLst>
            <pc:docMk/>
            <pc:sldMk cId="2676304374" sldId="258"/>
            <ac:spMk id="3" creationId="{92617CFD-F8F8-42FC-A70A-4604E9D83741}"/>
          </ac:spMkLst>
        </pc:spChg>
      </pc:sldChg>
      <pc:sldChg chg="addSp delSp modSp del mod">
        <pc:chgData name="Carlos Andres Diaz Rodriguez" userId="0468914c-2859-4da9-8934-8362009387d7" providerId="ADAL" clId="{FA4EF887-5CDF-4045-9C2A-7F8BF226B8DB}" dt="2021-02-02T20:26:11.152" v="232" actId="47"/>
        <pc:sldMkLst>
          <pc:docMk/>
          <pc:sldMk cId="3113602281" sldId="259"/>
        </pc:sldMkLst>
        <pc:spChg chg="add mod">
          <ac:chgData name="Carlos Andres Diaz Rodriguez" userId="0468914c-2859-4da9-8934-8362009387d7" providerId="ADAL" clId="{FA4EF887-5CDF-4045-9C2A-7F8BF226B8DB}" dt="2021-02-02T20:25:00.493" v="192" actId="478"/>
          <ac:spMkLst>
            <pc:docMk/>
            <pc:sldMk cId="3113602281" sldId="259"/>
            <ac:spMk id="5" creationId="{C67BEF4F-90C7-41A3-AFC7-5E0D0B2A5C21}"/>
          </ac:spMkLst>
        </pc:spChg>
        <pc:picChg chg="del mod">
          <ac:chgData name="Carlos Andres Diaz Rodriguez" userId="0468914c-2859-4da9-8934-8362009387d7" providerId="ADAL" clId="{FA4EF887-5CDF-4045-9C2A-7F8BF226B8DB}" dt="2021-02-02T20:25:00.493" v="192" actId="478"/>
          <ac:picMkLst>
            <pc:docMk/>
            <pc:sldMk cId="3113602281" sldId="259"/>
            <ac:picMk id="4" creationId="{8397EDA7-E9CB-434A-82C6-682FCDB43A0E}"/>
          </ac:picMkLst>
        </pc:picChg>
      </pc:sldChg>
      <pc:sldChg chg="del">
        <pc:chgData name="Carlos Andres Diaz Rodriguez" userId="0468914c-2859-4da9-8934-8362009387d7" providerId="ADAL" clId="{FA4EF887-5CDF-4045-9C2A-7F8BF226B8DB}" dt="2021-02-02T20:43:19.174" v="554" actId="47"/>
        <pc:sldMkLst>
          <pc:docMk/>
          <pc:sldMk cId="672601233" sldId="260"/>
        </pc:sldMkLst>
      </pc:sldChg>
      <pc:sldChg chg="del">
        <pc:chgData name="Carlos Andres Diaz Rodriguez" userId="0468914c-2859-4da9-8934-8362009387d7" providerId="ADAL" clId="{FA4EF887-5CDF-4045-9C2A-7F8BF226B8DB}" dt="2021-02-02T20:32:30.289" v="450" actId="47"/>
        <pc:sldMkLst>
          <pc:docMk/>
          <pc:sldMk cId="3138873864" sldId="261"/>
        </pc:sldMkLst>
      </pc:sldChg>
      <pc:sldChg chg="del">
        <pc:chgData name="Carlos Andres Diaz Rodriguez" userId="0468914c-2859-4da9-8934-8362009387d7" providerId="ADAL" clId="{FA4EF887-5CDF-4045-9C2A-7F8BF226B8DB}" dt="2021-02-02T20:19:51.692" v="0" actId="47"/>
        <pc:sldMkLst>
          <pc:docMk/>
          <pc:sldMk cId="471808844" sldId="262"/>
        </pc:sldMkLst>
      </pc:sldChg>
      <pc:sldChg chg="new del">
        <pc:chgData name="Carlos Andres Diaz Rodriguez" userId="0468914c-2859-4da9-8934-8362009387d7" providerId="ADAL" clId="{FA4EF887-5CDF-4045-9C2A-7F8BF226B8DB}" dt="2021-02-02T20:24:20.695" v="183" actId="47"/>
        <pc:sldMkLst>
          <pc:docMk/>
          <pc:sldMk cId="514484312" sldId="262"/>
        </pc:sldMkLst>
      </pc:sldChg>
      <pc:sldChg chg="delSp add del mod">
        <pc:chgData name="Carlos Andres Diaz Rodriguez" userId="0468914c-2859-4da9-8934-8362009387d7" providerId="ADAL" clId="{FA4EF887-5CDF-4045-9C2A-7F8BF226B8DB}" dt="2021-02-02T20:38:25.973" v="473" actId="47"/>
        <pc:sldMkLst>
          <pc:docMk/>
          <pc:sldMk cId="2072846511" sldId="288"/>
        </pc:sldMkLst>
        <pc:spChg chg="del">
          <ac:chgData name="Carlos Andres Diaz Rodriguez" userId="0468914c-2859-4da9-8934-8362009387d7" providerId="ADAL" clId="{FA4EF887-5CDF-4045-9C2A-7F8BF226B8DB}" dt="2021-02-02T20:24:38.700" v="188" actId="478"/>
          <ac:spMkLst>
            <pc:docMk/>
            <pc:sldMk cId="2072846511" sldId="288"/>
            <ac:spMk id="4" creationId="{C7B8162C-EC86-40EA-838E-11D73BB5754A}"/>
          </ac:spMkLst>
        </pc:spChg>
        <pc:picChg chg="del">
          <ac:chgData name="Carlos Andres Diaz Rodriguez" userId="0468914c-2859-4da9-8934-8362009387d7" providerId="ADAL" clId="{FA4EF887-5CDF-4045-9C2A-7F8BF226B8DB}" dt="2021-02-02T20:24:37.328" v="187" actId="478"/>
          <ac:picMkLst>
            <pc:docMk/>
            <pc:sldMk cId="2072846511" sldId="288"/>
            <ac:picMk id="3" creationId="{F54F0392-79B8-4673-B0C0-363E75D65EA8}"/>
          </ac:picMkLst>
        </pc:picChg>
      </pc:sldChg>
      <pc:sldChg chg="addSp modSp add mod">
        <pc:chgData name="Carlos Andres Diaz Rodriguez" userId="0468914c-2859-4da9-8934-8362009387d7" providerId="ADAL" clId="{FA4EF887-5CDF-4045-9C2A-7F8BF226B8DB}" dt="2021-02-02T20:28:38.105" v="298" actId="1076"/>
        <pc:sldMkLst>
          <pc:docMk/>
          <pc:sldMk cId="2836749119" sldId="289"/>
        </pc:sldMkLst>
        <pc:spChg chg="add mod">
          <ac:chgData name="Carlos Andres Diaz Rodriguez" userId="0468914c-2859-4da9-8934-8362009387d7" providerId="ADAL" clId="{FA4EF887-5CDF-4045-9C2A-7F8BF226B8DB}" dt="2021-02-02T20:28:38.105" v="298" actId="1076"/>
          <ac:spMkLst>
            <pc:docMk/>
            <pc:sldMk cId="2836749119" sldId="289"/>
            <ac:spMk id="3" creationId="{F3B9FF8C-8622-4C7E-A825-AC950DBDFAF0}"/>
          </ac:spMkLst>
        </pc:spChg>
        <pc:picChg chg="add mod">
          <ac:chgData name="Carlos Andres Diaz Rodriguez" userId="0468914c-2859-4da9-8934-8362009387d7" providerId="ADAL" clId="{FA4EF887-5CDF-4045-9C2A-7F8BF226B8DB}" dt="2021-02-02T20:28:30.346" v="296" actId="1076"/>
          <ac:picMkLst>
            <pc:docMk/>
            <pc:sldMk cId="2836749119" sldId="289"/>
            <ac:picMk id="2" creationId="{221E5A40-C2C1-47A5-AF52-50AEE8CEF6FF}"/>
          </ac:picMkLst>
        </pc:picChg>
      </pc:sldChg>
      <pc:sldChg chg="addSp delSp modSp new mod">
        <pc:chgData name="Carlos Andres Diaz Rodriguez" userId="0468914c-2859-4da9-8934-8362009387d7" providerId="ADAL" clId="{FA4EF887-5CDF-4045-9C2A-7F8BF226B8DB}" dt="2021-02-02T20:42:35.769" v="548" actId="207"/>
        <pc:sldMkLst>
          <pc:docMk/>
          <pc:sldMk cId="3664719482" sldId="290"/>
        </pc:sldMkLst>
        <pc:spChg chg="mod">
          <ac:chgData name="Carlos Andres Diaz Rodriguez" userId="0468914c-2859-4da9-8934-8362009387d7" providerId="ADAL" clId="{FA4EF887-5CDF-4045-9C2A-7F8BF226B8DB}" dt="2021-02-02T20:42:35.769" v="548" actId="207"/>
          <ac:spMkLst>
            <pc:docMk/>
            <pc:sldMk cId="3664719482" sldId="290"/>
            <ac:spMk id="2" creationId="{656835EB-7AF7-4E82-B456-D9FE2ED774A3}"/>
          </ac:spMkLst>
        </pc:spChg>
        <pc:graphicFrameChg chg="add del mod">
          <ac:chgData name="Carlos Andres Diaz Rodriguez" userId="0468914c-2859-4da9-8934-8362009387d7" providerId="ADAL" clId="{FA4EF887-5CDF-4045-9C2A-7F8BF226B8DB}" dt="2021-02-02T20:31:46.254" v="417" actId="478"/>
          <ac:graphicFrameMkLst>
            <pc:docMk/>
            <pc:sldMk cId="3664719482" sldId="290"/>
            <ac:graphicFrameMk id="3" creationId="{6B3513AB-11B4-4E55-BA4E-A7DCAC245051}"/>
          </ac:graphicFrameMkLst>
        </pc:graphicFrameChg>
        <pc:graphicFrameChg chg="add del mod">
          <ac:chgData name="Carlos Andres Diaz Rodriguez" userId="0468914c-2859-4da9-8934-8362009387d7" providerId="ADAL" clId="{FA4EF887-5CDF-4045-9C2A-7F8BF226B8DB}" dt="2021-02-02T20:31:05.101" v="391" actId="478"/>
          <ac:graphicFrameMkLst>
            <pc:docMk/>
            <pc:sldMk cId="3664719482" sldId="290"/>
            <ac:graphicFrameMk id="4" creationId="{181B1E7D-702A-4F85-969B-0F1731A36852}"/>
          </ac:graphicFrameMkLst>
        </pc:graphicFrameChg>
        <pc:picChg chg="add mod">
          <ac:chgData name="Carlos Andres Diaz Rodriguez" userId="0468914c-2859-4da9-8934-8362009387d7" providerId="ADAL" clId="{FA4EF887-5CDF-4045-9C2A-7F8BF226B8DB}" dt="2021-02-02T20:42:00.362" v="544" actId="1076"/>
          <ac:picMkLst>
            <pc:docMk/>
            <pc:sldMk cId="3664719482" sldId="290"/>
            <ac:picMk id="6" creationId="{C30BF613-DE90-4159-BE73-AAE24427B3D8}"/>
          </ac:picMkLst>
        </pc:picChg>
      </pc:sldChg>
      <pc:sldChg chg="addSp modSp new mod ord">
        <pc:chgData name="Carlos Andres Diaz Rodriguez" userId="0468914c-2859-4da9-8934-8362009387d7" providerId="ADAL" clId="{FA4EF887-5CDF-4045-9C2A-7F8BF226B8DB}" dt="2021-02-02T21:03:05.785" v="725" actId="12"/>
        <pc:sldMkLst>
          <pc:docMk/>
          <pc:sldMk cId="602173237" sldId="291"/>
        </pc:sldMkLst>
        <pc:spChg chg="mod">
          <ac:chgData name="Carlos Andres Diaz Rodriguez" userId="0468914c-2859-4da9-8934-8362009387d7" providerId="ADAL" clId="{FA4EF887-5CDF-4045-9C2A-7F8BF226B8DB}" dt="2021-02-02T20:43:01.792" v="551" actId="207"/>
          <ac:spMkLst>
            <pc:docMk/>
            <pc:sldMk cId="602173237" sldId="291"/>
            <ac:spMk id="2" creationId="{BC570E6B-1A93-4E5A-890D-798C4E271D3C}"/>
          </ac:spMkLst>
        </pc:spChg>
        <pc:spChg chg="add mod">
          <ac:chgData name="Carlos Andres Diaz Rodriguez" userId="0468914c-2859-4da9-8934-8362009387d7" providerId="ADAL" clId="{FA4EF887-5CDF-4045-9C2A-7F8BF226B8DB}" dt="2021-02-02T21:03:05.785" v="725" actId="12"/>
          <ac:spMkLst>
            <pc:docMk/>
            <pc:sldMk cId="602173237" sldId="291"/>
            <ac:spMk id="4" creationId="{1D33C005-9214-44FF-A2AC-838EDC0CE420}"/>
          </ac:spMkLst>
        </pc:spChg>
      </pc:sldChg>
      <pc:sldChg chg="addSp modSp new mod">
        <pc:chgData name="Carlos Andres Diaz Rodriguez" userId="0468914c-2859-4da9-8934-8362009387d7" providerId="ADAL" clId="{FA4EF887-5CDF-4045-9C2A-7F8BF226B8DB}" dt="2021-02-02T20:42:17.570" v="546" actId="207"/>
        <pc:sldMkLst>
          <pc:docMk/>
          <pc:sldMk cId="3725645009" sldId="292"/>
        </pc:sldMkLst>
        <pc:spChg chg="mod">
          <ac:chgData name="Carlos Andres Diaz Rodriguez" userId="0468914c-2859-4da9-8934-8362009387d7" providerId="ADAL" clId="{FA4EF887-5CDF-4045-9C2A-7F8BF226B8DB}" dt="2021-02-02T20:42:17.570" v="546" actId="207"/>
          <ac:spMkLst>
            <pc:docMk/>
            <pc:sldMk cId="3725645009" sldId="292"/>
            <ac:spMk id="2" creationId="{607573DA-78F1-403B-A228-FDF3CE95492B}"/>
          </ac:spMkLst>
        </pc:spChg>
        <pc:graphicFrameChg chg="add mod">
          <ac:chgData name="Carlos Andres Diaz Rodriguez" userId="0468914c-2859-4da9-8934-8362009387d7" providerId="ADAL" clId="{FA4EF887-5CDF-4045-9C2A-7F8BF226B8DB}" dt="2021-02-02T20:31:54.691" v="420" actId="1076"/>
          <ac:graphicFrameMkLst>
            <pc:docMk/>
            <pc:sldMk cId="3725645009" sldId="292"/>
            <ac:graphicFrameMk id="3" creationId="{5E82865C-3AE7-47E6-8C0F-BCF2DABF8872}"/>
          </ac:graphicFrameMkLst>
        </pc:graphicFrameChg>
      </pc:sldChg>
      <pc:sldChg chg="addSp delSp modSp new mod ord">
        <pc:chgData name="Carlos Andres Diaz Rodriguez" userId="0468914c-2859-4da9-8934-8362009387d7" providerId="ADAL" clId="{FA4EF887-5CDF-4045-9C2A-7F8BF226B8DB}" dt="2021-02-02T22:19:35.613" v="1521" actId="1076"/>
        <pc:sldMkLst>
          <pc:docMk/>
          <pc:sldMk cId="51094499" sldId="293"/>
        </pc:sldMkLst>
        <pc:spChg chg="mod">
          <ac:chgData name="Carlos Andres Diaz Rodriguez" userId="0468914c-2859-4da9-8934-8362009387d7" providerId="ADAL" clId="{FA4EF887-5CDF-4045-9C2A-7F8BF226B8DB}" dt="2021-02-02T22:19:35.613" v="1521" actId="1076"/>
          <ac:spMkLst>
            <pc:docMk/>
            <pc:sldMk cId="51094499" sldId="293"/>
            <ac:spMk id="2" creationId="{7F4C001D-634E-4B46-80DC-259518E07CA3}"/>
          </ac:spMkLst>
        </pc:spChg>
        <pc:picChg chg="add del mod modCrop">
          <ac:chgData name="Carlos Andres Diaz Rodriguez" userId="0468914c-2859-4da9-8934-8362009387d7" providerId="ADAL" clId="{FA4EF887-5CDF-4045-9C2A-7F8BF226B8DB}" dt="2021-02-02T20:37:32.459" v="466" actId="478"/>
          <ac:picMkLst>
            <pc:docMk/>
            <pc:sldMk cId="51094499" sldId="293"/>
            <ac:picMk id="4" creationId="{7651EFC8-F813-423B-A277-D3C4BD763E70}"/>
          </ac:picMkLst>
        </pc:picChg>
        <pc:picChg chg="add mod">
          <ac:chgData name="Carlos Andres Diaz Rodriguez" userId="0468914c-2859-4da9-8934-8362009387d7" providerId="ADAL" clId="{FA4EF887-5CDF-4045-9C2A-7F8BF226B8DB}" dt="2021-02-02T21:08:51.280" v="798" actId="1076"/>
          <ac:picMkLst>
            <pc:docMk/>
            <pc:sldMk cId="51094499" sldId="293"/>
            <ac:picMk id="6" creationId="{A45B84A9-FD93-4191-B83D-3E50054DCFDA}"/>
          </ac:picMkLst>
        </pc:picChg>
        <pc:picChg chg="add mod">
          <ac:chgData name="Carlos Andres Diaz Rodriguez" userId="0468914c-2859-4da9-8934-8362009387d7" providerId="ADAL" clId="{FA4EF887-5CDF-4045-9C2A-7F8BF226B8DB}" dt="2021-02-02T21:08:53.401" v="799" actId="1076"/>
          <ac:picMkLst>
            <pc:docMk/>
            <pc:sldMk cId="51094499" sldId="293"/>
            <ac:picMk id="8" creationId="{4E3D29E0-E602-4084-A39F-7BB7AF5DA2D7}"/>
          </ac:picMkLst>
        </pc:picChg>
      </pc:sldChg>
      <pc:sldChg chg="new del">
        <pc:chgData name="Carlos Andres Diaz Rodriguez" userId="0468914c-2859-4da9-8934-8362009387d7" providerId="ADAL" clId="{FA4EF887-5CDF-4045-9C2A-7F8BF226B8DB}" dt="2021-02-02T20:37:00.060" v="456" actId="47"/>
        <pc:sldMkLst>
          <pc:docMk/>
          <pc:sldMk cId="2513332681" sldId="293"/>
        </pc:sldMkLst>
      </pc:sldChg>
      <pc:sldChg chg="addSp delSp modSp new mod">
        <pc:chgData name="Carlos Andres Diaz Rodriguez" userId="0468914c-2859-4da9-8934-8362009387d7" providerId="ADAL" clId="{FA4EF887-5CDF-4045-9C2A-7F8BF226B8DB}" dt="2021-02-02T21:06:26.524" v="781" actId="1076"/>
        <pc:sldMkLst>
          <pc:docMk/>
          <pc:sldMk cId="4270437056" sldId="294"/>
        </pc:sldMkLst>
        <pc:spChg chg="mod">
          <ac:chgData name="Carlos Andres Diaz Rodriguez" userId="0468914c-2859-4da9-8934-8362009387d7" providerId="ADAL" clId="{FA4EF887-5CDF-4045-9C2A-7F8BF226B8DB}" dt="2021-02-02T21:06:26.524" v="781" actId="1076"/>
          <ac:spMkLst>
            <pc:docMk/>
            <pc:sldMk cId="4270437056" sldId="294"/>
            <ac:spMk id="2" creationId="{979A339D-C0D9-4B36-A791-3FF4F5FF8601}"/>
          </ac:spMkLst>
        </pc:spChg>
        <pc:picChg chg="add del mod">
          <ac:chgData name="Carlos Andres Diaz Rodriguez" userId="0468914c-2859-4da9-8934-8362009387d7" providerId="ADAL" clId="{FA4EF887-5CDF-4045-9C2A-7F8BF226B8DB}" dt="2021-02-02T20:51:01.928" v="626" actId="478"/>
          <ac:picMkLst>
            <pc:docMk/>
            <pc:sldMk cId="4270437056" sldId="294"/>
            <ac:picMk id="4" creationId="{882977A7-EA21-4CFB-9EB0-FF717B250933}"/>
          </ac:picMkLst>
        </pc:picChg>
        <pc:picChg chg="add mod">
          <ac:chgData name="Carlos Andres Diaz Rodriguez" userId="0468914c-2859-4da9-8934-8362009387d7" providerId="ADAL" clId="{FA4EF887-5CDF-4045-9C2A-7F8BF226B8DB}" dt="2021-02-02T20:51:15.572" v="631" actId="1076"/>
          <ac:picMkLst>
            <pc:docMk/>
            <pc:sldMk cId="4270437056" sldId="294"/>
            <ac:picMk id="6" creationId="{9DCFBFB1-6104-485D-93A3-EFB3A6CBB597}"/>
          </ac:picMkLst>
        </pc:picChg>
        <pc:picChg chg="add mod">
          <ac:chgData name="Carlos Andres Diaz Rodriguez" userId="0468914c-2859-4da9-8934-8362009387d7" providerId="ADAL" clId="{FA4EF887-5CDF-4045-9C2A-7F8BF226B8DB}" dt="2021-02-02T20:57:48.854" v="695" actId="1076"/>
          <ac:picMkLst>
            <pc:docMk/>
            <pc:sldMk cId="4270437056" sldId="294"/>
            <ac:picMk id="8" creationId="{416CD66E-EFF8-41D0-912A-CF90CA21A1DB}"/>
          </ac:picMkLst>
        </pc:picChg>
        <pc:picChg chg="add mod modCrop">
          <ac:chgData name="Carlos Andres Diaz Rodriguez" userId="0468914c-2859-4da9-8934-8362009387d7" providerId="ADAL" clId="{FA4EF887-5CDF-4045-9C2A-7F8BF226B8DB}" dt="2021-02-02T20:51:29.946" v="635" actId="732"/>
          <ac:picMkLst>
            <pc:docMk/>
            <pc:sldMk cId="4270437056" sldId="294"/>
            <ac:picMk id="9" creationId="{A9C188E8-8A21-4AAE-98E1-C400F6B31307}"/>
          </ac:picMkLst>
        </pc:picChg>
        <pc:picChg chg="add mod ord">
          <ac:chgData name="Carlos Andres Diaz Rodriguez" userId="0468914c-2859-4da9-8934-8362009387d7" providerId="ADAL" clId="{FA4EF887-5CDF-4045-9C2A-7F8BF226B8DB}" dt="2021-02-02T20:53:16.546" v="646" actId="1076"/>
          <ac:picMkLst>
            <pc:docMk/>
            <pc:sldMk cId="4270437056" sldId="294"/>
            <ac:picMk id="11" creationId="{E3D0A47D-6E88-4B0C-9A0A-4E68516D429D}"/>
          </ac:picMkLst>
        </pc:picChg>
        <pc:picChg chg="add mod modCrop">
          <ac:chgData name="Carlos Andres Diaz Rodriguez" userId="0468914c-2859-4da9-8934-8362009387d7" providerId="ADAL" clId="{FA4EF887-5CDF-4045-9C2A-7F8BF226B8DB}" dt="2021-02-02T20:53:06.618" v="643" actId="732"/>
          <ac:picMkLst>
            <pc:docMk/>
            <pc:sldMk cId="4270437056" sldId="294"/>
            <ac:picMk id="12" creationId="{2E921154-F356-416F-B486-F99668756480}"/>
          </ac:picMkLst>
        </pc:picChg>
        <pc:picChg chg="add del mod">
          <ac:chgData name="Carlos Andres Diaz Rodriguez" userId="0468914c-2859-4da9-8934-8362009387d7" providerId="ADAL" clId="{FA4EF887-5CDF-4045-9C2A-7F8BF226B8DB}" dt="2021-02-02T20:56:20.128" v="689" actId="478"/>
          <ac:picMkLst>
            <pc:docMk/>
            <pc:sldMk cId="4270437056" sldId="294"/>
            <ac:picMk id="14" creationId="{53C93941-FBD4-49D6-BF54-F3CF5386A693}"/>
          </ac:picMkLst>
        </pc:picChg>
        <pc:picChg chg="add mod">
          <ac:chgData name="Carlos Andres Diaz Rodriguez" userId="0468914c-2859-4da9-8934-8362009387d7" providerId="ADAL" clId="{FA4EF887-5CDF-4045-9C2A-7F8BF226B8DB}" dt="2021-02-02T20:57:46.925" v="694" actId="1076"/>
          <ac:picMkLst>
            <pc:docMk/>
            <pc:sldMk cId="4270437056" sldId="294"/>
            <ac:picMk id="1026" creationId="{0C773BF7-AB30-4693-9EE4-5A413E85D02B}"/>
          </ac:picMkLst>
        </pc:picChg>
      </pc:sldChg>
      <pc:sldChg chg="addSp modSp new mod">
        <pc:chgData name="Carlos Andres Diaz Rodriguez" userId="0468914c-2859-4da9-8934-8362009387d7" providerId="ADAL" clId="{FA4EF887-5CDF-4045-9C2A-7F8BF226B8DB}" dt="2021-02-02T21:08:25.760" v="793" actId="1076"/>
        <pc:sldMkLst>
          <pc:docMk/>
          <pc:sldMk cId="3758261745" sldId="295"/>
        </pc:sldMkLst>
        <pc:spChg chg="mod">
          <ac:chgData name="Carlos Andres Diaz Rodriguez" userId="0468914c-2859-4da9-8934-8362009387d7" providerId="ADAL" clId="{FA4EF887-5CDF-4045-9C2A-7F8BF226B8DB}" dt="2021-02-02T21:05:47.220" v="744" actId="207"/>
          <ac:spMkLst>
            <pc:docMk/>
            <pc:sldMk cId="3758261745" sldId="295"/>
            <ac:spMk id="2" creationId="{709F2364-1286-4C08-B644-57AEFE7C1DD1}"/>
          </ac:spMkLst>
        </pc:spChg>
        <pc:picChg chg="add mod">
          <ac:chgData name="Carlos Andres Diaz Rodriguez" userId="0468914c-2859-4da9-8934-8362009387d7" providerId="ADAL" clId="{FA4EF887-5CDF-4045-9C2A-7F8BF226B8DB}" dt="2021-02-02T21:08:21.144" v="791" actId="1076"/>
          <ac:picMkLst>
            <pc:docMk/>
            <pc:sldMk cId="3758261745" sldId="295"/>
            <ac:picMk id="3" creationId="{90385F11-5E56-4DA5-BD5A-CBE0C7C2406B}"/>
          </ac:picMkLst>
        </pc:picChg>
        <pc:picChg chg="add mod">
          <ac:chgData name="Carlos Andres Diaz Rodriguez" userId="0468914c-2859-4da9-8934-8362009387d7" providerId="ADAL" clId="{FA4EF887-5CDF-4045-9C2A-7F8BF226B8DB}" dt="2021-02-02T21:08:23.717" v="792" actId="1076"/>
          <ac:picMkLst>
            <pc:docMk/>
            <pc:sldMk cId="3758261745" sldId="295"/>
            <ac:picMk id="5" creationId="{DAA51387-BB21-4669-AF56-40B50D0408EC}"/>
          </ac:picMkLst>
        </pc:picChg>
        <pc:picChg chg="add mod">
          <ac:chgData name="Carlos Andres Diaz Rodriguez" userId="0468914c-2859-4da9-8934-8362009387d7" providerId="ADAL" clId="{FA4EF887-5CDF-4045-9C2A-7F8BF226B8DB}" dt="2021-02-02T21:08:25.760" v="793" actId="1076"/>
          <ac:picMkLst>
            <pc:docMk/>
            <pc:sldMk cId="3758261745" sldId="295"/>
            <ac:picMk id="7" creationId="{7337B177-04D9-4425-B0DB-B5CFF5826994}"/>
          </ac:picMkLst>
        </pc:picChg>
      </pc:sldChg>
      <pc:sldChg chg="addSp delSp modSp add mod">
        <pc:chgData name="Carlos Andres Diaz Rodriguez" userId="0468914c-2859-4da9-8934-8362009387d7" providerId="ADAL" clId="{FA4EF887-5CDF-4045-9C2A-7F8BF226B8DB}" dt="2021-02-02T21:03:35.786" v="728" actId="20577"/>
        <pc:sldMkLst>
          <pc:docMk/>
          <pc:sldMk cId="1652673925" sldId="296"/>
        </pc:sldMkLst>
        <pc:spChg chg="del">
          <ac:chgData name="Carlos Andres Diaz Rodriguez" userId="0468914c-2859-4da9-8934-8362009387d7" providerId="ADAL" clId="{FA4EF887-5CDF-4045-9C2A-7F8BF226B8DB}" dt="2021-02-02T21:02:09.891" v="712" actId="478"/>
          <ac:spMkLst>
            <pc:docMk/>
            <pc:sldMk cId="1652673925" sldId="296"/>
            <ac:spMk id="4" creationId="{1D33C005-9214-44FF-A2AC-838EDC0CE420}"/>
          </ac:spMkLst>
        </pc:spChg>
        <pc:spChg chg="add mod">
          <ac:chgData name="Carlos Andres Diaz Rodriguez" userId="0468914c-2859-4da9-8934-8362009387d7" providerId="ADAL" clId="{FA4EF887-5CDF-4045-9C2A-7F8BF226B8DB}" dt="2021-02-02T21:03:35.786" v="728" actId="20577"/>
          <ac:spMkLst>
            <pc:docMk/>
            <pc:sldMk cId="1652673925" sldId="296"/>
            <ac:spMk id="5" creationId="{79165BA5-E8C2-425E-B8F6-938C0E271720}"/>
          </ac:spMkLst>
        </pc:spChg>
      </pc:sldChg>
      <pc:sldChg chg="add del">
        <pc:chgData name="Carlos Andres Diaz Rodriguez" userId="0468914c-2859-4da9-8934-8362009387d7" providerId="ADAL" clId="{FA4EF887-5CDF-4045-9C2A-7F8BF226B8DB}" dt="2021-02-02T21:00:15.727" v="699" actId="47"/>
        <pc:sldMkLst>
          <pc:docMk/>
          <pc:sldMk cId="4231306335" sldId="296"/>
        </pc:sldMkLst>
      </pc:sldChg>
      <pc:sldChg chg="modSp new mod ord">
        <pc:chgData name="Carlos Andres Diaz Rodriguez" userId="0468914c-2859-4da9-8934-8362009387d7" providerId="ADAL" clId="{FA4EF887-5CDF-4045-9C2A-7F8BF226B8DB}" dt="2021-02-02T21:22:37.231" v="1302"/>
        <pc:sldMkLst>
          <pc:docMk/>
          <pc:sldMk cId="3483790964" sldId="297"/>
        </pc:sldMkLst>
        <pc:spChg chg="mod">
          <ac:chgData name="Carlos Andres Diaz Rodriguez" userId="0468914c-2859-4da9-8934-8362009387d7" providerId="ADAL" clId="{FA4EF887-5CDF-4045-9C2A-7F8BF226B8DB}" dt="2021-02-02T21:15:43.710" v="1125" actId="122"/>
          <ac:spMkLst>
            <pc:docMk/>
            <pc:sldMk cId="3483790964" sldId="297"/>
            <ac:spMk id="2" creationId="{00EBCD1B-393D-4A29-9593-981F970A80BE}"/>
          </ac:spMkLst>
        </pc:spChg>
      </pc:sldChg>
      <pc:sldChg chg="new del">
        <pc:chgData name="Carlos Andres Diaz Rodriguez" userId="0468914c-2859-4da9-8934-8362009387d7" providerId="ADAL" clId="{FA4EF887-5CDF-4045-9C2A-7F8BF226B8DB}" dt="2021-02-02T21:13:46.154" v="910" actId="47"/>
        <pc:sldMkLst>
          <pc:docMk/>
          <pc:sldMk cId="119803369" sldId="298"/>
        </pc:sldMkLst>
      </pc:sldChg>
      <pc:sldChg chg="new del">
        <pc:chgData name="Carlos Andres Diaz Rodriguez" userId="0468914c-2859-4da9-8934-8362009387d7" providerId="ADAL" clId="{FA4EF887-5CDF-4045-9C2A-7F8BF226B8DB}" dt="2021-02-02T21:13:36.582" v="907" actId="47"/>
        <pc:sldMkLst>
          <pc:docMk/>
          <pc:sldMk cId="4202468685" sldId="298"/>
        </pc:sldMkLst>
      </pc:sldChg>
      <pc:sldChg chg="modSp add mod">
        <pc:chgData name="Carlos Andres Diaz Rodriguez" userId="0468914c-2859-4da9-8934-8362009387d7" providerId="ADAL" clId="{FA4EF887-5CDF-4045-9C2A-7F8BF226B8DB}" dt="2021-02-02T21:15:53.269" v="1126" actId="122"/>
        <pc:sldMkLst>
          <pc:docMk/>
          <pc:sldMk cId="3414827122" sldId="299"/>
        </pc:sldMkLst>
        <pc:spChg chg="mod">
          <ac:chgData name="Carlos Andres Diaz Rodriguez" userId="0468914c-2859-4da9-8934-8362009387d7" providerId="ADAL" clId="{FA4EF887-5CDF-4045-9C2A-7F8BF226B8DB}" dt="2021-02-02T21:15:53.269" v="1126" actId="122"/>
          <ac:spMkLst>
            <pc:docMk/>
            <pc:sldMk cId="3414827122" sldId="299"/>
            <ac:spMk id="2" creationId="{00EBCD1B-393D-4A29-9593-981F970A80BE}"/>
          </ac:spMkLst>
        </pc:spChg>
      </pc:sldChg>
      <pc:sldChg chg="addSp delSp modSp add mod">
        <pc:chgData name="Carlos Andres Diaz Rodriguez" userId="0468914c-2859-4da9-8934-8362009387d7" providerId="ADAL" clId="{FA4EF887-5CDF-4045-9C2A-7F8BF226B8DB}" dt="2021-02-02T21:30:53.630" v="1428" actId="478"/>
        <pc:sldMkLst>
          <pc:docMk/>
          <pc:sldMk cId="3962847918" sldId="300"/>
        </pc:sldMkLst>
        <pc:spChg chg="mod">
          <ac:chgData name="Carlos Andres Diaz Rodriguez" userId="0468914c-2859-4da9-8934-8362009387d7" providerId="ADAL" clId="{FA4EF887-5CDF-4045-9C2A-7F8BF226B8DB}" dt="2021-02-02T21:30:50.077" v="1427" actId="20577"/>
          <ac:spMkLst>
            <pc:docMk/>
            <pc:sldMk cId="3962847918" sldId="300"/>
            <ac:spMk id="2" creationId="{00EBCD1B-393D-4A29-9593-981F970A80BE}"/>
          </ac:spMkLst>
        </pc:spChg>
        <pc:spChg chg="add del mod">
          <ac:chgData name="Carlos Andres Diaz Rodriguez" userId="0468914c-2859-4da9-8934-8362009387d7" providerId="ADAL" clId="{FA4EF887-5CDF-4045-9C2A-7F8BF226B8DB}" dt="2021-02-02T21:30:53.630" v="1428" actId="478"/>
          <ac:spMkLst>
            <pc:docMk/>
            <pc:sldMk cId="3962847918" sldId="300"/>
            <ac:spMk id="4" creationId="{5BDB04EF-FD22-4EF0-990D-F787A00E4963}"/>
          </ac:spMkLst>
        </pc:spChg>
      </pc:sldChg>
      <pc:sldChg chg="addSp modSp new mod ord">
        <pc:chgData name="Carlos Andres Diaz Rodriguez" userId="0468914c-2859-4da9-8934-8362009387d7" providerId="ADAL" clId="{FA4EF887-5CDF-4045-9C2A-7F8BF226B8DB}" dt="2021-02-02T21:39:23.959" v="1474"/>
        <pc:sldMkLst>
          <pc:docMk/>
          <pc:sldMk cId="768292256" sldId="301"/>
        </pc:sldMkLst>
        <pc:spChg chg="mod">
          <ac:chgData name="Carlos Andres Diaz Rodriguez" userId="0468914c-2859-4da9-8934-8362009387d7" providerId="ADAL" clId="{FA4EF887-5CDF-4045-9C2A-7F8BF226B8DB}" dt="2021-02-02T21:22:01.338" v="1299" actId="207"/>
          <ac:spMkLst>
            <pc:docMk/>
            <pc:sldMk cId="768292256" sldId="301"/>
            <ac:spMk id="2" creationId="{BFD352C0-4E31-4173-AE32-0E43FCB7F4F7}"/>
          </ac:spMkLst>
        </pc:spChg>
        <pc:picChg chg="add mod">
          <ac:chgData name="Carlos Andres Diaz Rodriguez" userId="0468914c-2859-4da9-8934-8362009387d7" providerId="ADAL" clId="{FA4EF887-5CDF-4045-9C2A-7F8BF226B8DB}" dt="2021-02-02T21:22:02.427" v="1300" actId="1076"/>
          <ac:picMkLst>
            <pc:docMk/>
            <pc:sldMk cId="768292256" sldId="301"/>
            <ac:picMk id="4" creationId="{3D5D7E7A-D368-424F-B2C1-4AD320C640FA}"/>
          </ac:picMkLst>
        </pc:picChg>
        <pc:picChg chg="add mod modCrop">
          <ac:chgData name="Carlos Andres Diaz Rodriguez" userId="0468914c-2859-4da9-8934-8362009387d7" providerId="ADAL" clId="{FA4EF887-5CDF-4045-9C2A-7F8BF226B8DB}" dt="2021-02-02T21:25:20.800" v="1312" actId="14100"/>
          <ac:picMkLst>
            <pc:docMk/>
            <pc:sldMk cId="768292256" sldId="301"/>
            <ac:picMk id="6" creationId="{83B4BEDD-9B41-4D4F-9BA0-708EE4FC3CAB}"/>
          </ac:picMkLst>
        </pc:picChg>
        <pc:picChg chg="add mod">
          <ac:chgData name="Carlos Andres Diaz Rodriguez" userId="0468914c-2859-4da9-8934-8362009387d7" providerId="ADAL" clId="{FA4EF887-5CDF-4045-9C2A-7F8BF226B8DB}" dt="2021-02-02T21:25:24.681" v="1313" actId="1076"/>
          <ac:picMkLst>
            <pc:docMk/>
            <pc:sldMk cId="768292256" sldId="301"/>
            <ac:picMk id="8" creationId="{8717B189-3381-4C1A-9131-83B14A41F18E}"/>
          </ac:picMkLst>
        </pc:picChg>
      </pc:sldChg>
      <pc:sldChg chg="addSp modSp new mod">
        <pc:chgData name="Carlos Andres Diaz Rodriguez" userId="0468914c-2859-4da9-8934-8362009387d7" providerId="ADAL" clId="{FA4EF887-5CDF-4045-9C2A-7F8BF226B8DB}" dt="2021-02-02T21:30:07.012" v="1370" actId="732"/>
        <pc:sldMkLst>
          <pc:docMk/>
          <pc:sldMk cId="3071674430" sldId="302"/>
        </pc:sldMkLst>
        <pc:spChg chg="mod">
          <ac:chgData name="Carlos Andres Diaz Rodriguez" userId="0468914c-2859-4da9-8934-8362009387d7" providerId="ADAL" clId="{FA4EF887-5CDF-4045-9C2A-7F8BF226B8DB}" dt="2021-02-02T21:29:28.379" v="1362" actId="207"/>
          <ac:spMkLst>
            <pc:docMk/>
            <pc:sldMk cId="3071674430" sldId="302"/>
            <ac:spMk id="2" creationId="{5728FF6E-00C0-450A-8695-359AFCBBD1C5}"/>
          </ac:spMkLst>
        </pc:spChg>
        <pc:picChg chg="add mod">
          <ac:chgData name="Carlos Andres Diaz Rodriguez" userId="0468914c-2859-4da9-8934-8362009387d7" providerId="ADAL" clId="{FA4EF887-5CDF-4045-9C2A-7F8BF226B8DB}" dt="2021-02-02T21:29:58.905" v="1368" actId="14100"/>
          <ac:picMkLst>
            <pc:docMk/>
            <pc:sldMk cId="3071674430" sldId="302"/>
            <ac:picMk id="4" creationId="{D249D24D-1FB9-4617-8AF6-92B3BF918E76}"/>
          </ac:picMkLst>
        </pc:picChg>
        <pc:picChg chg="add mod modCrop">
          <ac:chgData name="Carlos Andres Diaz Rodriguez" userId="0468914c-2859-4da9-8934-8362009387d7" providerId="ADAL" clId="{FA4EF887-5CDF-4045-9C2A-7F8BF226B8DB}" dt="2021-02-02T21:30:07.012" v="1370" actId="732"/>
          <ac:picMkLst>
            <pc:docMk/>
            <pc:sldMk cId="3071674430" sldId="302"/>
            <ac:picMk id="6" creationId="{33446A7C-C088-40DF-88BA-00FE3B20BB8F}"/>
          </ac:picMkLst>
        </pc:picChg>
      </pc:sldChg>
      <pc:sldChg chg="addSp modSp new mod ord">
        <pc:chgData name="Carlos Andres Diaz Rodriguez" userId="0468914c-2859-4da9-8934-8362009387d7" providerId="ADAL" clId="{FA4EF887-5CDF-4045-9C2A-7F8BF226B8DB}" dt="2021-02-02T22:15:38.668" v="1520" actId="20577"/>
        <pc:sldMkLst>
          <pc:docMk/>
          <pc:sldMk cId="1443992747" sldId="303"/>
        </pc:sldMkLst>
        <pc:spChg chg="mod">
          <ac:chgData name="Carlos Andres Diaz Rodriguez" userId="0468914c-2859-4da9-8934-8362009387d7" providerId="ADAL" clId="{FA4EF887-5CDF-4045-9C2A-7F8BF226B8DB}" dt="2021-02-02T22:15:38.668" v="1520" actId="20577"/>
          <ac:spMkLst>
            <pc:docMk/>
            <pc:sldMk cId="1443992747" sldId="303"/>
            <ac:spMk id="2" creationId="{65B24C54-7AAC-461C-B62B-373A6D0B3DA6}"/>
          </ac:spMkLst>
        </pc:spChg>
        <pc:spChg chg="add mod">
          <ac:chgData name="Carlos Andres Diaz Rodriguez" userId="0468914c-2859-4da9-8934-8362009387d7" providerId="ADAL" clId="{FA4EF887-5CDF-4045-9C2A-7F8BF226B8DB}" dt="2021-02-02T21:57:10.911" v="1487" actId="1582"/>
          <ac:spMkLst>
            <pc:docMk/>
            <pc:sldMk cId="1443992747" sldId="303"/>
            <ac:spMk id="5" creationId="{491ED8A9-55D7-43EF-AB94-DAEB55CABB21}"/>
          </ac:spMkLst>
        </pc:spChg>
        <pc:spChg chg="add mod">
          <ac:chgData name="Carlos Andres Diaz Rodriguez" userId="0468914c-2859-4da9-8934-8362009387d7" providerId="ADAL" clId="{FA4EF887-5CDF-4045-9C2A-7F8BF226B8DB}" dt="2021-02-02T21:57:28.364" v="1491" actId="208"/>
          <ac:spMkLst>
            <pc:docMk/>
            <pc:sldMk cId="1443992747" sldId="303"/>
            <ac:spMk id="6" creationId="{81D53D95-1679-4812-A90E-7A323A7C90EE}"/>
          </ac:spMkLst>
        </pc:spChg>
        <pc:spChg chg="add mod">
          <ac:chgData name="Carlos Andres Diaz Rodriguez" userId="0468914c-2859-4da9-8934-8362009387d7" providerId="ADAL" clId="{FA4EF887-5CDF-4045-9C2A-7F8BF226B8DB}" dt="2021-02-02T21:58:32.283" v="1496" actId="208"/>
          <ac:spMkLst>
            <pc:docMk/>
            <pc:sldMk cId="1443992747" sldId="303"/>
            <ac:spMk id="7" creationId="{2F7408D8-C64B-486E-8CFA-983ACBB74C2A}"/>
          </ac:spMkLst>
        </pc:spChg>
        <pc:spChg chg="add mod">
          <ac:chgData name="Carlos Andres Diaz Rodriguez" userId="0468914c-2859-4da9-8934-8362009387d7" providerId="ADAL" clId="{FA4EF887-5CDF-4045-9C2A-7F8BF226B8DB}" dt="2021-02-02T21:58:51.145" v="1500" actId="207"/>
          <ac:spMkLst>
            <pc:docMk/>
            <pc:sldMk cId="1443992747" sldId="303"/>
            <ac:spMk id="8" creationId="{B2306F6B-5990-4815-9F6F-C71FF210EEE2}"/>
          </ac:spMkLst>
        </pc:spChg>
        <pc:spChg chg="add mod">
          <ac:chgData name="Carlos Andres Diaz Rodriguez" userId="0468914c-2859-4da9-8934-8362009387d7" providerId="ADAL" clId="{FA4EF887-5CDF-4045-9C2A-7F8BF226B8DB}" dt="2021-02-02T21:59:18.013" v="1504" actId="208"/>
          <ac:spMkLst>
            <pc:docMk/>
            <pc:sldMk cId="1443992747" sldId="303"/>
            <ac:spMk id="9" creationId="{5736CA9C-83F9-4B90-A25D-E5DE704BAA67}"/>
          </ac:spMkLst>
        </pc:spChg>
        <pc:picChg chg="add mod">
          <ac:chgData name="Carlos Andres Diaz Rodriguez" userId="0468914c-2859-4da9-8934-8362009387d7" providerId="ADAL" clId="{FA4EF887-5CDF-4045-9C2A-7F8BF226B8DB}" dt="2021-02-02T21:56:25.937" v="1481" actId="1076"/>
          <ac:picMkLst>
            <pc:docMk/>
            <pc:sldMk cId="1443992747" sldId="303"/>
            <ac:picMk id="4" creationId="{8A0A8406-9192-422E-800A-65D69695E134}"/>
          </ac:picMkLst>
        </pc:picChg>
        <pc:picChg chg="add mod">
          <ac:chgData name="Carlos Andres Diaz Rodriguez" userId="0468914c-2859-4da9-8934-8362009387d7" providerId="ADAL" clId="{FA4EF887-5CDF-4045-9C2A-7F8BF226B8DB}" dt="2021-02-02T22:10:16.236" v="1508" actId="1076"/>
          <ac:picMkLst>
            <pc:docMk/>
            <pc:sldMk cId="1443992747" sldId="303"/>
            <ac:picMk id="11" creationId="{54E2D240-310B-452F-B859-5B9DDF049A20}"/>
          </ac:picMkLst>
        </pc:picChg>
      </pc:sldChg>
      <pc:sldMasterChg chg="del delSldLayout">
        <pc:chgData name="Carlos Andres Diaz Rodriguez" userId="0468914c-2859-4da9-8934-8362009387d7" providerId="ADAL" clId="{FA4EF887-5CDF-4045-9C2A-7F8BF226B8DB}" dt="2021-02-02T20:43:19.174" v="554" actId="47"/>
        <pc:sldMasterMkLst>
          <pc:docMk/>
          <pc:sldMasterMk cId="2659074649" sldId="2147483672"/>
        </pc:sldMasterMkLst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3834971440" sldId="2147483673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3001807167" sldId="2147483674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4081570985" sldId="2147483675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1583815555" sldId="2147483676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640939477" sldId="2147483677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3370991122" sldId="2147483678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2879044291" sldId="2147483679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42202595" sldId="2147483680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3246291056" sldId="2147483681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2274697723" sldId="2147483682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1603211424" sldId="2147483683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509743136" sldId="2147483684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2901151170" sldId="2147483685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1324467699" sldId="2147483686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745919992" sldId="2147483687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4218922799" sldId="2147483688"/>
          </pc:sldLayoutMkLst>
        </pc:sldLayoutChg>
        <pc:sldLayoutChg chg="del">
          <pc:chgData name="Carlos Andres Diaz Rodriguez" userId="0468914c-2859-4da9-8934-8362009387d7" providerId="ADAL" clId="{FA4EF887-5CDF-4045-9C2A-7F8BF226B8DB}" dt="2021-02-02T20:43:19.174" v="554" actId="47"/>
          <pc:sldLayoutMkLst>
            <pc:docMk/>
            <pc:sldMasterMk cId="2659074649" sldId="2147483672"/>
            <pc:sldLayoutMk cId="1505843466" sldId="2147483689"/>
          </pc:sldLayoutMkLst>
        </pc:sldLayoutChg>
      </pc:sldMasterChg>
    </pc:docChg>
  </pc:docChgLst>
  <pc:docChgLst>
    <pc:chgData name="David Arturo Leon Robayo" userId="S::da.leon@uniandes.edu.co::dbb42de5-f46a-4abc-98cc-2af6cf8c8ca4" providerId="AD" clId="Web-{F7FBBE37-637C-461C-10D1-CB094E5B9792}"/>
    <pc:docChg chg="addSld delSld modSld sldOrd addMainMaster delMainMaster">
      <pc:chgData name="David Arturo Leon Robayo" userId="S::da.leon@uniandes.edu.co::dbb42de5-f46a-4abc-98cc-2af6cf8c8ca4" providerId="AD" clId="Web-{F7FBBE37-637C-461C-10D1-CB094E5B9792}" dt="2021-02-02T19:01:23.761" v="214"/>
      <pc:docMkLst>
        <pc:docMk/>
      </pc:docMkLst>
      <pc:sldChg chg="del mod modClrScheme chgLayout">
        <pc:chgData name="David Arturo Leon Robayo" userId="S::da.leon@uniandes.edu.co::dbb42de5-f46a-4abc-98cc-2af6cf8c8ca4" providerId="AD" clId="Web-{F7FBBE37-637C-461C-10D1-CB094E5B9792}" dt="2021-02-02T18:44:15.670" v="3"/>
        <pc:sldMkLst>
          <pc:docMk/>
          <pc:sldMk cId="2406273178" sldId="256"/>
        </pc:sldMkLst>
      </pc:sldChg>
      <pc:sldChg chg="del mod modClrScheme chgLayout">
        <pc:chgData name="David Arturo Leon Robayo" userId="S::da.leon@uniandes.edu.co::dbb42de5-f46a-4abc-98cc-2af6cf8c8ca4" providerId="AD" clId="Web-{F7FBBE37-637C-461C-10D1-CB094E5B9792}" dt="2021-02-02T18:44:17.639" v="4"/>
        <pc:sldMkLst>
          <pc:docMk/>
          <pc:sldMk cId="4290570274" sldId="257"/>
        </pc:sldMkLst>
      </pc:sldChg>
      <pc:sldChg chg="delSp modSp new mod ord modClrScheme chgLayout">
        <pc:chgData name="David Arturo Leon Robayo" userId="S::da.leon@uniandes.edu.co::dbb42de5-f46a-4abc-98cc-2af6cf8c8ca4" providerId="AD" clId="Web-{F7FBBE37-637C-461C-10D1-CB094E5B9792}" dt="2021-02-02T18:44:50.187" v="13"/>
        <pc:sldMkLst>
          <pc:docMk/>
          <pc:sldMk cId="2676304374" sldId="258"/>
        </pc:sldMkLst>
        <pc:spChg chg="del">
          <ac:chgData name="David Arturo Leon Robayo" userId="S::da.leon@uniandes.edu.co::dbb42de5-f46a-4abc-98cc-2af6cf8c8ca4" providerId="AD" clId="Web-{F7FBBE37-637C-461C-10D1-CB094E5B9792}" dt="2021-02-02T18:44:46.203" v="12"/>
          <ac:spMkLst>
            <pc:docMk/>
            <pc:sldMk cId="2676304374" sldId="258"/>
            <ac:spMk id="2" creationId="{5D23B46A-809D-40B7-939D-D405EB1A7CB3}"/>
          </ac:spMkLst>
        </pc:spChg>
        <pc:spChg chg="mod ord">
          <ac:chgData name="David Arturo Leon Robayo" userId="S::da.leon@uniandes.edu.co::dbb42de5-f46a-4abc-98cc-2af6cf8c8ca4" providerId="AD" clId="Web-{F7FBBE37-637C-461C-10D1-CB094E5B9792}" dt="2021-02-02T18:44:50.187" v="13"/>
          <ac:spMkLst>
            <pc:docMk/>
            <pc:sldMk cId="2676304374" sldId="258"/>
            <ac:spMk id="3" creationId="{92617CFD-F8F8-42FC-A70A-4604E9D83741}"/>
          </ac:spMkLst>
        </pc:spChg>
      </pc:sldChg>
      <pc:sldChg chg="addSp delSp modSp new mod setBg setClrOvrMap">
        <pc:chgData name="David Arturo Leon Robayo" userId="S::da.leon@uniandes.edu.co::dbb42de5-f46a-4abc-98cc-2af6cf8c8ca4" providerId="AD" clId="Web-{F7FBBE37-637C-461C-10D1-CB094E5B9792}" dt="2021-02-02T18:48:29.091" v="24"/>
        <pc:sldMkLst>
          <pc:docMk/>
          <pc:sldMk cId="3113602281" sldId="259"/>
        </pc:sldMkLst>
        <pc:spChg chg="mod">
          <ac:chgData name="David Arturo Leon Robayo" userId="S::da.leon@uniandes.edu.co::dbb42de5-f46a-4abc-98cc-2af6cf8c8ca4" providerId="AD" clId="Web-{F7FBBE37-637C-461C-10D1-CB094E5B9792}" dt="2021-02-02T18:48:29.091" v="24"/>
          <ac:spMkLst>
            <pc:docMk/>
            <pc:sldMk cId="3113602281" sldId="259"/>
            <ac:spMk id="2" creationId="{4AB3551A-B422-4DAB-B37A-D02FBEDDC363}"/>
          </ac:spMkLst>
        </pc:spChg>
        <pc:spChg chg="del">
          <ac:chgData name="David Arturo Leon Robayo" userId="S::da.leon@uniandes.edu.co::dbb42de5-f46a-4abc-98cc-2af6cf8c8ca4" providerId="AD" clId="Web-{F7FBBE37-637C-461C-10D1-CB094E5B9792}" dt="2021-02-02T18:47:51.807" v="15"/>
          <ac:spMkLst>
            <pc:docMk/>
            <pc:sldMk cId="3113602281" sldId="259"/>
            <ac:spMk id="3" creationId="{F15E3554-117F-41A6-92C4-9CB1AD2111C2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8:48:29.091" v="24"/>
          <ac:spMkLst>
            <pc:docMk/>
            <pc:sldMk cId="3113602281" sldId="259"/>
            <ac:spMk id="13" creationId="{4AC0CD9D-7610-4620-93B4-798CCD9AB581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8:48:29.091" v="24"/>
          <ac:spMkLst>
            <pc:docMk/>
            <pc:sldMk cId="3113602281" sldId="259"/>
            <ac:spMk id="19" creationId="{DE4D62F9-188E-4530-84C2-24BDEE4BEB82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8:48:29.091" v="24"/>
          <ac:spMkLst>
            <pc:docMk/>
            <pc:sldMk cId="3113602281" sldId="259"/>
            <ac:spMk id="21" creationId="{757B325C-3E35-45CF-9D07-3BCB281F3B9C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8:48:29.091" v="24"/>
          <ac:spMkLst>
            <pc:docMk/>
            <pc:sldMk cId="3113602281" sldId="259"/>
            <ac:spMk id="23" creationId="{C24BEC42-AFF3-40D1-93A2-A27A42E1E23C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8:48:29.091" v="24"/>
          <ac:spMkLst>
            <pc:docMk/>
            <pc:sldMk cId="3113602281" sldId="259"/>
            <ac:spMk id="25" creationId="{608F427C-1EC9-4280-9367-F2B3AA063E82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8:48:29.091" v="24"/>
          <ac:spMkLst>
            <pc:docMk/>
            <pc:sldMk cId="3113602281" sldId="259"/>
            <ac:spMk id="27" creationId="{F98810A7-E114-447A-A7D6-69B27CFB5650}"/>
          </ac:spMkLst>
        </pc:spChg>
        <pc:picChg chg="add mod ord">
          <ac:chgData name="David Arturo Leon Robayo" userId="S::da.leon@uniandes.edu.co::dbb42de5-f46a-4abc-98cc-2af6cf8c8ca4" providerId="AD" clId="Web-{F7FBBE37-637C-461C-10D1-CB094E5B9792}" dt="2021-02-02T18:48:29.091" v="24"/>
          <ac:picMkLst>
            <pc:docMk/>
            <pc:sldMk cId="3113602281" sldId="259"/>
            <ac:picMk id="4" creationId="{8397EDA7-E9CB-434A-82C6-682FCDB43A0E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8:48:29.091" v="24"/>
          <ac:picMkLst>
            <pc:docMk/>
            <pc:sldMk cId="3113602281" sldId="259"/>
            <ac:picMk id="9" creationId="{41B68C77-138E-4BF7-A276-BD0C78A4219F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8:48:29.091" v="24"/>
          <ac:picMkLst>
            <pc:docMk/>
            <pc:sldMk cId="3113602281" sldId="259"/>
            <ac:picMk id="11" creationId="{7C268552-D473-46ED-B1B8-422042C4DEF1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8:48:29.091" v="24"/>
          <ac:picMkLst>
            <pc:docMk/>
            <pc:sldMk cId="3113602281" sldId="259"/>
            <ac:picMk id="15" creationId="{B9238B3E-24AA-439A-B527-6C5DF6D72145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8:48:29.091" v="24"/>
          <ac:picMkLst>
            <pc:docMk/>
            <pc:sldMk cId="3113602281" sldId="259"/>
            <ac:picMk id="17" creationId="{69F01145-BEA3-4CBF-AA21-10077B948CA8}"/>
          </ac:picMkLst>
        </pc:picChg>
      </pc:sldChg>
      <pc:sldChg chg="modSp new ord">
        <pc:chgData name="David Arturo Leon Robayo" userId="S::da.leon@uniandes.edu.co::dbb42de5-f46a-4abc-98cc-2af6cf8c8ca4" providerId="AD" clId="Web-{F7FBBE37-637C-461C-10D1-CB094E5B9792}" dt="2021-02-02T19:01:16.370" v="213" actId="20577"/>
        <pc:sldMkLst>
          <pc:docMk/>
          <pc:sldMk cId="672601233" sldId="260"/>
        </pc:sldMkLst>
        <pc:spChg chg="mod">
          <ac:chgData name="David Arturo Leon Robayo" userId="S::da.leon@uniandes.edu.co::dbb42de5-f46a-4abc-98cc-2af6cf8c8ca4" providerId="AD" clId="Web-{F7FBBE37-637C-461C-10D1-CB094E5B9792}" dt="2021-02-02T19:01:16.370" v="213" actId="20577"/>
          <ac:spMkLst>
            <pc:docMk/>
            <pc:sldMk cId="672601233" sldId="260"/>
            <ac:spMk id="2" creationId="{5C73E163-97EC-47DB-82A9-A01E0EE53B13}"/>
          </ac:spMkLst>
        </pc:spChg>
      </pc:sldChg>
      <pc:sldChg chg="addSp delSp modSp new mod setBg setClrOvrMap">
        <pc:chgData name="David Arturo Leon Robayo" userId="S::da.leon@uniandes.edu.co::dbb42de5-f46a-4abc-98cc-2af6cf8c8ca4" providerId="AD" clId="Web-{F7FBBE37-637C-461C-10D1-CB094E5B9792}" dt="2021-02-02T19:00:07.631" v="193"/>
        <pc:sldMkLst>
          <pc:docMk/>
          <pc:sldMk cId="3138873864" sldId="261"/>
        </pc:sldMkLst>
        <pc:spChg chg="mod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2" creationId="{4BBB96F0-24FC-4C62-9A62-FBFEAF8260A5}"/>
          </ac:spMkLst>
        </pc:spChg>
        <pc:spChg chg="del">
          <ac:chgData name="David Arturo Leon Robayo" userId="S::da.leon@uniandes.edu.co::dbb42de5-f46a-4abc-98cc-2af6cf8c8ca4" providerId="AD" clId="Web-{F7FBBE37-637C-461C-10D1-CB094E5B9792}" dt="2021-02-02T18:57:21.559" v="32"/>
          <ac:spMkLst>
            <pc:docMk/>
            <pc:sldMk cId="3138873864" sldId="261"/>
            <ac:spMk id="3" creationId="{3B58DE7E-B342-4FD3-B75C-C988E6A45019}"/>
          </ac:spMkLst>
        </pc:spChg>
        <pc:spChg chg="add mod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8" creationId="{AB73AC9B-8726-4964-B891-8977C84CAF17}"/>
          </ac:spMkLst>
        </pc:spChg>
        <pc:spChg chg="add del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11" creationId="{5F3FC718-FDE3-4EF7-921E-A5F374EAF824}"/>
          </ac:spMkLst>
        </pc:spChg>
        <pc:spChg chg="add del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13" creationId="{FAA0F719-3DC8-4F08-AD8F-5A845658CB9D}"/>
          </ac:spMkLst>
        </pc:spChg>
        <pc:spChg chg="add del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15" creationId="{7DCB61BE-FA0F-4EFB-BE0E-268BAD8E30D6}"/>
          </ac:spMkLst>
        </pc:spChg>
        <pc:spChg chg="add del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17" creationId="{A4B31EAA-7423-46F7-9B90-4AB2B09C35C4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26" creationId="{4AC0CD9D-7610-4620-93B4-798CCD9AB581}"/>
          </ac:spMkLst>
        </pc:spChg>
        <pc:spChg chg="add">
          <ac:chgData name="David Arturo Leon Robayo" userId="S::da.leon@uniandes.edu.co::dbb42de5-f46a-4abc-98cc-2af6cf8c8ca4" providerId="AD" clId="Web-{F7FBBE37-637C-461C-10D1-CB094E5B9792}" dt="2021-02-02T19:00:07.631" v="193"/>
          <ac:spMkLst>
            <pc:docMk/>
            <pc:sldMk cId="3138873864" sldId="261"/>
            <ac:spMk id="32" creationId="{DE4D62F9-188E-4530-84C2-24BDEE4BEB82}"/>
          </ac:spMkLst>
        </pc:spChg>
        <pc:graphicFrameChg chg="add mod modGraphic">
          <ac:chgData name="David Arturo Leon Robayo" userId="S::da.leon@uniandes.edu.co::dbb42de5-f46a-4abc-98cc-2af6cf8c8ca4" providerId="AD" clId="Web-{F7FBBE37-637C-461C-10D1-CB094E5B9792}" dt="2021-02-02T19:00:07.631" v="193"/>
          <ac:graphicFrameMkLst>
            <pc:docMk/>
            <pc:sldMk cId="3138873864" sldId="261"/>
            <ac:graphicFrameMk id="5" creationId="{18AA28A5-9C03-48CD-8B40-4318998AC7B2}"/>
          </ac:graphicFrameMkLst>
        </pc:graphicFrameChg>
        <pc:picChg chg="add del mod ord">
          <ac:chgData name="David Arturo Leon Robayo" userId="S::da.leon@uniandes.edu.co::dbb42de5-f46a-4abc-98cc-2af6cf8c8ca4" providerId="AD" clId="Web-{F7FBBE37-637C-461C-10D1-CB094E5B9792}" dt="2021-02-02T18:59:46.021" v="191"/>
          <ac:picMkLst>
            <pc:docMk/>
            <pc:sldMk cId="3138873864" sldId="261"/>
            <ac:picMk id="4" creationId="{C4B7965F-EB18-490A-BD55-83E8DC836513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9:00:07.631" v="193"/>
          <ac:picMkLst>
            <pc:docMk/>
            <pc:sldMk cId="3138873864" sldId="261"/>
            <ac:picMk id="22" creationId="{41B68C77-138E-4BF7-A276-BD0C78A4219F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9:00:07.631" v="193"/>
          <ac:picMkLst>
            <pc:docMk/>
            <pc:sldMk cId="3138873864" sldId="261"/>
            <ac:picMk id="24" creationId="{7C268552-D473-46ED-B1B8-422042C4DEF1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9:00:07.631" v="193"/>
          <ac:picMkLst>
            <pc:docMk/>
            <pc:sldMk cId="3138873864" sldId="261"/>
            <ac:picMk id="28" creationId="{B9238B3E-24AA-439A-B527-6C5DF6D72145}"/>
          </ac:picMkLst>
        </pc:picChg>
        <pc:picChg chg="add">
          <ac:chgData name="David Arturo Leon Robayo" userId="S::da.leon@uniandes.edu.co::dbb42de5-f46a-4abc-98cc-2af6cf8c8ca4" providerId="AD" clId="Web-{F7FBBE37-637C-461C-10D1-CB094E5B9792}" dt="2021-02-02T19:00:07.631" v="193"/>
          <ac:picMkLst>
            <pc:docMk/>
            <pc:sldMk cId="3138873864" sldId="261"/>
            <ac:picMk id="30" creationId="{69F01145-BEA3-4CBF-AA21-10077B948CA8}"/>
          </ac:picMkLst>
        </pc:picChg>
      </pc:sldChg>
      <pc:sldChg chg="new">
        <pc:chgData name="David Arturo Leon Robayo" userId="S::da.leon@uniandes.edu.co::dbb42de5-f46a-4abc-98cc-2af6cf8c8ca4" providerId="AD" clId="Web-{F7FBBE37-637C-461C-10D1-CB094E5B9792}" dt="2021-02-02T19:01:23.761" v="214"/>
        <pc:sldMkLst>
          <pc:docMk/>
          <pc:sldMk cId="471808844" sldId="262"/>
        </pc:sldMkLst>
      </pc:sldChg>
      <pc:sldMasterChg chg="del delSldLayout">
        <pc:chgData name="David Arturo Leon Robayo" userId="S::da.leon@uniandes.edu.co::dbb42de5-f46a-4abc-98cc-2af6cf8c8ca4" providerId="AD" clId="Web-{F7FBBE37-637C-461C-10D1-CB094E5B9792}" dt="2021-02-02T18:44:00.263" v="0"/>
        <pc:sldMasterMkLst>
          <pc:docMk/>
          <pc:sldMasterMk cId="2933118997" sldId="2147483648"/>
        </pc:sldMasterMkLst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David Arturo Leon Robayo" userId="S::da.leon@uniandes.edu.co::dbb42de5-f46a-4abc-98cc-2af6cf8c8ca4" providerId="AD" clId="Web-{F7FBBE37-637C-461C-10D1-CB094E5B9792}" dt="2021-02-02T18:44:00.263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David Arturo Leon Robayo" userId="S::da.leon@uniandes.edu.co::dbb42de5-f46a-4abc-98cc-2af6cf8c8ca4" providerId="AD" clId="Web-{F7FBBE37-637C-461C-10D1-CB094E5B9792}" dt="2021-02-02T18:44:50.187" v="13"/>
        <pc:sldMasterMkLst>
          <pc:docMk/>
          <pc:sldMasterMk cId="4224267474" sldId="2147483660"/>
        </pc:sldMasterMkLst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1833689222" sldId="2147483661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2611162205" sldId="2147483662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3049676753" sldId="2147483663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2247898039" sldId="2147483664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2493636087" sldId="2147483665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3930456263" sldId="2147483666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1632567706" sldId="2147483667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51062752" sldId="2147483668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469869374" sldId="2147483669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3052831021" sldId="2147483670"/>
          </pc:sldLayoutMkLst>
        </pc:sldLayoutChg>
        <pc:sldLayoutChg chg="add del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4224267474" sldId="2147483660"/>
            <pc:sldLayoutMk cId="126653620" sldId="2147483671"/>
          </pc:sldLayoutMkLst>
        </pc:sldLayoutChg>
      </pc:sldMasterChg>
      <pc:sldMasterChg chg="add addSldLayout modSldLayout">
        <pc:chgData name="David Arturo Leon Robayo" userId="S::da.leon@uniandes.edu.co::dbb42de5-f46a-4abc-98cc-2af6cf8c8ca4" providerId="AD" clId="Web-{F7FBBE37-637C-461C-10D1-CB094E5B9792}" dt="2021-02-02T18:44:50.187" v="13"/>
        <pc:sldMasterMkLst>
          <pc:docMk/>
          <pc:sldMasterMk cId="2659074649" sldId="2147483672"/>
        </pc:sldMasterMkLst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3834971440" sldId="2147483673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3001807167" sldId="2147483674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4081570985" sldId="2147483675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1583815555" sldId="2147483676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640939477" sldId="2147483677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3370991122" sldId="2147483678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2879044291" sldId="2147483679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42202595" sldId="2147483680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3246291056" sldId="2147483681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2274697723" sldId="2147483682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1603211424" sldId="2147483683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509743136" sldId="2147483684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2901151170" sldId="2147483685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1324467699" sldId="2147483686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745919992" sldId="2147483687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4218922799" sldId="2147483688"/>
          </pc:sldLayoutMkLst>
        </pc:sldLayoutChg>
        <pc:sldLayoutChg chg="add mod replId">
          <pc:chgData name="David Arturo Leon Robayo" userId="S::da.leon@uniandes.edu.co::dbb42de5-f46a-4abc-98cc-2af6cf8c8ca4" providerId="AD" clId="Web-{F7FBBE37-637C-461C-10D1-CB094E5B9792}" dt="2021-02-02T18:44:50.187" v="13"/>
          <pc:sldLayoutMkLst>
            <pc:docMk/>
            <pc:sldMasterMk cId="2659074649" sldId="2147483672"/>
            <pc:sldLayoutMk cId="1505843466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992E-8B97-405F-B4D3-3C2563F10E9D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B727-4118-4A06-9DA2-4A77F5120E0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86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10B5-E0B4-49FB-9D6F-2F3624EB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5B3EF-DD87-4220-9F4C-7129F39E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817AE-73EA-4E3C-AEC2-E3788721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FBCE3-CF46-457F-B987-7B1C6674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9880B-0F7C-43BB-BB25-9715073F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272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CC046-C49F-4641-874F-45154588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34552-06C8-47EF-86F5-A4BF208EB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6DE81-AEBA-4398-903C-2E38C8F3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98E83-3173-4B42-A54B-EDFD80BF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C3703A-C352-48F9-B024-6E5342E8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2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FBCB38-4626-4B4B-8251-6F55B9266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359D0-023F-4D3A-9587-44AB3E9F7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25066-0162-4C93-89A2-6E340322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C266D-0932-445C-A8AD-B2EFF604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42733-6F40-4A90-B935-2837D152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851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16305" y="1874900"/>
            <a:ext cx="10359389" cy="42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02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608711" y="179654"/>
            <a:ext cx="10974577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35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96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4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BC09C-AD18-4B5C-BB46-24B93BAA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BD778-C5DB-4759-ADE4-5D7F3B03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A93A2-EEFF-4500-904E-81195353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B9DD1-0496-4B63-B93F-A9ACAB6B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DC23D-EF43-4287-B7D4-C21D7653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8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3F3C3-A8EA-4CE0-99A8-FBE83C05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A88BE-4AED-4CA0-9A97-59246689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FCA08-D6D0-4BA0-93D4-7E62FF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E78EC-B930-4A09-9E89-D826BD8F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DAE63-C0B6-4D3B-BA36-04FD6D32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73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8E528-BAE7-4D80-9471-768D13C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1402-22CC-4BFB-AD11-77F058825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E8AEFE-C140-4A57-A554-CF5DE1CD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60734A-F441-4C72-9E23-2ADA887D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39AE11-C332-4C2D-8772-8F86C697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45DC3-75B6-44E3-8817-D60F5274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04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6A2A6-9ECE-488D-A7F1-E82CEC40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E9372-65F4-4C6E-BED0-8CDAE710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41D7-9D48-4C1F-A156-846399307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DF5149-5EBB-455D-A084-46CE50472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396BE1-9CB6-4BD6-80A7-25BA0CCE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176DAC-819B-4D39-A862-F4122A34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95F711-971C-406A-8EE6-9BBC5251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B5EE4F-10E6-4577-BAB4-B7E025CD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B1A2-BEA3-4D42-9EFD-591C7EF0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119F00-8DA5-4EA0-88A7-F6A7436B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406742-5D12-45D3-B4F7-A6538461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00BE2F-2F4E-4549-9EAB-EBAEA9F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58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9E0987-CE77-4E46-BA3D-5AAFA114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8DDECA-034B-4E6A-A2D1-A871F449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1F5D83-E9E9-42C9-B650-E13B6C14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25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4AAAE-7131-40D3-B0BB-3ABAB9B7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0B679-1312-42BB-B4BD-DC78D2BC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97F36E-3955-4E38-A9AB-D391B6C9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EE52A-CA6C-46CA-9435-58ED326D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773442-1FA9-4E00-A2EC-C5C4D2BF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C2D15-6D93-4457-9571-63D3BBAC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0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71CD-8E60-49A8-BB54-B83A8542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E8AE86-8218-4120-8EB0-0A3BD29B1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EF82FC-2E43-4523-9E4C-605385B2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0F614F-AE85-4510-96C6-27E978C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6B89AD-39CF-4125-ACB5-C0C30B6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1BDBF-6C9D-422F-BADB-B73824BA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6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14A3C2-FC9E-49C2-BAF4-BFC5725B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AB2356-AD1C-4AB2-92D1-44580A37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4FF1A-EA6E-4315-A9C4-11920371F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9598-0B0A-43A2-AB6E-42DDC1282389}" type="datetimeFigureOut">
              <a:rPr lang="es-CO" smtClean="0"/>
              <a:t>2/02/2021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4BBAC-1543-457C-A26F-633C8897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C7594-02AD-4F08-BA2F-D6EDEC4F6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BC77-9076-4725-99DB-D65EB6A4075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8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1218946"/>
            <a:ext cx="12191999" cy="7340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0" y="1092708"/>
            <a:ext cx="12192000" cy="121920"/>
          </a:xfrm>
          <a:custGeom>
            <a:avLst/>
            <a:gdLst/>
            <a:ahLst/>
            <a:cxnLst/>
            <a:rect l="l" t="t" r="r" b="b"/>
            <a:pathLst>
              <a:path w="12192000" h="121919" extrusionOk="0">
                <a:moveTo>
                  <a:pt x="0" y="121920"/>
                </a:moveTo>
                <a:lnTo>
                  <a:pt x="12192000" y="121920"/>
                </a:lnTo>
                <a:lnTo>
                  <a:pt x="1219200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FFF11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3"/>
          <p:cNvSpPr/>
          <p:nvPr/>
        </p:nvSpPr>
        <p:spPr>
          <a:xfrm>
            <a:off x="0" y="1092708"/>
            <a:ext cx="12192000" cy="121920"/>
          </a:xfrm>
          <a:custGeom>
            <a:avLst/>
            <a:gdLst/>
            <a:ahLst/>
            <a:cxnLst/>
            <a:rect l="l" t="t" r="r" b="b"/>
            <a:pathLst>
              <a:path w="12192000" h="121919" extrusionOk="0">
                <a:moveTo>
                  <a:pt x="0" y="121920"/>
                </a:moveTo>
                <a:lnTo>
                  <a:pt x="12192000" y="121920"/>
                </a:lnTo>
                <a:lnTo>
                  <a:pt x="1219200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noFill/>
          <a:ln w="9525" cap="flat" cmpd="sng">
            <a:solidFill>
              <a:srgbClr val="FFF1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3"/>
          <p:cNvSpPr/>
          <p:nvPr/>
        </p:nvSpPr>
        <p:spPr>
          <a:xfrm>
            <a:off x="627887" y="307847"/>
            <a:ext cx="2035809" cy="6130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13536" y="179654"/>
            <a:ext cx="10964926" cy="65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916305" y="1874900"/>
            <a:ext cx="10359389" cy="42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u="none"/>
          </a:p>
        </p:txBody>
      </p:sp>
    </p:spTree>
    <p:extLst>
      <p:ext uri="{BB962C8B-B14F-4D97-AF65-F5344CB8AC3E}">
        <p14:creationId xmlns:p14="http://schemas.microsoft.com/office/powerpoint/2010/main" val="3768838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1"/>
          </p:nvPr>
        </p:nvSpPr>
        <p:spPr>
          <a:xfrm>
            <a:off x="773429" y="1345856"/>
            <a:ext cx="10359300" cy="393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8500" rIns="0" bIns="0" anchor="t" anchorCtr="0">
            <a:spAutoFit/>
          </a:bodyPr>
          <a:lstStyle/>
          <a:p>
            <a:pPr marL="4445" indent="0" algn="ctr">
              <a:lnSpc>
                <a:spcPct val="112604"/>
              </a:lnSpc>
              <a:spcBef>
                <a:spcPts val="0"/>
              </a:spcBef>
              <a:buNone/>
            </a:pPr>
            <a:r>
              <a:rPr lang="es-CO" sz="3600" b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Discusión del artículo de revisión titulado “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Giving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 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microbes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 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their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 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due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 – animal 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life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 in a 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microbially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 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dominant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 </a:t>
            </a:r>
            <a:r>
              <a:rPr lang="es-ES" sz="3600" b="1" i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world</a:t>
            </a:r>
            <a:r>
              <a:rPr lang="es-ES" sz="3600" b="1" i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 ”</a:t>
            </a:r>
          </a:p>
          <a:p>
            <a:pPr marL="4445" indent="0" algn="ctr">
              <a:lnSpc>
                <a:spcPct val="112604"/>
              </a:lnSpc>
              <a:spcBef>
                <a:spcPts val="0"/>
              </a:spcBef>
              <a:buNone/>
            </a:pPr>
            <a:r>
              <a:rPr lang="es-ES" sz="3600" b="1" i="1">
                <a:solidFill>
                  <a:schemeClr val="accent3">
                    <a:lumMod val="75000"/>
                  </a:schemeClr>
                </a:solidFill>
                <a:latin typeface="Cambria"/>
                <a:ea typeface="Cambria"/>
              </a:rPr>
              <a:t> </a:t>
            </a:r>
            <a:r>
              <a:rPr lang="es-ES" sz="3600" b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por Margaret </a:t>
            </a:r>
            <a:r>
              <a:rPr lang="es-ES" sz="3600" b="1" err="1">
                <a:solidFill>
                  <a:schemeClr val="bg1">
                    <a:lumMod val="65000"/>
                  </a:schemeClr>
                </a:solidFill>
                <a:latin typeface="Cambria"/>
                <a:ea typeface="Cambria"/>
              </a:rPr>
              <a:t>McFall-Ngai</a:t>
            </a:r>
            <a:endParaRPr lang="es-ES" sz="3600" b="1">
              <a:solidFill>
                <a:schemeClr val="bg1">
                  <a:lumMod val="65000"/>
                </a:schemeClr>
              </a:solidFill>
              <a:latin typeface="Cambria"/>
              <a:ea typeface="Cambria"/>
            </a:endParaRPr>
          </a:p>
          <a:p>
            <a:pPr marL="4445" lvl="0" indent="0" algn="ctr" rtl="0">
              <a:lnSpc>
                <a:spcPct val="11260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575462" y="819302"/>
            <a:ext cx="2512954" cy="1040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8594597" y="1065657"/>
            <a:ext cx="1792605" cy="5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45720" algn="l" defTabSz="914400" rtl="0" eaLnBrk="1" fontAlgn="auto" latinLnBrk="0" hangingPunct="1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Departamento de  Ciencias Biológicas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547103"/>
            <a:ext cx="12191999" cy="526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0" y="0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 extrusionOk="0">
                <a:moveTo>
                  <a:pt x="0" y="501396"/>
                </a:moveTo>
                <a:lnTo>
                  <a:pt x="12192000" y="501396"/>
                </a:lnTo>
                <a:lnTo>
                  <a:pt x="12192000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solidFill>
            <a:srgbClr val="FFF11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0" y="0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 extrusionOk="0">
                <a:moveTo>
                  <a:pt x="0" y="501396"/>
                </a:moveTo>
                <a:lnTo>
                  <a:pt x="12192000" y="501396"/>
                </a:lnTo>
                <a:lnTo>
                  <a:pt x="12192000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noFill/>
          <a:ln w="9525" cap="flat" cmpd="sng">
            <a:solidFill>
              <a:srgbClr val="FFF1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8;p1">
            <a:extLst>
              <a:ext uri="{FF2B5EF4-FFF2-40B4-BE49-F238E27FC236}">
                <a16:creationId xmlns:a16="http://schemas.microsoft.com/office/drawing/2014/main" id="{665F2470-F092-4568-BC98-8FB0C29AE854}"/>
              </a:ext>
            </a:extLst>
          </p:cNvPr>
          <p:cNvSpPr txBox="1"/>
          <p:nvPr/>
        </p:nvSpPr>
        <p:spPr>
          <a:xfrm>
            <a:off x="1728227" y="4432364"/>
            <a:ext cx="8592300" cy="19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Presentado por</a:t>
            </a: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000" b="1">
                <a:solidFill>
                  <a:prstClr val="black"/>
                </a:solidFill>
                <a:latin typeface="Cambria"/>
                <a:ea typeface="Cambria"/>
                <a:cs typeface="Cambria"/>
                <a:sym typeface="Cambria"/>
              </a:rPr>
              <a:t>Carlos Andrés Díaz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Da</a:t>
            </a:r>
            <a:r>
              <a:rPr lang="es-CO" sz="2000" b="1">
                <a:solidFill>
                  <a:prstClr val="black"/>
                </a:solidFill>
                <a:latin typeface="Cambria"/>
                <a:ea typeface="Cambria"/>
                <a:cs typeface="Cambria"/>
                <a:sym typeface="Cambria"/>
              </a:rPr>
              <a:t>vid León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Cesar Patiño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8FF6E-00C0-450A-8695-359AFCBB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686" y="265379"/>
            <a:ext cx="10964926" cy="651510"/>
          </a:xfrm>
        </p:spPr>
        <p:txBody>
          <a:bodyPr/>
          <a:lstStyle/>
          <a:p>
            <a:pPr algn="r"/>
            <a:r>
              <a:rPr lang="es-CO">
                <a:solidFill>
                  <a:schemeClr val="bg1">
                    <a:lumMod val="65000"/>
                  </a:schemeClr>
                </a:solidFill>
              </a:rPr>
              <a:t>Biología de sistemas, el siguiente paso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49D24D-1FB9-4617-8AF6-92B3BF91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09675"/>
            <a:ext cx="7839075" cy="3705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446A7C-C088-40DF-88BA-00FE3B20B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59"/>
          <a:stretch/>
        </p:blipFill>
        <p:spPr>
          <a:xfrm>
            <a:off x="6787220" y="1123950"/>
            <a:ext cx="540478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52C0-4E31-4173-AE32-0E43FCB7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>
                <a:solidFill>
                  <a:schemeClr val="bg1">
                    <a:lumMod val="65000"/>
                  </a:schemeClr>
                </a:solidFill>
              </a:rPr>
              <a:t>Conocimiento interdisciplinario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5D7E7A-D368-424F-B2C1-4AD320C6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1285875"/>
            <a:ext cx="8101012" cy="28049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B4BEDD-9B41-4D4F-9BA0-708EE4FC3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23"/>
          <a:stretch/>
        </p:blipFill>
        <p:spPr>
          <a:xfrm>
            <a:off x="1776413" y="3524251"/>
            <a:ext cx="6032314" cy="29622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17B189-3381-4C1A-9131-83B14A41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2" y="2724150"/>
            <a:ext cx="3990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9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CD1B-393D-4A29-9593-981F970A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" y="2567940"/>
            <a:ext cx="10964926" cy="1892826"/>
          </a:xfrm>
        </p:spPr>
        <p:txBody>
          <a:bodyPr/>
          <a:lstStyle/>
          <a:p>
            <a:pPr algn="ctr"/>
            <a:r>
              <a:rPr lang="es-CO">
                <a:solidFill>
                  <a:srgbClr val="FF0000"/>
                </a:solidFill>
              </a:rPr>
              <a:t>¿Consideran que artículo olvida mencionar la importancia de los microorganismos en aplicaciones de interés para la humanidad ?</a:t>
            </a:r>
          </a:p>
        </p:txBody>
      </p:sp>
    </p:spTree>
    <p:extLst>
      <p:ext uri="{BB962C8B-B14F-4D97-AF65-F5344CB8AC3E}">
        <p14:creationId xmlns:p14="http://schemas.microsoft.com/office/powerpoint/2010/main" val="396284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001D-634E-4B46-80DC-259518E0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272918"/>
            <a:ext cx="9067800" cy="630942"/>
          </a:xfrm>
        </p:spPr>
        <p:txBody>
          <a:bodyPr/>
          <a:lstStyle/>
          <a:p>
            <a:r>
              <a:rPr lang="es-CO">
                <a:solidFill>
                  <a:schemeClr val="bg1">
                    <a:lumMod val="65000"/>
                  </a:schemeClr>
                </a:solidFill>
              </a:rPr>
              <a:t>El efecto de lo invisible es gigantesco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5B84A9-FD93-4191-B83D-3E50054D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45" y="3562088"/>
            <a:ext cx="3270905" cy="32959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3D29E0-E602-4084-A39F-7BB7AF5D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97" y="1285875"/>
            <a:ext cx="9067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70E6B-1A93-4E5A-890D-798C4E27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24" y="179654"/>
            <a:ext cx="8520937" cy="651510"/>
          </a:xfrm>
        </p:spPr>
        <p:txBody>
          <a:bodyPr/>
          <a:lstStyle/>
          <a:p>
            <a:pPr algn="r"/>
            <a:r>
              <a:rPr lang="es-CO">
                <a:solidFill>
                  <a:schemeClr val="bg1">
                    <a:lumMod val="65000"/>
                  </a:schemeClr>
                </a:solidFill>
              </a:rPr>
              <a:t>Referencias bibliográficas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33C005-9214-44FF-A2AC-838EDC0CE420}"/>
              </a:ext>
            </a:extLst>
          </p:cNvPr>
          <p:cNvSpPr txBox="1"/>
          <p:nvPr/>
        </p:nvSpPr>
        <p:spPr>
          <a:xfrm>
            <a:off x="104775" y="1880471"/>
            <a:ext cx="11677650" cy="443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Cavicchioli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Ripple, W.,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Timmis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K., Azam, F., Bakken, L., Baylis, M.,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Behrenfeld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Boetius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Boyd, P., Classen, A., Crowther, T.,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Danovaro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Foreman, C., Huisman, J., Hutchins, D., Jansson, J., Karl, D.,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Koskella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Mark Welch, D.,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Martiny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Moran, M., Orphan, V., Reay, D.,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Remais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Rich, V., Singh, B., Stein, L., Stewart, F., Sullivan, M., van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Oppen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Weaver, S., Webb, E. and Webster, N., 2019. Scientists’ warning to humanity: microorganisms and climate change. 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Nature Reviews Microbiology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17(9), pp.569-586.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Cohen, J., 2004. Mathematics Is Biology's Next Microscope, Only Better; Biology Is Mathematics' Next Physics, Only Better. </a:t>
            </a:r>
            <a:r>
              <a:rPr lang="en-US" sz="2000" i="1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PLoS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Biology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2(12), p.e439.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Gilbert, J. and Neufeld, J., 2014. Life in a World without Microbes. </a:t>
            </a:r>
            <a:r>
              <a:rPr lang="en-US" sz="2000" i="1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PLoS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Biology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12(12), p.e1002020.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Jansson, J. and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Hofmockel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K., 2019. Soil microbiomes and climate change. 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Nature Reviews Microbiology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18(1), pp.35-46.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Likić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V., McConville, M., Lithgow, T. and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Bacic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2010. Systems Biology: The Next Frontier for Bioinformatics. 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Advances in Bioinformatics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2010, pp.1-10.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7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70E6B-1A93-4E5A-890D-798C4E27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24" y="179654"/>
            <a:ext cx="8520937" cy="651510"/>
          </a:xfrm>
        </p:spPr>
        <p:txBody>
          <a:bodyPr/>
          <a:lstStyle/>
          <a:p>
            <a:pPr algn="r"/>
            <a:r>
              <a:rPr lang="es-CO">
                <a:solidFill>
                  <a:schemeClr val="bg1">
                    <a:lumMod val="65000"/>
                  </a:schemeClr>
                </a:solidFill>
              </a:rPr>
              <a:t>Referencias bibliográficas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165BA5-E8C2-425E-B8F6-938C0E271720}"/>
              </a:ext>
            </a:extLst>
          </p:cNvPr>
          <p:cNvSpPr txBox="1"/>
          <p:nvPr/>
        </p:nvSpPr>
        <p:spPr>
          <a:xfrm>
            <a:off x="147637" y="1697918"/>
            <a:ext cx="11896725" cy="4769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Sboner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Mu, X., Greenbaum, D., Auerbach, R. and Gerstein, M., 2011. The real cost of sequencing: higher than you think!. 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Genome Biology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12(8), p.125.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Senior, A., Evans, R., Jumper, J., Kirkpatrick, J.,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Sifre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Green, T., Qin, C.,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Žídek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Nelson, A.,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Bridgland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Penedones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H., Petersen, S.,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Simonyan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Crossan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Kohli, P., Jones, D., Silver, D.,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Kavukcuoglu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K. and Hassabis, D., 2020. Improved protein structure prediction using potentials from deep learning. 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Nature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577(7792), pp.706-710.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Sommer, F.,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Ståhlman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Ilkayeva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Arnemo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Kindberg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Josefsson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Newgard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Fröbert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O. and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Bäckhed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F., 2016. The Gut Microbiota Modulates Energy Metabolism in the Hibernating Brown Bear Ursus arctos. Cell Reports, 14(7), pp.1655-1661.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Wehrs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Tanjore, D.,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T., </a:t>
            </a: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Lievense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J., Pray, T. and Mukhopadhyay, A., 2019. Engineering Robust Production Microbes for Large-Scale Cultivation. </a:t>
            </a:r>
            <a:r>
              <a:rPr lang="en-US" sz="2000" i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Trends in Microbiology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27(6), pp.524-537.</a:t>
            </a:r>
            <a:endParaRPr lang="es-CO" sz="200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Rotman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 (2020). MIT Technology Review. </a:t>
            </a:r>
            <a:r>
              <a:rPr lang="es-CO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Massach</a:t>
            </a:r>
            <a:r>
              <a:rPr lang="es-CO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EU.: MS </a:t>
            </a:r>
            <a:r>
              <a:rPr lang="es-CO" sz="200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</a:t>
            </a:r>
            <a:r>
              <a:rPr lang="es-CO" sz="20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Recuperado de https://www.technologyreview.com/2020/02/24/905789/were-not-prepared-for-the-end-of-moores-law</a:t>
            </a:r>
          </a:p>
        </p:txBody>
      </p:sp>
    </p:spTree>
    <p:extLst>
      <p:ext uri="{BB962C8B-B14F-4D97-AF65-F5344CB8AC3E}">
        <p14:creationId xmlns:p14="http://schemas.microsoft.com/office/powerpoint/2010/main" val="16526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24C54-7AAC-461C-B62B-373A6D0B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48" y="5101590"/>
            <a:ext cx="10964926" cy="651510"/>
          </a:xfrm>
        </p:spPr>
        <p:txBody>
          <a:bodyPr/>
          <a:lstStyle/>
          <a:p>
            <a:pPr algn="r"/>
            <a:r>
              <a:rPr lang="es-CO">
                <a:solidFill>
                  <a:srgbClr val="FF0000"/>
                </a:solidFill>
              </a:rPr>
              <a:t>A quién nos parecemos?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0A8406-9192-422E-800A-65D69695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6" y="1476375"/>
            <a:ext cx="5557045" cy="53816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91ED8A9-55D7-43EF-AB94-DAEB55CABB21}"/>
              </a:ext>
            </a:extLst>
          </p:cNvPr>
          <p:cNvSpPr txBox="1"/>
          <p:nvPr/>
        </p:nvSpPr>
        <p:spPr>
          <a:xfrm>
            <a:off x="2514600" y="6678346"/>
            <a:ext cx="466725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D53D95-1679-4812-A90E-7A323A7C90EE}"/>
              </a:ext>
            </a:extLst>
          </p:cNvPr>
          <p:cNvSpPr txBox="1"/>
          <p:nvPr/>
        </p:nvSpPr>
        <p:spPr>
          <a:xfrm>
            <a:off x="4514850" y="5678221"/>
            <a:ext cx="619125" cy="2368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F7408D8-C64B-486E-8CFA-983ACBB74C2A}"/>
              </a:ext>
            </a:extLst>
          </p:cNvPr>
          <p:cNvSpPr/>
          <p:nvPr/>
        </p:nvSpPr>
        <p:spPr>
          <a:xfrm>
            <a:off x="3171825" y="4229100"/>
            <a:ext cx="142875" cy="1333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306F6B-5990-4815-9F6F-C71FF210EEE2}"/>
              </a:ext>
            </a:extLst>
          </p:cNvPr>
          <p:cNvSpPr/>
          <p:nvPr/>
        </p:nvSpPr>
        <p:spPr>
          <a:xfrm>
            <a:off x="3457575" y="4667250"/>
            <a:ext cx="142875" cy="133350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736CA9C-83F9-4B90-A25D-E5DE704BAA67}"/>
              </a:ext>
            </a:extLst>
          </p:cNvPr>
          <p:cNvSpPr/>
          <p:nvPr/>
        </p:nvSpPr>
        <p:spPr>
          <a:xfrm>
            <a:off x="2676524" y="3057525"/>
            <a:ext cx="142875" cy="1333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4E2D240-310B-452F-B859-5B9DDF04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2733675"/>
            <a:ext cx="6153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CD1B-393D-4A29-9593-981F970A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37" y="3015615"/>
            <a:ext cx="10964926" cy="1892826"/>
          </a:xfrm>
        </p:spPr>
        <p:txBody>
          <a:bodyPr/>
          <a:lstStyle/>
          <a:p>
            <a:pPr algn="ctr"/>
            <a:r>
              <a:rPr lang="es-CO">
                <a:solidFill>
                  <a:srgbClr val="FF0000"/>
                </a:solidFill>
              </a:rPr>
              <a:t>¿Cuáles son los problemas con respecto a las tecnologías de secuenciación que olvida mencionar el artículo?</a:t>
            </a:r>
          </a:p>
        </p:txBody>
      </p:sp>
    </p:spTree>
    <p:extLst>
      <p:ext uri="{BB962C8B-B14F-4D97-AF65-F5344CB8AC3E}">
        <p14:creationId xmlns:p14="http://schemas.microsoft.com/office/powerpoint/2010/main" val="34148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Gráfico&#10;&#10;Descripción generada automáticamente">
            <a:extLst>
              <a:ext uri="{FF2B5EF4-FFF2-40B4-BE49-F238E27FC236}">
                <a16:creationId xmlns:a16="http://schemas.microsoft.com/office/drawing/2014/main" id="{221E5A40-C2C1-47A5-AF52-50AEE8CE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301783"/>
            <a:ext cx="7219951" cy="5144215"/>
          </a:xfrm>
          <a:prstGeom prst="rect">
            <a:avLst/>
          </a:prstGeom>
          <a:effectLst/>
        </p:spPr>
      </p:pic>
      <p:sp>
        <p:nvSpPr>
          <p:cNvPr id="3" name="Google Shape;47;p1">
            <a:extLst>
              <a:ext uri="{FF2B5EF4-FFF2-40B4-BE49-F238E27FC236}">
                <a16:creationId xmlns:a16="http://schemas.microsoft.com/office/drawing/2014/main" id="{F3B9FF8C-8622-4C7E-A825-AC950DBDFAF0}"/>
              </a:ext>
            </a:extLst>
          </p:cNvPr>
          <p:cNvSpPr txBox="1">
            <a:spLocks/>
          </p:cNvSpPr>
          <p:nvPr/>
        </p:nvSpPr>
        <p:spPr>
          <a:xfrm>
            <a:off x="7393398" y="2434983"/>
            <a:ext cx="4227103" cy="226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85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45" algn="ctr">
              <a:lnSpc>
                <a:spcPct val="112604"/>
              </a:lnSpc>
            </a:pPr>
            <a:r>
              <a:rPr lang="es-CO" sz="4800" b="1" kern="0">
                <a:latin typeface="Cambria"/>
                <a:ea typeface="Cambria"/>
                <a:cs typeface="Cambria"/>
                <a:sym typeface="Cambria"/>
              </a:rPr>
              <a:t>¿El fin de la ley de Moore?</a:t>
            </a:r>
            <a:endParaRPr lang="es-CO" sz="4800" kern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3674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835EB-7AF7-4E82-B456-D9FE2ED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17754"/>
            <a:ext cx="6715125" cy="630942"/>
          </a:xfrm>
        </p:spPr>
        <p:txBody>
          <a:bodyPr/>
          <a:lstStyle/>
          <a:p>
            <a:r>
              <a:rPr lang="es-CO">
                <a:solidFill>
                  <a:schemeClr val="bg1">
                    <a:lumMod val="65000"/>
                  </a:schemeClr>
                </a:solidFill>
              </a:rPr>
              <a:t>Costo real de secuenciación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0BF613-DE90-4159-BE73-AAE24427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0113"/>
            <a:ext cx="85915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573DA-78F1-403B-A228-FDF3CE95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50" y="179654"/>
            <a:ext cx="6263512" cy="651510"/>
          </a:xfrm>
        </p:spPr>
        <p:txBody>
          <a:bodyPr/>
          <a:lstStyle/>
          <a:p>
            <a:r>
              <a:rPr lang="es-CO">
                <a:solidFill>
                  <a:schemeClr val="bg1">
                    <a:lumMod val="65000"/>
                  </a:schemeClr>
                </a:solidFill>
              </a:rPr>
              <a:t>Costo de almacenamiento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5E82865C-3AE7-47E6-8C0F-BCF2DABF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64179"/>
              </p:ext>
            </p:extLst>
          </p:nvPr>
        </p:nvGraphicFramePr>
        <p:xfrm>
          <a:off x="2981325" y="2072788"/>
          <a:ext cx="5113021" cy="37216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0694">
                  <a:extLst>
                    <a:ext uri="{9D8B030D-6E8A-4147-A177-3AD203B41FA5}">
                      <a16:colId xmlns:a16="http://schemas.microsoft.com/office/drawing/2014/main" val="1333131998"/>
                    </a:ext>
                  </a:extLst>
                </a:gridCol>
                <a:gridCol w="2952327">
                  <a:extLst>
                    <a:ext uri="{9D8B030D-6E8A-4147-A177-3AD203B41FA5}">
                      <a16:colId xmlns:a16="http://schemas.microsoft.com/office/drawing/2014/main" val="4159999062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r>
                        <a:rPr lang="es-ES" sz="3300"/>
                        <a:t>50 TB / mes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0,023 USD x GB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4041103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s-ES" sz="3300"/>
                        <a:t>450 TB/ mes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0,022 USD x GB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25819324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s-ES" sz="3300"/>
                        <a:t>500 TB / mes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s-ES" sz="3300"/>
                        <a:t>0,021 USD x GB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621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4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CD1B-393D-4A29-9593-981F970A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37" y="3015615"/>
            <a:ext cx="10964926" cy="1892826"/>
          </a:xfrm>
        </p:spPr>
        <p:txBody>
          <a:bodyPr/>
          <a:lstStyle/>
          <a:p>
            <a:pPr algn="ctr"/>
            <a:r>
              <a:rPr lang="es-CO">
                <a:solidFill>
                  <a:srgbClr val="FF0000"/>
                </a:solidFill>
              </a:rPr>
              <a:t>¿Cuáles consideran que son las disciplinas necesarias para lograr esta “ integración” en la biología ?</a:t>
            </a:r>
          </a:p>
        </p:txBody>
      </p:sp>
    </p:spTree>
    <p:extLst>
      <p:ext uri="{BB962C8B-B14F-4D97-AF65-F5344CB8AC3E}">
        <p14:creationId xmlns:p14="http://schemas.microsoft.com/office/powerpoint/2010/main" val="348379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A339D-C0D9-4B36-A791-3FF4F5FF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15" y="-113087"/>
            <a:ext cx="10348909" cy="1261884"/>
          </a:xfrm>
        </p:spPr>
        <p:txBody>
          <a:bodyPr/>
          <a:lstStyle/>
          <a:p>
            <a:pPr algn="r"/>
            <a:r>
              <a:rPr lang="es-CO">
                <a:solidFill>
                  <a:schemeClr val="bg1">
                    <a:lumMod val="65000"/>
                  </a:schemeClr>
                </a:solidFill>
              </a:rPr>
              <a:t>Relación entre física</a:t>
            </a:r>
            <a:br>
              <a:rPr lang="es-CO">
                <a:solidFill>
                  <a:schemeClr val="bg1">
                    <a:lumMod val="65000"/>
                  </a:schemeClr>
                </a:solidFill>
              </a:rPr>
            </a:br>
            <a:r>
              <a:rPr lang="es-CO">
                <a:solidFill>
                  <a:schemeClr val="bg1">
                    <a:lumMod val="65000"/>
                  </a:schemeClr>
                </a:solidFill>
              </a:rPr>
              <a:t> y biología molecular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CFBFB1-6104-485D-93A3-EFB3A6CB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11" y="1738312"/>
            <a:ext cx="5553075" cy="2143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16CD66E-EFF8-41D0-912A-CF90CA21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3" y="1826836"/>
            <a:ext cx="3244818" cy="39170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C188E8-8A21-4AAE-98E1-C400F6B3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66" b="15778"/>
          <a:stretch/>
        </p:blipFill>
        <p:spPr>
          <a:xfrm>
            <a:off x="4414011" y="4157663"/>
            <a:ext cx="1834389" cy="18049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E921154-F356-416F-B486-F99668756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3" b="20555"/>
          <a:stretch/>
        </p:blipFill>
        <p:spPr>
          <a:xfrm>
            <a:off x="7496175" y="4074632"/>
            <a:ext cx="2851911" cy="17025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D0A47D-6E88-4B0C-9A0A-4E68516D4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20" y="4515163"/>
            <a:ext cx="1028910" cy="1262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773BF7-AB30-4693-9EE4-5A413E85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73" y="1577735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43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F2364-1286-4C08-B644-57AEFE7C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>
                <a:solidFill>
                  <a:schemeClr val="bg1">
                    <a:lumMod val="65000"/>
                  </a:schemeClr>
                </a:solidFill>
              </a:rPr>
              <a:t>La célula como un todo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385F11-5E56-4DA5-BD5A-CBE0C7C2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40" y="3895847"/>
            <a:ext cx="3538666" cy="24287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A51387-BB21-4669-AF56-40B50D04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14798"/>
            <a:ext cx="4406366" cy="2990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37B177-04D9-4425-B0DB-B5CFF5826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5" y="1232443"/>
            <a:ext cx="9210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1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Tema de Office</vt:lpstr>
      <vt:lpstr>Office Theme</vt:lpstr>
      <vt:lpstr>PowerPoint Presentation</vt:lpstr>
      <vt:lpstr>A quién nos parecemos?</vt:lpstr>
      <vt:lpstr>¿Cuáles son los problemas con respecto a las tecnologías de secuenciación que olvida mencionar el artículo?</vt:lpstr>
      <vt:lpstr>PowerPoint Presentation</vt:lpstr>
      <vt:lpstr>Costo real de secuenciación</vt:lpstr>
      <vt:lpstr>Costo de almacenamiento</vt:lpstr>
      <vt:lpstr>¿Cuáles consideran que son las disciplinas necesarias para lograr esta “ integración” en la biología ?</vt:lpstr>
      <vt:lpstr>Relación entre física  y biología molecular</vt:lpstr>
      <vt:lpstr>La célula como un todo</vt:lpstr>
      <vt:lpstr>Biología de sistemas, el siguiente paso</vt:lpstr>
      <vt:lpstr>Conocimiento interdisciplinario</vt:lpstr>
      <vt:lpstr>¿Consideran que artículo olvida mencionar la importancia de los microorganismos en aplicaciones de interés para la humanidad ?</vt:lpstr>
      <vt:lpstr>El efecto de lo invisible es gigantesco</vt:lpstr>
      <vt:lpstr>Referencias bibliográficas</vt:lpstr>
      <vt:lpstr>Referencias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2021-02-02T02:56:42Z</dcterms:created>
  <dcterms:modified xsi:type="dcterms:W3CDTF">2021-02-02T22:20:22Z</dcterms:modified>
</cp:coreProperties>
</file>